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9"/>
  </p:notesMasterIdLst>
  <p:handoutMasterIdLst>
    <p:handoutMasterId r:id="rId10"/>
  </p:handoutMasterIdLst>
  <p:sldIdLst>
    <p:sldId id="323" r:id="rId2"/>
    <p:sldId id="318" r:id="rId3"/>
    <p:sldId id="333" r:id="rId4"/>
    <p:sldId id="332" r:id="rId5"/>
    <p:sldId id="279" r:id="rId6"/>
    <p:sldId id="331" r:id="rId7"/>
    <p:sldId id="320" r:id="rId8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121"/>
    <a:srgbClr val="065CAB"/>
    <a:srgbClr val="1E79D2"/>
    <a:srgbClr val="045AA8"/>
    <a:srgbClr val="0071B9"/>
    <a:srgbClr val="00519E"/>
    <a:srgbClr val="0067B0"/>
    <a:srgbClr val="37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110" autoAdjust="0"/>
  </p:normalViewPr>
  <p:slideViewPr>
    <p:cSldViewPr snapToGrid="0">
      <p:cViewPr>
        <p:scale>
          <a:sx n="92" d="100"/>
          <a:sy n="92" d="100"/>
        </p:scale>
        <p:origin x="-12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B653A-1A0C-472D-AB71-1577A5837741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55666-EC99-4392-A122-F9B77E6B9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FD519-9EA8-4925-9222-3318C6F60EC4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7FC1-61BC-40A8-8895-1DA151A4E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4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89757D-DB82-4E49-AB9B-999CF6D6AD2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" Type="http://schemas.openxmlformats.org/officeDocument/2006/relationships/tags" Target="../tags/tag43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2690336"/>
            <a:ext cx="7733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/>
              <a:t>Внедрить электронные ресурсы информационных банков эффективных практик формирования функциональной грамотности </a:t>
            </a:r>
            <a:r>
              <a:rPr lang="ru-RU" sz="2400" i="1" dirty="0" smtClean="0"/>
              <a:t>обучающихся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>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6464" y="360264"/>
            <a:ext cx="11085078" cy="10058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ОНТП «Функциональная грамотность» (2021–2025 гг.).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9"/>
          <a:stretch/>
        </p:blipFill>
        <p:spPr bwMode="auto">
          <a:xfrm>
            <a:off x="265021" y="3341717"/>
            <a:ext cx="2602869" cy="24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6">
            <a:extLst>
              <a:ext uri="{FF2B5EF4-FFF2-40B4-BE49-F238E27FC236}">
                <a16:creationId xmlns:a16="http://schemas.microsoft.com/office/drawing/2014/main" xmlns="" id="{F4E32BC6-448D-49D8-A532-CB6B64D8299D}"/>
              </a:ext>
            </a:extLst>
          </p:cNvPr>
          <p:cNvSpPr/>
          <p:nvPr/>
        </p:nvSpPr>
        <p:spPr>
          <a:xfrm>
            <a:off x="680241" y="988913"/>
            <a:ext cx="660671" cy="6608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itchFamily="34" charset="-122"/>
              </a:rPr>
              <a:t>1</a:t>
            </a:r>
            <a:endParaRPr lang="zh-CN" altLang="en-US" dirty="0">
              <a:latin typeface="Impact MT Std" pitchFamily="34" charset="0"/>
              <a:ea typeface="微软雅黑" pitchFamily="34" charset="-122"/>
            </a:endParaRPr>
          </a:p>
        </p:txBody>
      </p:sp>
      <p:cxnSp>
        <p:nvCxnSpPr>
          <p:cNvPr id="3" name="直接连接符 11">
            <a:extLst>
              <a:ext uri="{FF2B5EF4-FFF2-40B4-BE49-F238E27FC236}">
                <a16:creationId xmlns:a16="http://schemas.microsoft.com/office/drawing/2014/main" xmlns="" id="{C3DD5CF4-82EE-419A-AF8B-62FCAD5F9AC9}"/>
              </a:ext>
            </a:extLst>
          </p:cNvPr>
          <p:cNvCxnSpPr>
            <a:cxnSpLocks/>
          </p:cNvCxnSpPr>
          <p:nvPr/>
        </p:nvCxnSpPr>
        <p:spPr>
          <a:xfrm flipV="1">
            <a:off x="1340912" y="1319341"/>
            <a:ext cx="762208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1">
            <a:extLst>
              <a:ext uri="{FF2B5EF4-FFF2-40B4-BE49-F238E27FC236}">
                <a16:creationId xmlns:a16="http://schemas.microsoft.com/office/drawing/2014/main" xmlns="" id="{2B6C316A-DCFB-4C0F-81F7-EFD1C1571B2D}"/>
              </a:ext>
            </a:extLst>
          </p:cNvPr>
          <p:cNvSpPr txBox="1">
            <a:spLocks/>
          </p:cNvSpPr>
          <p:nvPr/>
        </p:nvSpPr>
        <p:spPr>
          <a:xfrm>
            <a:off x="2683775" y="1537552"/>
            <a:ext cx="7975709" cy="5643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99505" y="108156"/>
            <a:ext cx="11596255" cy="822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разработанных дидактических материалов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осуществлялось в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процессе на факультете дошкольного  образования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15636" r="56398" b="4606"/>
          <a:stretch/>
        </p:blipFill>
        <p:spPr bwMode="auto">
          <a:xfrm>
            <a:off x="6522655" y="1649769"/>
            <a:ext cx="3427679" cy="349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14303" r="50000" b="16606"/>
          <a:stretch/>
        </p:blipFill>
        <p:spPr bwMode="auto">
          <a:xfrm>
            <a:off x="8850974" y="3516283"/>
            <a:ext cx="3111041" cy="317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79"/>
          <p:cNvGrpSpPr/>
          <p:nvPr/>
        </p:nvGrpSpPr>
        <p:grpSpPr>
          <a:xfrm>
            <a:off x="396184" y="1769908"/>
            <a:ext cx="331971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79"/>
          <p:cNvGrpSpPr/>
          <p:nvPr/>
        </p:nvGrpSpPr>
        <p:grpSpPr>
          <a:xfrm>
            <a:off x="514255" y="4430110"/>
            <a:ext cx="331971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28177" y="1725900"/>
            <a:ext cx="576208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проведения практических и семинарских занятий: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курс дневной и заочной форм 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 обучающихся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развития»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курс дневной формы 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143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курс дневной формы получения образования, 129 обучающихся);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«Субкультура дошкольного детства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курс дневной формы 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 обучающихся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íṥľïďé">
            <a:extLst>
              <a:ext uri="{FF2B5EF4-FFF2-40B4-BE49-F238E27FC236}">
                <a16:creationId xmlns:a16="http://schemas.microsoft.com/office/drawing/2014/main" xmlns="" id="{8803FECB-E6F2-4B2B-9B7A-FC9A3D256EBC}"/>
              </a:ext>
            </a:extLst>
          </p:cNvPr>
          <p:cNvGrpSpPr/>
          <p:nvPr/>
        </p:nvGrpSpPr>
        <p:grpSpPr>
          <a:xfrm>
            <a:off x="271660" y="114072"/>
            <a:ext cx="1547888" cy="780104"/>
            <a:chOff x="3881207" y="1888869"/>
            <a:chExt cx="4416886" cy="3486662"/>
          </a:xfrm>
        </p:grpSpPr>
        <p:sp>
          <p:nvSpPr>
            <p:cNvPr id="25" name="PA-ïṧḷîḋè">
              <a:extLst>
                <a:ext uri="{FF2B5EF4-FFF2-40B4-BE49-F238E27FC236}">
                  <a16:creationId xmlns:a16="http://schemas.microsoft.com/office/drawing/2014/main" xmlns="" id="{F0592572-5A38-45B4-AC01-01C1C6DFB06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3881207" y="4306031"/>
              <a:ext cx="1404130" cy="756743"/>
            </a:xfrm>
            <a:custGeom>
              <a:avLst/>
              <a:gdLst>
                <a:gd name="T0" fmla="*/ 0 w 1284"/>
                <a:gd name="T1" fmla="*/ 285 h 692"/>
                <a:gd name="T2" fmla="*/ 1034 w 1284"/>
                <a:gd name="T3" fmla="*/ 0 h 692"/>
                <a:gd name="T4" fmla="*/ 1284 w 1284"/>
                <a:gd name="T5" fmla="*/ 173 h 692"/>
                <a:gd name="T6" fmla="*/ 1056 w 1284"/>
                <a:gd name="T7" fmla="*/ 692 h 692"/>
                <a:gd name="T8" fmla="*/ 918 w 1284"/>
                <a:gd name="T9" fmla="*/ 644 h 692"/>
                <a:gd name="T10" fmla="*/ 132 w 1284"/>
                <a:gd name="T11" fmla="*/ 328 h 692"/>
                <a:gd name="T12" fmla="*/ 0 w 1284"/>
                <a:gd name="T13" fmla="*/ 28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4" h="692">
                  <a:moveTo>
                    <a:pt x="0" y="285"/>
                  </a:moveTo>
                  <a:lnTo>
                    <a:pt x="1034" y="0"/>
                  </a:lnTo>
                  <a:lnTo>
                    <a:pt x="1284" y="173"/>
                  </a:lnTo>
                  <a:lnTo>
                    <a:pt x="1056" y="692"/>
                  </a:lnTo>
                  <a:lnTo>
                    <a:pt x="918" y="644"/>
                  </a:lnTo>
                  <a:lnTo>
                    <a:pt x="132" y="328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PA-ísļíḋe">
              <a:extLst>
                <a:ext uri="{FF2B5EF4-FFF2-40B4-BE49-F238E27FC236}">
                  <a16:creationId xmlns:a16="http://schemas.microsoft.com/office/drawing/2014/main" xmlns="" id="{8C846336-1E6B-49BC-BF9C-048D7DD0B85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3908545" y="4537864"/>
              <a:ext cx="4389548" cy="837667"/>
            </a:xfrm>
            <a:custGeom>
              <a:avLst/>
              <a:gdLst>
                <a:gd name="T0" fmla="*/ 691 w 2666"/>
                <a:gd name="T1" fmla="*/ 318 h 508"/>
                <a:gd name="T2" fmla="*/ 0 w 2666"/>
                <a:gd name="T3" fmla="*/ 48 h 508"/>
                <a:gd name="T4" fmla="*/ 0 w 2666"/>
                <a:gd name="T5" fmla="*/ 130 h 508"/>
                <a:gd name="T6" fmla="*/ 640 w 2666"/>
                <a:gd name="T7" fmla="*/ 370 h 508"/>
                <a:gd name="T8" fmla="*/ 1628 w 2666"/>
                <a:gd name="T9" fmla="*/ 508 h 508"/>
                <a:gd name="T10" fmla="*/ 2666 w 2666"/>
                <a:gd name="T11" fmla="*/ 121 h 508"/>
                <a:gd name="T12" fmla="*/ 2664 w 2666"/>
                <a:gd name="T13" fmla="*/ 59 h 508"/>
                <a:gd name="T14" fmla="*/ 1259 w 2666"/>
                <a:gd name="T15" fmla="*/ 57 h 508"/>
                <a:gd name="T16" fmla="*/ 691 w 2666"/>
                <a:gd name="T17" fmla="*/ 31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6" h="508">
                  <a:moveTo>
                    <a:pt x="691" y="318"/>
                  </a:moveTo>
                  <a:cubicBezTo>
                    <a:pt x="691" y="318"/>
                    <a:pt x="301" y="0"/>
                    <a:pt x="0" y="4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52" y="107"/>
                    <a:pt x="640" y="370"/>
                  </a:cubicBezTo>
                  <a:cubicBezTo>
                    <a:pt x="1628" y="508"/>
                    <a:pt x="1628" y="508"/>
                    <a:pt x="1628" y="508"/>
                  </a:cubicBezTo>
                  <a:cubicBezTo>
                    <a:pt x="2666" y="121"/>
                    <a:pt x="2666" y="121"/>
                    <a:pt x="2666" y="121"/>
                  </a:cubicBezTo>
                  <a:cubicBezTo>
                    <a:pt x="2664" y="59"/>
                    <a:pt x="2664" y="59"/>
                    <a:pt x="2664" y="59"/>
                  </a:cubicBezTo>
                  <a:cubicBezTo>
                    <a:pt x="1259" y="57"/>
                    <a:pt x="1259" y="57"/>
                    <a:pt x="1259" y="57"/>
                  </a:cubicBezTo>
                  <a:lnTo>
                    <a:pt x="691" y="31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PA-îṧļïḓe">
              <a:extLst>
                <a:ext uri="{FF2B5EF4-FFF2-40B4-BE49-F238E27FC236}">
                  <a16:creationId xmlns:a16="http://schemas.microsoft.com/office/drawing/2014/main" xmlns="" id="{71896F7D-D50C-4ED7-B0AE-7F67B4BB9F4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036006" y="4453658"/>
              <a:ext cx="3256620" cy="807046"/>
            </a:xfrm>
            <a:custGeom>
              <a:avLst/>
              <a:gdLst>
                <a:gd name="T0" fmla="*/ 0 w 2978"/>
                <a:gd name="T1" fmla="*/ 557 h 738"/>
                <a:gd name="T2" fmla="*/ 1416 w 2978"/>
                <a:gd name="T3" fmla="*/ 738 h 738"/>
                <a:gd name="T4" fmla="*/ 2978 w 2978"/>
                <a:gd name="T5" fmla="*/ 166 h 738"/>
                <a:gd name="T6" fmla="*/ 1580 w 2978"/>
                <a:gd name="T7" fmla="*/ 0 h 738"/>
                <a:gd name="T8" fmla="*/ 0 w 2978"/>
                <a:gd name="T9" fmla="*/ 55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8" h="738">
                  <a:moveTo>
                    <a:pt x="0" y="557"/>
                  </a:moveTo>
                  <a:lnTo>
                    <a:pt x="1416" y="738"/>
                  </a:lnTo>
                  <a:lnTo>
                    <a:pt x="2978" y="166"/>
                  </a:lnTo>
                  <a:lnTo>
                    <a:pt x="1580" y="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PA-iṩḻïdé">
              <a:extLst>
                <a:ext uri="{FF2B5EF4-FFF2-40B4-BE49-F238E27FC236}">
                  <a16:creationId xmlns:a16="http://schemas.microsoft.com/office/drawing/2014/main" xmlns="" id="{113C7675-5864-463D-9645-451CAE50BB4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5036006" y="4453658"/>
              <a:ext cx="3209597" cy="694410"/>
            </a:xfrm>
            <a:custGeom>
              <a:avLst/>
              <a:gdLst>
                <a:gd name="T0" fmla="*/ 0 w 2935"/>
                <a:gd name="T1" fmla="*/ 557 h 635"/>
                <a:gd name="T2" fmla="*/ 1373 w 2935"/>
                <a:gd name="T3" fmla="*/ 635 h 635"/>
                <a:gd name="T4" fmla="*/ 2935 w 2935"/>
                <a:gd name="T5" fmla="*/ 64 h 635"/>
                <a:gd name="T6" fmla="*/ 1580 w 2935"/>
                <a:gd name="T7" fmla="*/ 0 h 635"/>
                <a:gd name="T8" fmla="*/ 0 w 2935"/>
                <a:gd name="T9" fmla="*/ 55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5" h="635">
                  <a:moveTo>
                    <a:pt x="0" y="557"/>
                  </a:moveTo>
                  <a:lnTo>
                    <a:pt x="1373" y="635"/>
                  </a:lnTo>
                  <a:lnTo>
                    <a:pt x="2935" y="64"/>
                  </a:lnTo>
                  <a:lnTo>
                    <a:pt x="1580" y="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-îṡḷiḍé">
              <a:extLst>
                <a:ext uri="{FF2B5EF4-FFF2-40B4-BE49-F238E27FC236}">
                  <a16:creationId xmlns:a16="http://schemas.microsoft.com/office/drawing/2014/main" xmlns="" id="{B9202E1D-16B7-4C65-B514-BD78607254A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5055690" y="4411009"/>
              <a:ext cx="3157106" cy="662697"/>
            </a:xfrm>
            <a:custGeom>
              <a:avLst/>
              <a:gdLst>
                <a:gd name="T0" fmla="*/ 1037 w 1917"/>
                <a:gd name="T1" fmla="*/ 26 h 402"/>
                <a:gd name="T2" fmla="*/ 1917 w 1917"/>
                <a:gd name="T3" fmla="*/ 0 h 402"/>
                <a:gd name="T4" fmla="*/ 906 w 1917"/>
                <a:gd name="T5" fmla="*/ 402 h 402"/>
                <a:gd name="T6" fmla="*/ 0 w 1917"/>
                <a:gd name="T7" fmla="*/ 391 h 402"/>
                <a:gd name="T8" fmla="*/ 1037 w 1917"/>
                <a:gd name="T9" fmla="*/ 2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7" h="402">
                  <a:moveTo>
                    <a:pt x="1037" y="26"/>
                  </a:moveTo>
                  <a:cubicBezTo>
                    <a:pt x="1037" y="26"/>
                    <a:pt x="1702" y="68"/>
                    <a:pt x="1917" y="0"/>
                  </a:cubicBezTo>
                  <a:cubicBezTo>
                    <a:pt x="906" y="402"/>
                    <a:pt x="906" y="402"/>
                    <a:pt x="906" y="402"/>
                  </a:cubicBezTo>
                  <a:cubicBezTo>
                    <a:pt x="0" y="391"/>
                    <a:pt x="0" y="391"/>
                    <a:pt x="0" y="391"/>
                  </a:cubicBezTo>
                  <a:lnTo>
                    <a:pt x="1037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PA-iṧḷíḋe">
              <a:extLst>
                <a:ext uri="{FF2B5EF4-FFF2-40B4-BE49-F238E27FC236}">
                  <a16:creationId xmlns:a16="http://schemas.microsoft.com/office/drawing/2014/main" xmlns="" id="{9862665F-76DE-401D-813B-78B5CE8F63D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3901984" y="3762530"/>
              <a:ext cx="2861845" cy="1300241"/>
            </a:xfrm>
            <a:custGeom>
              <a:avLst/>
              <a:gdLst>
                <a:gd name="T0" fmla="*/ 689 w 1738"/>
                <a:gd name="T1" fmla="*/ 788 h 788"/>
                <a:gd name="T2" fmla="*/ 0 w 1738"/>
                <a:gd name="T3" fmla="*/ 465 h 788"/>
                <a:gd name="T4" fmla="*/ 1250 w 1738"/>
                <a:gd name="T5" fmla="*/ 0 h 788"/>
                <a:gd name="T6" fmla="*/ 1738 w 1738"/>
                <a:gd name="T7" fmla="*/ 419 h 788"/>
                <a:gd name="T8" fmla="*/ 689 w 1738"/>
                <a:gd name="T9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8" h="788">
                  <a:moveTo>
                    <a:pt x="689" y="788"/>
                  </a:moveTo>
                  <a:cubicBezTo>
                    <a:pt x="689" y="788"/>
                    <a:pt x="332" y="453"/>
                    <a:pt x="0" y="465"/>
                  </a:cubicBezTo>
                  <a:cubicBezTo>
                    <a:pt x="1250" y="0"/>
                    <a:pt x="1250" y="0"/>
                    <a:pt x="1250" y="0"/>
                  </a:cubicBezTo>
                  <a:cubicBezTo>
                    <a:pt x="1250" y="0"/>
                    <a:pt x="1647" y="16"/>
                    <a:pt x="1738" y="419"/>
                  </a:cubicBezTo>
                  <a:lnTo>
                    <a:pt x="689" y="7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PA-íšḻîďe">
              <a:extLst>
                <a:ext uri="{FF2B5EF4-FFF2-40B4-BE49-F238E27FC236}">
                  <a16:creationId xmlns:a16="http://schemas.microsoft.com/office/drawing/2014/main" xmlns="" id="{B7EAD44C-9835-4561-8DE2-69BCA274DAE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3917294" y="3658642"/>
              <a:ext cx="2846535" cy="1404130"/>
            </a:xfrm>
            <a:custGeom>
              <a:avLst/>
              <a:gdLst>
                <a:gd name="T0" fmla="*/ 680 w 1729"/>
                <a:gd name="T1" fmla="*/ 851 h 851"/>
                <a:gd name="T2" fmla="*/ 0 w 1729"/>
                <a:gd name="T3" fmla="*/ 480 h 851"/>
                <a:gd name="T4" fmla="*/ 1243 w 1729"/>
                <a:gd name="T5" fmla="*/ 0 h 851"/>
                <a:gd name="T6" fmla="*/ 1729 w 1729"/>
                <a:gd name="T7" fmla="*/ 482 h 851"/>
                <a:gd name="T8" fmla="*/ 680 w 1729"/>
                <a:gd name="T9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9" h="851">
                  <a:moveTo>
                    <a:pt x="680" y="851"/>
                  </a:moveTo>
                  <a:cubicBezTo>
                    <a:pt x="680" y="851"/>
                    <a:pt x="420" y="471"/>
                    <a:pt x="0" y="480"/>
                  </a:cubicBezTo>
                  <a:cubicBezTo>
                    <a:pt x="1243" y="0"/>
                    <a:pt x="1243" y="0"/>
                    <a:pt x="1243" y="0"/>
                  </a:cubicBezTo>
                  <a:cubicBezTo>
                    <a:pt x="1243" y="0"/>
                    <a:pt x="1574" y="109"/>
                    <a:pt x="1729" y="482"/>
                  </a:cubicBezTo>
                  <a:lnTo>
                    <a:pt x="680" y="8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PA-ïSľïďé">
              <a:extLst>
                <a:ext uri="{FF2B5EF4-FFF2-40B4-BE49-F238E27FC236}">
                  <a16:creationId xmlns:a16="http://schemas.microsoft.com/office/drawing/2014/main" xmlns="" id="{3538914D-431B-44D0-A387-246B5A28066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4000405" y="3582093"/>
              <a:ext cx="2763425" cy="1480679"/>
            </a:xfrm>
            <a:custGeom>
              <a:avLst/>
              <a:gdLst>
                <a:gd name="T0" fmla="*/ 629 w 1678"/>
                <a:gd name="T1" fmla="*/ 898 h 898"/>
                <a:gd name="T2" fmla="*/ 0 w 1678"/>
                <a:gd name="T3" fmla="*/ 434 h 898"/>
                <a:gd name="T4" fmla="*/ 1170 w 1678"/>
                <a:gd name="T5" fmla="*/ 0 h 898"/>
                <a:gd name="T6" fmla="*/ 1678 w 1678"/>
                <a:gd name="T7" fmla="*/ 529 h 898"/>
                <a:gd name="T8" fmla="*/ 629 w 1678"/>
                <a:gd name="T9" fmla="*/ 89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8" h="898">
                  <a:moveTo>
                    <a:pt x="629" y="898"/>
                  </a:moveTo>
                  <a:cubicBezTo>
                    <a:pt x="629" y="898"/>
                    <a:pt x="499" y="428"/>
                    <a:pt x="0" y="434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0"/>
                    <a:pt x="1602" y="41"/>
                    <a:pt x="1678" y="529"/>
                  </a:cubicBezTo>
                  <a:lnTo>
                    <a:pt x="629" y="8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PA-îṣľiḓé">
              <a:extLst>
                <a:ext uri="{FF2B5EF4-FFF2-40B4-BE49-F238E27FC236}">
                  <a16:creationId xmlns:a16="http://schemas.microsoft.com/office/drawing/2014/main" xmlns="" id="{0B3EC567-86F5-472E-9F31-29A44D194F0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5856693" y="3241220"/>
              <a:ext cx="1022151" cy="1138624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PA-ïsļiďê">
              <a:extLst>
                <a:ext uri="{FF2B5EF4-FFF2-40B4-BE49-F238E27FC236}">
                  <a16:creationId xmlns:a16="http://schemas.microsoft.com/office/drawing/2014/main" xmlns="" id="{6B7BCE3E-EC77-427D-9105-A7B701DCDD5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6272943" y="2705469"/>
              <a:ext cx="532146" cy="592788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PA-îṡļïḋè">
              <a:extLst>
                <a:ext uri="{FF2B5EF4-FFF2-40B4-BE49-F238E27FC236}">
                  <a16:creationId xmlns:a16="http://schemas.microsoft.com/office/drawing/2014/main" xmlns="" id="{919BBEC5-F5DE-4A8E-A848-CE0CF1E88F7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5734865" y="1888869"/>
              <a:ext cx="851687" cy="948735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PA-íṡļíḑê">
              <a:extLst>
                <a:ext uri="{FF2B5EF4-FFF2-40B4-BE49-F238E27FC236}">
                  <a16:creationId xmlns:a16="http://schemas.microsoft.com/office/drawing/2014/main" xmlns="" id="{FF7E6209-3F56-41D0-837C-C65370359BF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5199931" y="2695108"/>
              <a:ext cx="891969" cy="993608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PA-iṥļïďe">
              <a:extLst>
                <a:ext uri="{FF2B5EF4-FFF2-40B4-BE49-F238E27FC236}">
                  <a16:creationId xmlns:a16="http://schemas.microsoft.com/office/drawing/2014/main" xmlns="" id="{15A1D365-C140-4DDF-82DD-E7367326AAF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6878844" y="3210055"/>
              <a:ext cx="742373" cy="826966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PA-íṣľiḍê">
              <a:extLst>
                <a:ext uri="{FF2B5EF4-FFF2-40B4-BE49-F238E27FC236}">
                  <a16:creationId xmlns:a16="http://schemas.microsoft.com/office/drawing/2014/main" xmlns="" id="{5E12EC9A-A8D9-4DB6-A04A-188B3409E69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6867397" y="2607816"/>
              <a:ext cx="457234" cy="509336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PA-ís1iḑe">
              <a:extLst>
                <a:ext uri="{FF2B5EF4-FFF2-40B4-BE49-F238E27FC236}">
                  <a16:creationId xmlns:a16="http://schemas.microsoft.com/office/drawing/2014/main" xmlns="" id="{3CF67240-CFE3-4BAF-B9F9-DE22A5D53C1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5285337" y="2196124"/>
              <a:ext cx="348660" cy="388390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PA-î$ḻiďè">
              <a:extLst>
                <a:ext uri="{FF2B5EF4-FFF2-40B4-BE49-F238E27FC236}">
                  <a16:creationId xmlns:a16="http://schemas.microsoft.com/office/drawing/2014/main" xmlns="" id="{5A18D4C7-D16B-45D9-BE75-9F59305D2F1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6613812" y="2099048"/>
              <a:ext cx="381130" cy="424562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PA-íSḻiḑé">
              <a:extLst>
                <a:ext uri="{FF2B5EF4-FFF2-40B4-BE49-F238E27FC236}">
                  <a16:creationId xmlns:a16="http://schemas.microsoft.com/office/drawing/2014/main" xmlns="" id="{A444D164-EAF9-4400-B964-0B76A84B3F2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5453005" y="2915200"/>
              <a:ext cx="385820" cy="385094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PA-i$1îdè">
              <a:extLst>
                <a:ext uri="{FF2B5EF4-FFF2-40B4-BE49-F238E27FC236}">
                  <a16:creationId xmlns:a16="http://schemas.microsoft.com/office/drawing/2014/main" xmlns="" id="{ACF860FE-8AD5-4F90-8E09-4B329A6647E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7061352" y="3349538"/>
              <a:ext cx="377356" cy="366542"/>
            </a:xfrm>
            <a:custGeom>
              <a:avLst/>
              <a:gdLst>
                <a:gd name="connsiteX0" fmla="*/ 357006 w 608274"/>
                <a:gd name="connsiteY0" fmla="*/ 315793 h 590844"/>
                <a:gd name="connsiteX1" fmla="*/ 344664 w 608274"/>
                <a:gd name="connsiteY1" fmla="*/ 351821 h 590844"/>
                <a:gd name="connsiteX2" fmla="*/ 552405 w 608274"/>
                <a:gd name="connsiteY2" fmla="*/ 559238 h 590844"/>
                <a:gd name="connsiteX3" fmla="*/ 554572 w 608274"/>
                <a:gd name="connsiteY3" fmla="*/ 560178 h 590844"/>
                <a:gd name="connsiteX4" fmla="*/ 554666 w 608274"/>
                <a:gd name="connsiteY4" fmla="*/ 560178 h 590844"/>
                <a:gd name="connsiteX5" fmla="*/ 556928 w 608274"/>
                <a:gd name="connsiteY5" fmla="*/ 559238 h 590844"/>
                <a:gd name="connsiteX6" fmla="*/ 576618 w 608274"/>
                <a:gd name="connsiteY6" fmla="*/ 539578 h 590844"/>
                <a:gd name="connsiteX7" fmla="*/ 577560 w 608274"/>
                <a:gd name="connsiteY7" fmla="*/ 537320 h 590844"/>
                <a:gd name="connsiteX8" fmla="*/ 576618 w 608274"/>
                <a:gd name="connsiteY8" fmla="*/ 535063 h 590844"/>
                <a:gd name="connsiteX9" fmla="*/ 347019 w 608274"/>
                <a:gd name="connsiteY9" fmla="*/ 272617 h 590844"/>
                <a:gd name="connsiteX10" fmla="*/ 361339 w 608274"/>
                <a:gd name="connsiteY10" fmla="*/ 276756 h 590844"/>
                <a:gd name="connsiteX11" fmla="*/ 370572 w 608274"/>
                <a:gd name="connsiteY11" fmla="*/ 285974 h 590844"/>
                <a:gd name="connsiteX12" fmla="*/ 598287 w 608274"/>
                <a:gd name="connsiteY12" fmla="*/ 513333 h 590844"/>
                <a:gd name="connsiteX13" fmla="*/ 608274 w 608274"/>
                <a:gd name="connsiteY13" fmla="*/ 537320 h 590844"/>
                <a:gd name="connsiteX14" fmla="*/ 598287 w 608274"/>
                <a:gd name="connsiteY14" fmla="*/ 561213 h 590844"/>
                <a:gd name="connsiteX15" fmla="*/ 578691 w 608274"/>
                <a:gd name="connsiteY15" fmla="*/ 580873 h 590844"/>
                <a:gd name="connsiteX16" fmla="*/ 554666 w 608274"/>
                <a:gd name="connsiteY16" fmla="*/ 590844 h 590844"/>
                <a:gd name="connsiteX17" fmla="*/ 554572 w 608274"/>
                <a:gd name="connsiteY17" fmla="*/ 590844 h 590844"/>
                <a:gd name="connsiteX18" fmla="*/ 530736 w 608274"/>
                <a:gd name="connsiteY18" fmla="*/ 580873 h 590844"/>
                <a:gd name="connsiteX19" fmla="*/ 316211 w 608274"/>
                <a:gd name="connsiteY19" fmla="*/ 366683 h 590844"/>
                <a:gd name="connsiteX20" fmla="*/ 312442 w 608274"/>
                <a:gd name="connsiteY20" fmla="*/ 350880 h 590844"/>
                <a:gd name="connsiteX21" fmla="*/ 327328 w 608274"/>
                <a:gd name="connsiteY21" fmla="*/ 307610 h 590844"/>
                <a:gd name="connsiteX22" fmla="*/ 335902 w 608274"/>
                <a:gd name="connsiteY22" fmla="*/ 282588 h 590844"/>
                <a:gd name="connsiteX23" fmla="*/ 347019 w 608274"/>
                <a:gd name="connsiteY23" fmla="*/ 272617 h 590844"/>
                <a:gd name="connsiteX24" fmla="*/ 74870 w 608274"/>
                <a:gd name="connsiteY24" fmla="*/ 82350 h 590844"/>
                <a:gd name="connsiteX25" fmla="*/ 426850 w 608274"/>
                <a:gd name="connsiteY25" fmla="*/ 82350 h 590844"/>
                <a:gd name="connsiteX26" fmla="*/ 426850 w 608274"/>
                <a:gd name="connsiteY26" fmla="*/ 306027 h 590844"/>
                <a:gd name="connsiteX27" fmla="*/ 379461 w 608274"/>
                <a:gd name="connsiteY27" fmla="*/ 258714 h 590844"/>
                <a:gd name="connsiteX28" fmla="*/ 341210 w 608274"/>
                <a:gd name="connsiteY28" fmla="*/ 247709 h 590844"/>
                <a:gd name="connsiteX29" fmla="*/ 315867 w 608274"/>
                <a:gd name="connsiteY29" fmla="*/ 265957 h 590844"/>
                <a:gd name="connsiteX30" fmla="*/ 204507 w 608274"/>
                <a:gd name="connsiteY30" fmla="*/ 235763 h 590844"/>
                <a:gd name="connsiteX31" fmla="*/ 195274 w 608274"/>
                <a:gd name="connsiteY31" fmla="*/ 230590 h 590844"/>
                <a:gd name="connsiteX32" fmla="*/ 213740 w 608274"/>
                <a:gd name="connsiteY32" fmla="*/ 231154 h 590844"/>
                <a:gd name="connsiteX33" fmla="*/ 225517 w 608274"/>
                <a:gd name="connsiteY33" fmla="*/ 231719 h 590844"/>
                <a:gd name="connsiteX34" fmla="*/ 248599 w 608274"/>
                <a:gd name="connsiteY34" fmla="*/ 232377 h 590844"/>
                <a:gd name="connsiteX35" fmla="*/ 322085 w 608274"/>
                <a:gd name="connsiteY35" fmla="*/ 227674 h 590844"/>
                <a:gd name="connsiteX36" fmla="*/ 361749 w 608274"/>
                <a:gd name="connsiteY36" fmla="*/ 186852 h 590844"/>
                <a:gd name="connsiteX37" fmla="*/ 323216 w 608274"/>
                <a:gd name="connsiteY37" fmla="*/ 133049 h 590844"/>
                <a:gd name="connsiteX38" fmla="*/ 205167 w 608274"/>
                <a:gd name="connsiteY38" fmla="*/ 122514 h 590844"/>
                <a:gd name="connsiteX39" fmla="*/ 158248 w 608274"/>
                <a:gd name="connsiteY39" fmla="*/ 124395 h 590844"/>
                <a:gd name="connsiteX40" fmla="*/ 157683 w 608274"/>
                <a:gd name="connsiteY40" fmla="*/ 124395 h 590844"/>
                <a:gd name="connsiteX41" fmla="*/ 137239 w 608274"/>
                <a:gd name="connsiteY41" fmla="*/ 144336 h 590844"/>
                <a:gd name="connsiteX42" fmla="*/ 157212 w 608274"/>
                <a:gd name="connsiteY42" fmla="*/ 165312 h 590844"/>
                <a:gd name="connsiteX43" fmla="*/ 208087 w 608274"/>
                <a:gd name="connsiteY43" fmla="*/ 163336 h 590844"/>
                <a:gd name="connsiteX44" fmla="*/ 306634 w 608274"/>
                <a:gd name="connsiteY44" fmla="*/ 170485 h 590844"/>
                <a:gd name="connsiteX45" fmla="*/ 321049 w 608274"/>
                <a:gd name="connsiteY45" fmla="*/ 183465 h 590844"/>
                <a:gd name="connsiteX46" fmla="*/ 311251 w 608274"/>
                <a:gd name="connsiteY46" fmla="*/ 188263 h 590844"/>
                <a:gd name="connsiteX47" fmla="*/ 250200 w 608274"/>
                <a:gd name="connsiteY47" fmla="*/ 191461 h 590844"/>
                <a:gd name="connsiteX48" fmla="*/ 225517 w 608274"/>
                <a:gd name="connsiteY48" fmla="*/ 190896 h 590844"/>
                <a:gd name="connsiteX49" fmla="*/ 216755 w 608274"/>
                <a:gd name="connsiteY49" fmla="*/ 190426 h 590844"/>
                <a:gd name="connsiteX50" fmla="*/ 156929 w 608274"/>
                <a:gd name="connsiteY50" fmla="*/ 206040 h 590844"/>
                <a:gd name="connsiteX51" fmla="*/ 150335 w 608274"/>
                <a:gd name="connsiteY51" fmla="*/ 236516 h 590844"/>
                <a:gd name="connsiteX52" fmla="*/ 187078 w 608274"/>
                <a:gd name="connsiteY52" fmla="*/ 272823 h 590844"/>
                <a:gd name="connsiteX53" fmla="*/ 300887 w 608274"/>
                <a:gd name="connsiteY53" fmla="*/ 305839 h 590844"/>
                <a:gd name="connsiteX54" fmla="*/ 291277 w 608274"/>
                <a:gd name="connsiteY54" fmla="*/ 334057 h 590844"/>
                <a:gd name="connsiteX55" fmla="*/ 74870 w 608274"/>
                <a:gd name="connsiteY55" fmla="*/ 334057 h 590844"/>
                <a:gd name="connsiteX56" fmla="*/ 41731 w 608274"/>
                <a:gd name="connsiteY56" fmla="*/ 0 h 590844"/>
                <a:gd name="connsiteX57" fmla="*/ 459894 w 608274"/>
                <a:gd name="connsiteY57" fmla="*/ 0 h 590844"/>
                <a:gd name="connsiteX58" fmla="*/ 501720 w 608274"/>
                <a:gd name="connsiteY58" fmla="*/ 41669 h 590844"/>
                <a:gd name="connsiteX59" fmla="*/ 501720 w 608274"/>
                <a:gd name="connsiteY59" fmla="*/ 374737 h 590844"/>
                <a:gd name="connsiteX60" fmla="*/ 501155 w 608274"/>
                <a:gd name="connsiteY60" fmla="*/ 380193 h 590844"/>
                <a:gd name="connsiteX61" fmla="*/ 457539 w 608274"/>
                <a:gd name="connsiteY61" fmla="*/ 336643 h 590844"/>
                <a:gd name="connsiteX62" fmla="*/ 457539 w 608274"/>
                <a:gd name="connsiteY62" fmla="*/ 66971 h 590844"/>
                <a:gd name="connsiteX63" fmla="*/ 442184 w 608274"/>
                <a:gd name="connsiteY63" fmla="*/ 51639 h 590844"/>
                <a:gd name="connsiteX64" fmla="*/ 59536 w 608274"/>
                <a:gd name="connsiteY64" fmla="*/ 51639 h 590844"/>
                <a:gd name="connsiteX65" fmla="*/ 44181 w 608274"/>
                <a:gd name="connsiteY65" fmla="*/ 66971 h 590844"/>
                <a:gd name="connsiteX66" fmla="*/ 44181 w 608274"/>
                <a:gd name="connsiteY66" fmla="*/ 349341 h 590844"/>
                <a:gd name="connsiteX67" fmla="*/ 59536 w 608274"/>
                <a:gd name="connsiteY67" fmla="*/ 364673 h 590844"/>
                <a:gd name="connsiteX68" fmla="*/ 287128 w 608274"/>
                <a:gd name="connsiteY68" fmla="*/ 364673 h 590844"/>
                <a:gd name="connsiteX69" fmla="*/ 298055 w 608274"/>
                <a:gd name="connsiteY69" fmla="*/ 384708 h 590844"/>
                <a:gd name="connsiteX70" fmla="*/ 329801 w 608274"/>
                <a:gd name="connsiteY70" fmla="*/ 416406 h 590844"/>
                <a:gd name="connsiteX71" fmla="*/ 41731 w 608274"/>
                <a:gd name="connsiteY71" fmla="*/ 416406 h 590844"/>
                <a:gd name="connsiteX72" fmla="*/ 0 w 608274"/>
                <a:gd name="connsiteY72" fmla="*/ 374737 h 590844"/>
                <a:gd name="connsiteX73" fmla="*/ 0 w 608274"/>
                <a:gd name="connsiteY73" fmla="*/ 41669 h 590844"/>
                <a:gd name="connsiteX74" fmla="*/ 41731 w 608274"/>
                <a:gd name="connsiteY74" fmla="*/ 0 h 59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8274" h="590844">
                  <a:moveTo>
                    <a:pt x="357006" y="315793"/>
                  </a:moveTo>
                  <a:lnTo>
                    <a:pt x="344664" y="351821"/>
                  </a:lnTo>
                  <a:lnTo>
                    <a:pt x="552405" y="559238"/>
                  </a:lnTo>
                  <a:cubicBezTo>
                    <a:pt x="552971" y="559802"/>
                    <a:pt x="553818" y="560178"/>
                    <a:pt x="554572" y="560178"/>
                  </a:cubicBezTo>
                  <a:lnTo>
                    <a:pt x="554666" y="560178"/>
                  </a:lnTo>
                  <a:cubicBezTo>
                    <a:pt x="555514" y="560178"/>
                    <a:pt x="556362" y="559802"/>
                    <a:pt x="556928" y="559238"/>
                  </a:cubicBezTo>
                  <a:lnTo>
                    <a:pt x="576618" y="539578"/>
                  </a:lnTo>
                  <a:cubicBezTo>
                    <a:pt x="577372" y="538825"/>
                    <a:pt x="577560" y="537885"/>
                    <a:pt x="577560" y="537320"/>
                  </a:cubicBezTo>
                  <a:cubicBezTo>
                    <a:pt x="577560" y="536756"/>
                    <a:pt x="577372" y="535815"/>
                    <a:pt x="576618" y="535063"/>
                  </a:cubicBezTo>
                  <a:close/>
                  <a:moveTo>
                    <a:pt x="347019" y="272617"/>
                  </a:moveTo>
                  <a:cubicBezTo>
                    <a:pt x="352106" y="271394"/>
                    <a:pt x="357571" y="272993"/>
                    <a:pt x="361339" y="276756"/>
                  </a:cubicBezTo>
                  <a:lnTo>
                    <a:pt x="370572" y="285974"/>
                  </a:lnTo>
                  <a:lnTo>
                    <a:pt x="598287" y="513333"/>
                  </a:lnTo>
                  <a:cubicBezTo>
                    <a:pt x="604694" y="519730"/>
                    <a:pt x="608274" y="528290"/>
                    <a:pt x="608274" y="537320"/>
                  </a:cubicBezTo>
                  <a:cubicBezTo>
                    <a:pt x="608274" y="546351"/>
                    <a:pt x="604694" y="554817"/>
                    <a:pt x="598287" y="561213"/>
                  </a:cubicBezTo>
                  <a:lnTo>
                    <a:pt x="578691" y="580873"/>
                  </a:lnTo>
                  <a:cubicBezTo>
                    <a:pt x="572284" y="587269"/>
                    <a:pt x="563805" y="590844"/>
                    <a:pt x="554666" y="590844"/>
                  </a:cubicBezTo>
                  <a:lnTo>
                    <a:pt x="554572" y="590844"/>
                  </a:lnTo>
                  <a:cubicBezTo>
                    <a:pt x="545622" y="590844"/>
                    <a:pt x="537143" y="587269"/>
                    <a:pt x="530736" y="580873"/>
                  </a:cubicBezTo>
                  <a:lnTo>
                    <a:pt x="316211" y="366683"/>
                  </a:lnTo>
                  <a:cubicBezTo>
                    <a:pt x="312066" y="362544"/>
                    <a:pt x="310558" y="356430"/>
                    <a:pt x="312442" y="350880"/>
                  </a:cubicBezTo>
                  <a:lnTo>
                    <a:pt x="327328" y="307610"/>
                  </a:lnTo>
                  <a:lnTo>
                    <a:pt x="335902" y="282588"/>
                  </a:lnTo>
                  <a:cubicBezTo>
                    <a:pt x="337598" y="277602"/>
                    <a:pt x="341837" y="273840"/>
                    <a:pt x="347019" y="272617"/>
                  </a:cubicBezTo>
                  <a:close/>
                  <a:moveTo>
                    <a:pt x="74870" y="82350"/>
                  </a:moveTo>
                  <a:lnTo>
                    <a:pt x="426850" y="82350"/>
                  </a:lnTo>
                  <a:lnTo>
                    <a:pt x="426850" y="306027"/>
                  </a:lnTo>
                  <a:lnTo>
                    <a:pt x="379461" y="258714"/>
                  </a:lnTo>
                  <a:cubicBezTo>
                    <a:pt x="369474" y="248650"/>
                    <a:pt x="354966" y="244511"/>
                    <a:pt x="341210" y="247709"/>
                  </a:cubicBezTo>
                  <a:cubicBezTo>
                    <a:pt x="330564" y="250249"/>
                    <a:pt x="321520" y="256927"/>
                    <a:pt x="315867" y="265957"/>
                  </a:cubicBezTo>
                  <a:cubicBezTo>
                    <a:pt x="275073" y="263229"/>
                    <a:pt x="245113" y="254764"/>
                    <a:pt x="204507" y="235763"/>
                  </a:cubicBezTo>
                  <a:cubicBezTo>
                    <a:pt x="200550" y="233882"/>
                    <a:pt x="197535" y="232095"/>
                    <a:pt x="195274" y="230590"/>
                  </a:cubicBezTo>
                  <a:cubicBezTo>
                    <a:pt x="201398" y="230308"/>
                    <a:pt x="209500" y="230872"/>
                    <a:pt x="213740" y="231154"/>
                  </a:cubicBezTo>
                  <a:cubicBezTo>
                    <a:pt x="218262" y="231531"/>
                    <a:pt x="222313" y="231719"/>
                    <a:pt x="225517" y="231719"/>
                  </a:cubicBezTo>
                  <a:cubicBezTo>
                    <a:pt x="232959" y="231719"/>
                    <a:pt x="240779" y="232095"/>
                    <a:pt x="248599" y="232377"/>
                  </a:cubicBezTo>
                  <a:cubicBezTo>
                    <a:pt x="272812" y="233318"/>
                    <a:pt x="297966" y="234258"/>
                    <a:pt x="322085" y="227674"/>
                  </a:cubicBezTo>
                  <a:cubicBezTo>
                    <a:pt x="355813" y="218456"/>
                    <a:pt x="361089" y="196070"/>
                    <a:pt x="361749" y="186852"/>
                  </a:cubicBezTo>
                  <a:cubicBezTo>
                    <a:pt x="363351" y="165594"/>
                    <a:pt x="347900" y="143960"/>
                    <a:pt x="323216" y="133049"/>
                  </a:cubicBezTo>
                  <a:cubicBezTo>
                    <a:pt x="286190" y="116776"/>
                    <a:pt x="245019" y="119692"/>
                    <a:pt x="205167" y="122514"/>
                  </a:cubicBezTo>
                  <a:cubicBezTo>
                    <a:pt x="188585" y="123737"/>
                    <a:pt x="172851" y="124866"/>
                    <a:pt x="158248" y="124395"/>
                  </a:cubicBezTo>
                  <a:lnTo>
                    <a:pt x="157683" y="124395"/>
                  </a:lnTo>
                  <a:cubicBezTo>
                    <a:pt x="146660" y="124395"/>
                    <a:pt x="137522" y="133237"/>
                    <a:pt x="137239" y="144336"/>
                  </a:cubicBezTo>
                  <a:cubicBezTo>
                    <a:pt x="136956" y="155623"/>
                    <a:pt x="145907" y="165030"/>
                    <a:pt x="157212" y="165312"/>
                  </a:cubicBezTo>
                  <a:cubicBezTo>
                    <a:pt x="173699" y="165688"/>
                    <a:pt x="191223" y="164465"/>
                    <a:pt x="208087" y="163336"/>
                  </a:cubicBezTo>
                  <a:cubicBezTo>
                    <a:pt x="242946" y="160891"/>
                    <a:pt x="278935" y="158257"/>
                    <a:pt x="306634" y="170485"/>
                  </a:cubicBezTo>
                  <a:cubicBezTo>
                    <a:pt x="316809" y="174906"/>
                    <a:pt x="320955" y="181866"/>
                    <a:pt x="321049" y="183465"/>
                  </a:cubicBezTo>
                  <a:cubicBezTo>
                    <a:pt x="320672" y="184124"/>
                    <a:pt x="318034" y="186381"/>
                    <a:pt x="311251" y="188263"/>
                  </a:cubicBezTo>
                  <a:cubicBezTo>
                    <a:pt x="293256" y="193248"/>
                    <a:pt x="271398" y="192307"/>
                    <a:pt x="250200" y="191461"/>
                  </a:cubicBezTo>
                  <a:cubicBezTo>
                    <a:pt x="241815" y="191178"/>
                    <a:pt x="233525" y="190896"/>
                    <a:pt x="225517" y="190896"/>
                  </a:cubicBezTo>
                  <a:cubicBezTo>
                    <a:pt x="223067" y="190896"/>
                    <a:pt x="220052" y="190614"/>
                    <a:pt x="216755" y="190426"/>
                  </a:cubicBezTo>
                  <a:cubicBezTo>
                    <a:pt x="198477" y="189015"/>
                    <a:pt x="170873" y="187134"/>
                    <a:pt x="156929" y="206040"/>
                  </a:cubicBezTo>
                  <a:cubicBezTo>
                    <a:pt x="150052" y="215258"/>
                    <a:pt x="147697" y="226075"/>
                    <a:pt x="150335" y="236516"/>
                  </a:cubicBezTo>
                  <a:cubicBezTo>
                    <a:pt x="154857" y="254387"/>
                    <a:pt x="172851" y="266145"/>
                    <a:pt x="187078" y="272823"/>
                  </a:cubicBezTo>
                  <a:cubicBezTo>
                    <a:pt x="228437" y="292200"/>
                    <a:pt x="260752" y="301888"/>
                    <a:pt x="300887" y="305839"/>
                  </a:cubicBezTo>
                  <a:lnTo>
                    <a:pt x="291277" y="334057"/>
                  </a:lnTo>
                  <a:lnTo>
                    <a:pt x="74870" y="334057"/>
                  </a:lnTo>
                  <a:close/>
                  <a:moveTo>
                    <a:pt x="41731" y="0"/>
                  </a:moveTo>
                  <a:lnTo>
                    <a:pt x="459894" y="0"/>
                  </a:lnTo>
                  <a:cubicBezTo>
                    <a:pt x="482974" y="0"/>
                    <a:pt x="501720" y="18624"/>
                    <a:pt x="501720" y="41669"/>
                  </a:cubicBezTo>
                  <a:lnTo>
                    <a:pt x="501720" y="374737"/>
                  </a:lnTo>
                  <a:cubicBezTo>
                    <a:pt x="501720" y="376618"/>
                    <a:pt x="501343" y="378311"/>
                    <a:pt x="501155" y="380193"/>
                  </a:cubicBezTo>
                  <a:lnTo>
                    <a:pt x="457539" y="336643"/>
                  </a:lnTo>
                  <a:lnTo>
                    <a:pt x="457539" y="66971"/>
                  </a:lnTo>
                  <a:cubicBezTo>
                    <a:pt x="457539" y="58506"/>
                    <a:pt x="450663" y="51639"/>
                    <a:pt x="442184" y="51639"/>
                  </a:cubicBezTo>
                  <a:lnTo>
                    <a:pt x="59536" y="51639"/>
                  </a:lnTo>
                  <a:cubicBezTo>
                    <a:pt x="51057" y="51639"/>
                    <a:pt x="44181" y="58506"/>
                    <a:pt x="44181" y="66971"/>
                  </a:cubicBezTo>
                  <a:lnTo>
                    <a:pt x="44181" y="349341"/>
                  </a:lnTo>
                  <a:cubicBezTo>
                    <a:pt x="44181" y="357806"/>
                    <a:pt x="51057" y="364673"/>
                    <a:pt x="59536" y="364673"/>
                  </a:cubicBezTo>
                  <a:lnTo>
                    <a:pt x="287128" y="364673"/>
                  </a:lnTo>
                  <a:cubicBezTo>
                    <a:pt x="288729" y="372198"/>
                    <a:pt x="292497" y="379158"/>
                    <a:pt x="298055" y="384708"/>
                  </a:cubicBezTo>
                  <a:lnTo>
                    <a:pt x="329801" y="416406"/>
                  </a:lnTo>
                  <a:lnTo>
                    <a:pt x="41731" y="416406"/>
                  </a:lnTo>
                  <a:cubicBezTo>
                    <a:pt x="18746" y="416406"/>
                    <a:pt x="0" y="397688"/>
                    <a:pt x="0" y="374737"/>
                  </a:cubicBezTo>
                  <a:lnTo>
                    <a:pt x="0" y="41669"/>
                  </a:lnTo>
                  <a:cubicBezTo>
                    <a:pt x="0" y="18624"/>
                    <a:pt x="18746" y="0"/>
                    <a:pt x="41731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PA-iš1îḓè">
              <a:extLst>
                <a:ext uri="{FF2B5EF4-FFF2-40B4-BE49-F238E27FC236}">
                  <a16:creationId xmlns:a16="http://schemas.microsoft.com/office/drawing/2014/main" xmlns="" id="{15953EE2-84C0-46F9-8C95-2344F1B254A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5985744" y="2134448"/>
              <a:ext cx="349928" cy="286903"/>
            </a:xfrm>
            <a:custGeom>
              <a:avLst/>
              <a:gdLst>
                <a:gd name="connsiteX0" fmla="*/ 188055 w 610145"/>
                <a:gd name="connsiteY0" fmla="*/ 389904 h 500254"/>
                <a:gd name="connsiteX1" fmla="*/ 193726 w 610145"/>
                <a:gd name="connsiteY1" fmla="*/ 389904 h 500254"/>
                <a:gd name="connsiteX2" fmla="*/ 196561 w 610145"/>
                <a:gd name="connsiteY2" fmla="*/ 389904 h 500254"/>
                <a:gd name="connsiteX3" fmla="*/ 196561 w 610145"/>
                <a:gd name="connsiteY3" fmla="*/ 500254 h 500254"/>
                <a:gd name="connsiteX4" fmla="*/ 188055 w 610145"/>
                <a:gd name="connsiteY4" fmla="*/ 500254 h 500254"/>
                <a:gd name="connsiteX5" fmla="*/ 413354 w 610145"/>
                <a:gd name="connsiteY5" fmla="*/ 388524 h 500254"/>
                <a:gd name="connsiteX6" fmla="*/ 416228 w 610145"/>
                <a:gd name="connsiteY6" fmla="*/ 388524 h 500254"/>
                <a:gd name="connsiteX7" fmla="*/ 424849 w 610145"/>
                <a:gd name="connsiteY7" fmla="*/ 388524 h 500254"/>
                <a:gd name="connsiteX8" fmla="*/ 424849 w 610145"/>
                <a:gd name="connsiteY8" fmla="*/ 500254 h 500254"/>
                <a:gd name="connsiteX9" fmla="*/ 413354 w 610145"/>
                <a:gd name="connsiteY9" fmla="*/ 500254 h 500254"/>
                <a:gd name="connsiteX10" fmla="*/ 295647 w 610145"/>
                <a:gd name="connsiteY10" fmla="*/ 366914 h 500254"/>
                <a:gd name="connsiteX11" fmla="*/ 330131 w 610145"/>
                <a:gd name="connsiteY11" fmla="*/ 366914 h 500254"/>
                <a:gd name="connsiteX12" fmla="*/ 330131 w 610145"/>
                <a:gd name="connsiteY12" fmla="*/ 389904 h 500254"/>
                <a:gd name="connsiteX13" fmla="*/ 334442 w 610145"/>
                <a:gd name="connsiteY13" fmla="*/ 389904 h 500254"/>
                <a:gd name="connsiteX14" fmla="*/ 353121 w 610145"/>
                <a:gd name="connsiteY14" fmla="*/ 394214 h 500254"/>
                <a:gd name="connsiteX15" fmla="*/ 353121 w 610145"/>
                <a:gd name="connsiteY15" fmla="*/ 412893 h 500254"/>
                <a:gd name="connsiteX16" fmla="*/ 337316 w 610145"/>
                <a:gd name="connsiteY16" fmla="*/ 412893 h 500254"/>
                <a:gd name="connsiteX17" fmla="*/ 317200 w 610145"/>
                <a:gd name="connsiteY17" fmla="*/ 408583 h 500254"/>
                <a:gd name="connsiteX18" fmla="*/ 317200 w 610145"/>
                <a:gd name="connsiteY18" fmla="*/ 412893 h 500254"/>
                <a:gd name="connsiteX19" fmla="*/ 295647 w 610145"/>
                <a:gd name="connsiteY19" fmla="*/ 412893 h 500254"/>
                <a:gd name="connsiteX20" fmla="*/ 295647 w 610145"/>
                <a:gd name="connsiteY20" fmla="*/ 392777 h 500254"/>
                <a:gd name="connsiteX21" fmla="*/ 295647 w 610145"/>
                <a:gd name="connsiteY21" fmla="*/ 389904 h 500254"/>
                <a:gd name="connsiteX22" fmla="*/ 248288 w 610145"/>
                <a:gd name="connsiteY22" fmla="*/ 366914 h 500254"/>
                <a:gd name="connsiteX23" fmla="*/ 282772 w 610145"/>
                <a:gd name="connsiteY23" fmla="*/ 366914 h 500254"/>
                <a:gd name="connsiteX24" fmla="*/ 282772 w 610145"/>
                <a:gd name="connsiteY24" fmla="*/ 389904 h 500254"/>
                <a:gd name="connsiteX25" fmla="*/ 282772 w 610145"/>
                <a:gd name="connsiteY25" fmla="*/ 392777 h 500254"/>
                <a:gd name="connsiteX26" fmla="*/ 282772 w 610145"/>
                <a:gd name="connsiteY26" fmla="*/ 412893 h 500254"/>
                <a:gd name="connsiteX27" fmla="*/ 261219 w 610145"/>
                <a:gd name="connsiteY27" fmla="*/ 412893 h 500254"/>
                <a:gd name="connsiteX28" fmla="*/ 261219 w 610145"/>
                <a:gd name="connsiteY28" fmla="*/ 408583 h 500254"/>
                <a:gd name="connsiteX29" fmla="*/ 241103 w 610145"/>
                <a:gd name="connsiteY29" fmla="*/ 412893 h 500254"/>
                <a:gd name="connsiteX30" fmla="*/ 225298 w 610145"/>
                <a:gd name="connsiteY30" fmla="*/ 412893 h 500254"/>
                <a:gd name="connsiteX31" fmla="*/ 225298 w 610145"/>
                <a:gd name="connsiteY31" fmla="*/ 394214 h 500254"/>
                <a:gd name="connsiteX32" fmla="*/ 243977 w 610145"/>
                <a:gd name="connsiteY32" fmla="*/ 389904 h 500254"/>
                <a:gd name="connsiteX33" fmla="*/ 248288 w 610145"/>
                <a:gd name="connsiteY33" fmla="*/ 389904 h 500254"/>
                <a:gd name="connsiteX34" fmla="*/ 20099 w 610145"/>
                <a:gd name="connsiteY34" fmla="*/ 311049 h 500254"/>
                <a:gd name="connsiteX35" fmla="*/ 48811 w 610145"/>
                <a:gd name="connsiteY35" fmla="*/ 424211 h 500254"/>
                <a:gd name="connsiteX36" fmla="*/ 129206 w 610145"/>
                <a:gd name="connsiteY36" fmla="*/ 424211 h 500254"/>
                <a:gd name="connsiteX37" fmla="*/ 129206 w 610145"/>
                <a:gd name="connsiteY37" fmla="*/ 444265 h 500254"/>
                <a:gd name="connsiteX38" fmla="*/ 113415 w 610145"/>
                <a:gd name="connsiteY38" fmla="*/ 444265 h 500254"/>
                <a:gd name="connsiteX39" fmla="*/ 134949 w 610145"/>
                <a:gd name="connsiteY39" fmla="*/ 491535 h 500254"/>
                <a:gd name="connsiteX40" fmla="*/ 122028 w 610145"/>
                <a:gd name="connsiteY40" fmla="*/ 497265 h 500254"/>
                <a:gd name="connsiteX41" fmla="*/ 99058 w 610145"/>
                <a:gd name="connsiteY41" fmla="*/ 444265 h 500254"/>
                <a:gd name="connsiteX42" fmla="*/ 64603 w 610145"/>
                <a:gd name="connsiteY42" fmla="*/ 444265 h 500254"/>
                <a:gd name="connsiteX43" fmla="*/ 40198 w 610145"/>
                <a:gd name="connsiteY43" fmla="*/ 497265 h 500254"/>
                <a:gd name="connsiteX44" fmla="*/ 27277 w 610145"/>
                <a:gd name="connsiteY44" fmla="*/ 491535 h 500254"/>
                <a:gd name="connsiteX45" fmla="*/ 48811 w 610145"/>
                <a:gd name="connsiteY45" fmla="*/ 444265 h 500254"/>
                <a:gd name="connsiteX46" fmla="*/ 33019 w 610145"/>
                <a:gd name="connsiteY46" fmla="*/ 444265 h 500254"/>
                <a:gd name="connsiteX47" fmla="*/ 0 w 610145"/>
                <a:gd name="connsiteY47" fmla="*/ 315346 h 500254"/>
                <a:gd name="connsiteX48" fmla="*/ 590038 w 610145"/>
                <a:gd name="connsiteY48" fmla="*/ 309670 h 500254"/>
                <a:gd name="connsiteX49" fmla="*/ 610145 w 610145"/>
                <a:gd name="connsiteY49" fmla="*/ 315400 h 500254"/>
                <a:gd name="connsiteX50" fmla="*/ 578548 w 610145"/>
                <a:gd name="connsiteY50" fmla="*/ 444319 h 500254"/>
                <a:gd name="connsiteX51" fmla="*/ 561313 w 610145"/>
                <a:gd name="connsiteY51" fmla="*/ 444319 h 500254"/>
                <a:gd name="connsiteX52" fmla="*/ 582857 w 610145"/>
                <a:gd name="connsiteY52" fmla="*/ 490156 h 500254"/>
                <a:gd name="connsiteX53" fmla="*/ 569930 w 610145"/>
                <a:gd name="connsiteY53" fmla="*/ 495886 h 500254"/>
                <a:gd name="connsiteX54" fmla="*/ 546951 w 610145"/>
                <a:gd name="connsiteY54" fmla="*/ 444319 h 500254"/>
                <a:gd name="connsiteX55" fmla="*/ 511045 w 610145"/>
                <a:gd name="connsiteY55" fmla="*/ 444319 h 500254"/>
                <a:gd name="connsiteX56" fmla="*/ 489501 w 610145"/>
                <a:gd name="connsiteY56" fmla="*/ 495886 h 500254"/>
                <a:gd name="connsiteX57" fmla="*/ 476575 w 610145"/>
                <a:gd name="connsiteY57" fmla="*/ 490156 h 500254"/>
                <a:gd name="connsiteX58" fmla="*/ 496682 w 610145"/>
                <a:gd name="connsiteY58" fmla="*/ 444319 h 500254"/>
                <a:gd name="connsiteX59" fmla="*/ 482320 w 610145"/>
                <a:gd name="connsiteY59" fmla="*/ 444319 h 500254"/>
                <a:gd name="connsiteX60" fmla="*/ 482320 w 610145"/>
                <a:gd name="connsiteY60" fmla="*/ 422832 h 500254"/>
                <a:gd name="connsiteX61" fmla="*/ 561313 w 610145"/>
                <a:gd name="connsiteY61" fmla="*/ 422832 h 500254"/>
                <a:gd name="connsiteX62" fmla="*/ 473648 w 610145"/>
                <a:gd name="connsiteY62" fmla="*/ 279554 h 500254"/>
                <a:gd name="connsiteX63" fmla="*/ 519590 w 610145"/>
                <a:gd name="connsiteY63" fmla="*/ 279554 h 500254"/>
                <a:gd name="connsiteX64" fmla="*/ 548303 w 610145"/>
                <a:gd name="connsiteY64" fmla="*/ 417133 h 500254"/>
                <a:gd name="connsiteX65" fmla="*/ 531075 w 610145"/>
                <a:gd name="connsiteY65" fmla="*/ 417133 h 500254"/>
                <a:gd name="connsiteX66" fmla="*/ 525332 w 610145"/>
                <a:gd name="connsiteY66" fmla="*/ 417133 h 500254"/>
                <a:gd name="connsiteX67" fmla="*/ 515283 w 610145"/>
                <a:gd name="connsiteY67" fmla="*/ 417133 h 500254"/>
                <a:gd name="connsiteX68" fmla="*/ 486569 w 610145"/>
                <a:gd name="connsiteY68" fmla="*/ 417133 h 500254"/>
                <a:gd name="connsiteX69" fmla="*/ 483698 w 610145"/>
                <a:gd name="connsiteY69" fmla="*/ 417133 h 500254"/>
                <a:gd name="connsiteX70" fmla="*/ 467906 w 610145"/>
                <a:gd name="connsiteY70" fmla="*/ 417133 h 500254"/>
                <a:gd name="connsiteX71" fmla="*/ 462163 w 610145"/>
                <a:gd name="connsiteY71" fmla="*/ 417133 h 500254"/>
                <a:gd name="connsiteX72" fmla="*/ 462163 w 610145"/>
                <a:gd name="connsiteY72" fmla="*/ 388471 h 500254"/>
                <a:gd name="connsiteX73" fmla="*/ 472213 w 610145"/>
                <a:gd name="connsiteY73" fmla="*/ 388471 h 500254"/>
                <a:gd name="connsiteX74" fmla="*/ 489441 w 610145"/>
                <a:gd name="connsiteY74" fmla="*/ 388471 h 500254"/>
                <a:gd name="connsiteX75" fmla="*/ 470777 w 610145"/>
                <a:gd name="connsiteY75" fmla="*/ 325414 h 500254"/>
                <a:gd name="connsiteX76" fmla="*/ 463599 w 610145"/>
                <a:gd name="connsiteY76" fmla="*/ 336879 h 500254"/>
                <a:gd name="connsiteX77" fmla="*/ 470777 w 610145"/>
                <a:gd name="connsiteY77" fmla="*/ 336879 h 500254"/>
                <a:gd name="connsiteX78" fmla="*/ 470777 w 610145"/>
                <a:gd name="connsiteY78" fmla="*/ 358376 h 500254"/>
                <a:gd name="connsiteX79" fmla="*/ 457856 w 610145"/>
                <a:gd name="connsiteY79" fmla="*/ 358376 h 500254"/>
                <a:gd name="connsiteX80" fmla="*/ 457856 w 610145"/>
                <a:gd name="connsiteY80" fmla="*/ 388471 h 500254"/>
                <a:gd name="connsiteX81" fmla="*/ 457856 w 610145"/>
                <a:gd name="connsiteY81" fmla="*/ 417133 h 500254"/>
                <a:gd name="connsiteX82" fmla="*/ 457856 w 610145"/>
                <a:gd name="connsiteY82" fmla="*/ 500254 h 500254"/>
                <a:gd name="connsiteX83" fmla="*/ 449242 w 610145"/>
                <a:gd name="connsiteY83" fmla="*/ 500254 h 500254"/>
                <a:gd name="connsiteX84" fmla="*/ 429143 w 610145"/>
                <a:gd name="connsiteY84" fmla="*/ 500254 h 500254"/>
                <a:gd name="connsiteX85" fmla="*/ 429143 w 610145"/>
                <a:gd name="connsiteY85" fmla="*/ 388471 h 500254"/>
                <a:gd name="connsiteX86" fmla="*/ 429143 w 610145"/>
                <a:gd name="connsiteY86" fmla="*/ 358376 h 500254"/>
                <a:gd name="connsiteX87" fmla="*/ 185079 w 610145"/>
                <a:gd name="connsiteY87" fmla="*/ 358376 h 500254"/>
                <a:gd name="connsiteX88" fmla="*/ 185079 w 610145"/>
                <a:gd name="connsiteY88" fmla="*/ 389904 h 500254"/>
                <a:gd name="connsiteX89" fmla="*/ 185079 w 610145"/>
                <a:gd name="connsiteY89" fmla="*/ 500254 h 500254"/>
                <a:gd name="connsiteX90" fmla="*/ 160673 w 610145"/>
                <a:gd name="connsiteY90" fmla="*/ 500254 h 500254"/>
                <a:gd name="connsiteX91" fmla="*/ 154930 w 610145"/>
                <a:gd name="connsiteY91" fmla="*/ 500254 h 500254"/>
                <a:gd name="connsiteX92" fmla="*/ 154930 w 610145"/>
                <a:gd name="connsiteY92" fmla="*/ 417133 h 500254"/>
                <a:gd name="connsiteX93" fmla="*/ 154930 w 610145"/>
                <a:gd name="connsiteY93" fmla="*/ 389904 h 500254"/>
                <a:gd name="connsiteX94" fmla="*/ 154930 w 610145"/>
                <a:gd name="connsiteY94" fmla="*/ 358376 h 500254"/>
                <a:gd name="connsiteX95" fmla="*/ 142009 w 610145"/>
                <a:gd name="connsiteY95" fmla="*/ 358376 h 500254"/>
                <a:gd name="connsiteX96" fmla="*/ 142009 w 610145"/>
                <a:gd name="connsiteY96" fmla="*/ 336879 h 500254"/>
                <a:gd name="connsiteX97" fmla="*/ 146316 w 610145"/>
                <a:gd name="connsiteY97" fmla="*/ 336879 h 500254"/>
                <a:gd name="connsiteX98" fmla="*/ 139138 w 610145"/>
                <a:gd name="connsiteY98" fmla="*/ 325414 h 500254"/>
                <a:gd name="connsiteX99" fmla="*/ 120474 w 610145"/>
                <a:gd name="connsiteY99" fmla="*/ 389904 h 500254"/>
                <a:gd name="connsiteX100" fmla="*/ 137702 w 610145"/>
                <a:gd name="connsiteY100" fmla="*/ 389904 h 500254"/>
                <a:gd name="connsiteX101" fmla="*/ 152059 w 610145"/>
                <a:gd name="connsiteY101" fmla="*/ 389904 h 500254"/>
                <a:gd name="connsiteX102" fmla="*/ 152059 w 610145"/>
                <a:gd name="connsiteY102" fmla="*/ 417133 h 500254"/>
                <a:gd name="connsiteX103" fmla="*/ 142009 w 610145"/>
                <a:gd name="connsiteY103" fmla="*/ 417133 h 500254"/>
                <a:gd name="connsiteX104" fmla="*/ 126217 w 610145"/>
                <a:gd name="connsiteY104" fmla="*/ 417133 h 500254"/>
                <a:gd name="connsiteX105" fmla="*/ 123346 w 610145"/>
                <a:gd name="connsiteY105" fmla="*/ 417133 h 500254"/>
                <a:gd name="connsiteX106" fmla="*/ 94632 w 610145"/>
                <a:gd name="connsiteY106" fmla="*/ 417133 h 500254"/>
                <a:gd name="connsiteX107" fmla="*/ 86018 w 610145"/>
                <a:gd name="connsiteY107" fmla="*/ 417133 h 500254"/>
                <a:gd name="connsiteX108" fmla="*/ 78840 w 610145"/>
                <a:gd name="connsiteY108" fmla="*/ 417133 h 500254"/>
                <a:gd name="connsiteX109" fmla="*/ 61612 w 610145"/>
                <a:gd name="connsiteY109" fmla="*/ 417133 h 500254"/>
                <a:gd name="connsiteX110" fmla="*/ 90325 w 610145"/>
                <a:gd name="connsiteY110" fmla="*/ 280987 h 500254"/>
                <a:gd name="connsiteX111" fmla="*/ 136267 w 610145"/>
                <a:gd name="connsiteY111" fmla="*/ 280987 h 500254"/>
                <a:gd name="connsiteX112" fmla="*/ 167851 w 610145"/>
                <a:gd name="connsiteY112" fmla="*/ 331146 h 500254"/>
                <a:gd name="connsiteX113" fmla="*/ 202307 w 610145"/>
                <a:gd name="connsiteY113" fmla="*/ 316815 h 500254"/>
                <a:gd name="connsiteX114" fmla="*/ 209486 w 610145"/>
                <a:gd name="connsiteY114" fmla="*/ 332579 h 500254"/>
                <a:gd name="connsiteX115" fmla="*/ 400429 w 610145"/>
                <a:gd name="connsiteY115" fmla="*/ 334013 h 500254"/>
                <a:gd name="connsiteX116" fmla="*/ 407608 w 610145"/>
                <a:gd name="connsiteY116" fmla="*/ 315382 h 500254"/>
                <a:gd name="connsiteX117" fmla="*/ 442064 w 610145"/>
                <a:gd name="connsiteY117" fmla="*/ 329713 h 500254"/>
                <a:gd name="connsiteX118" fmla="*/ 347427 w 610145"/>
                <a:gd name="connsiteY118" fmla="*/ 227827 h 500254"/>
                <a:gd name="connsiteX119" fmla="*/ 410488 w 610145"/>
                <a:gd name="connsiteY119" fmla="*/ 229264 h 500254"/>
                <a:gd name="connsiteX120" fmla="*/ 410488 w 610145"/>
                <a:gd name="connsiteY120" fmla="*/ 230701 h 500254"/>
                <a:gd name="connsiteX121" fmla="*/ 413354 w 610145"/>
                <a:gd name="connsiteY121" fmla="*/ 245069 h 500254"/>
                <a:gd name="connsiteX122" fmla="*/ 345994 w 610145"/>
                <a:gd name="connsiteY122" fmla="*/ 245069 h 500254"/>
                <a:gd name="connsiteX123" fmla="*/ 200955 w 610145"/>
                <a:gd name="connsiteY123" fmla="*/ 227827 h 500254"/>
                <a:gd name="connsiteX124" fmla="*/ 221160 w 610145"/>
                <a:gd name="connsiteY124" fmla="*/ 227827 h 500254"/>
                <a:gd name="connsiteX125" fmla="*/ 219717 w 610145"/>
                <a:gd name="connsiteY125" fmla="*/ 245069 h 500254"/>
                <a:gd name="connsiteX126" fmla="*/ 213944 w 610145"/>
                <a:gd name="connsiteY126" fmla="*/ 245069 h 500254"/>
                <a:gd name="connsiteX127" fmla="*/ 195182 w 610145"/>
                <a:gd name="connsiteY127" fmla="*/ 245069 h 500254"/>
                <a:gd name="connsiteX128" fmla="*/ 200955 w 610145"/>
                <a:gd name="connsiteY128" fmla="*/ 227827 h 500254"/>
                <a:gd name="connsiteX129" fmla="*/ 470755 w 610145"/>
                <a:gd name="connsiteY129" fmla="*/ 169204 h 500254"/>
                <a:gd name="connsiteX130" fmla="*/ 479367 w 610145"/>
                <a:gd name="connsiteY130" fmla="*/ 187832 h 500254"/>
                <a:gd name="connsiteX131" fmla="*/ 498024 w 610145"/>
                <a:gd name="connsiteY131" fmla="*/ 177801 h 500254"/>
                <a:gd name="connsiteX132" fmla="*/ 493719 w 610145"/>
                <a:gd name="connsiteY132" fmla="*/ 196429 h 500254"/>
                <a:gd name="connsiteX133" fmla="*/ 508071 w 610145"/>
                <a:gd name="connsiteY133" fmla="*/ 197862 h 500254"/>
                <a:gd name="connsiteX134" fmla="*/ 498024 w 610145"/>
                <a:gd name="connsiteY134" fmla="*/ 210758 h 500254"/>
                <a:gd name="connsiteX135" fmla="*/ 500895 w 610145"/>
                <a:gd name="connsiteY135" fmla="*/ 215057 h 500254"/>
                <a:gd name="connsiteX136" fmla="*/ 502330 w 610145"/>
                <a:gd name="connsiteY136" fmla="*/ 222222 h 500254"/>
                <a:gd name="connsiteX137" fmla="*/ 502330 w 610145"/>
                <a:gd name="connsiteY137" fmla="*/ 227954 h 500254"/>
                <a:gd name="connsiteX138" fmla="*/ 502330 w 610145"/>
                <a:gd name="connsiteY138" fmla="*/ 229387 h 500254"/>
                <a:gd name="connsiteX139" fmla="*/ 502330 w 610145"/>
                <a:gd name="connsiteY139" fmla="*/ 230820 h 500254"/>
                <a:gd name="connsiteX140" fmla="*/ 502330 w 610145"/>
                <a:gd name="connsiteY140" fmla="*/ 232253 h 500254"/>
                <a:gd name="connsiteX141" fmla="*/ 489413 w 610145"/>
                <a:gd name="connsiteY141" fmla="*/ 259478 h 500254"/>
                <a:gd name="connsiteX142" fmla="*/ 487978 w 610145"/>
                <a:gd name="connsiteY142" fmla="*/ 260911 h 500254"/>
                <a:gd name="connsiteX143" fmla="*/ 483672 w 610145"/>
                <a:gd name="connsiteY143" fmla="*/ 263777 h 500254"/>
                <a:gd name="connsiteX144" fmla="*/ 477932 w 610145"/>
                <a:gd name="connsiteY144" fmla="*/ 266643 h 500254"/>
                <a:gd name="connsiteX145" fmla="*/ 466450 w 610145"/>
                <a:gd name="connsiteY145" fmla="*/ 270941 h 500254"/>
                <a:gd name="connsiteX146" fmla="*/ 417652 w 610145"/>
                <a:gd name="connsiteY146" fmla="*/ 235118 h 500254"/>
                <a:gd name="connsiteX147" fmla="*/ 417652 w 610145"/>
                <a:gd name="connsiteY147" fmla="*/ 222222 h 500254"/>
                <a:gd name="connsiteX148" fmla="*/ 407606 w 610145"/>
                <a:gd name="connsiteY148" fmla="*/ 210758 h 500254"/>
                <a:gd name="connsiteX149" fmla="*/ 421958 w 610145"/>
                <a:gd name="connsiteY149" fmla="*/ 203594 h 500254"/>
                <a:gd name="connsiteX150" fmla="*/ 417652 w 610145"/>
                <a:gd name="connsiteY150" fmla="*/ 187832 h 500254"/>
                <a:gd name="connsiteX151" fmla="*/ 436310 w 610145"/>
                <a:gd name="connsiteY151" fmla="*/ 190698 h 500254"/>
                <a:gd name="connsiteX152" fmla="*/ 442051 w 610145"/>
                <a:gd name="connsiteY152" fmla="*/ 172070 h 500254"/>
                <a:gd name="connsiteX153" fmla="*/ 460709 w 610145"/>
                <a:gd name="connsiteY153" fmla="*/ 186399 h 500254"/>
                <a:gd name="connsiteX154" fmla="*/ 137781 w 610145"/>
                <a:gd name="connsiteY154" fmla="*/ 169204 h 500254"/>
                <a:gd name="connsiteX155" fmla="*/ 147827 w 610145"/>
                <a:gd name="connsiteY155" fmla="*/ 186378 h 500254"/>
                <a:gd name="connsiteX156" fmla="*/ 166485 w 610145"/>
                <a:gd name="connsiteY156" fmla="*/ 172066 h 500254"/>
                <a:gd name="connsiteX157" fmla="*/ 172226 w 610145"/>
                <a:gd name="connsiteY157" fmla="*/ 190672 h 500254"/>
                <a:gd name="connsiteX158" fmla="*/ 192319 w 610145"/>
                <a:gd name="connsiteY158" fmla="*/ 187809 h 500254"/>
                <a:gd name="connsiteX159" fmla="*/ 186578 w 610145"/>
                <a:gd name="connsiteY159" fmla="*/ 203552 h 500254"/>
                <a:gd name="connsiteX160" fmla="*/ 200930 w 610145"/>
                <a:gd name="connsiteY160" fmla="*/ 210708 h 500254"/>
                <a:gd name="connsiteX161" fmla="*/ 190884 w 610145"/>
                <a:gd name="connsiteY161" fmla="*/ 222158 h 500254"/>
                <a:gd name="connsiteX162" fmla="*/ 190884 w 610145"/>
                <a:gd name="connsiteY162" fmla="*/ 235039 h 500254"/>
                <a:gd name="connsiteX163" fmla="*/ 156438 w 610145"/>
                <a:gd name="connsiteY163" fmla="*/ 270818 h 500254"/>
                <a:gd name="connsiteX164" fmla="*/ 149262 w 610145"/>
                <a:gd name="connsiteY164" fmla="*/ 270818 h 500254"/>
                <a:gd name="connsiteX165" fmla="*/ 147827 w 610145"/>
                <a:gd name="connsiteY165" fmla="*/ 270818 h 500254"/>
                <a:gd name="connsiteX166" fmla="*/ 143521 w 610145"/>
                <a:gd name="connsiteY166" fmla="*/ 270818 h 500254"/>
                <a:gd name="connsiteX167" fmla="*/ 142086 w 610145"/>
                <a:gd name="connsiteY167" fmla="*/ 270818 h 500254"/>
                <a:gd name="connsiteX168" fmla="*/ 126299 w 610145"/>
                <a:gd name="connsiteY168" fmla="*/ 265093 h 500254"/>
                <a:gd name="connsiteX169" fmla="*/ 121993 w 610145"/>
                <a:gd name="connsiteY169" fmla="*/ 260800 h 500254"/>
                <a:gd name="connsiteX170" fmla="*/ 120558 w 610145"/>
                <a:gd name="connsiteY170" fmla="*/ 259369 h 500254"/>
                <a:gd name="connsiteX171" fmla="*/ 119123 w 610145"/>
                <a:gd name="connsiteY171" fmla="*/ 257937 h 500254"/>
                <a:gd name="connsiteX172" fmla="*/ 107641 w 610145"/>
                <a:gd name="connsiteY172" fmla="*/ 222158 h 500254"/>
                <a:gd name="connsiteX173" fmla="*/ 109076 w 610145"/>
                <a:gd name="connsiteY173" fmla="*/ 215002 h 500254"/>
                <a:gd name="connsiteX174" fmla="*/ 110512 w 610145"/>
                <a:gd name="connsiteY174" fmla="*/ 210708 h 500254"/>
                <a:gd name="connsiteX175" fmla="*/ 100465 w 610145"/>
                <a:gd name="connsiteY175" fmla="*/ 197828 h 500254"/>
                <a:gd name="connsiteX176" fmla="*/ 114817 w 610145"/>
                <a:gd name="connsiteY176" fmla="*/ 196396 h 500254"/>
                <a:gd name="connsiteX177" fmla="*/ 110512 w 610145"/>
                <a:gd name="connsiteY177" fmla="*/ 177791 h 500254"/>
                <a:gd name="connsiteX178" fmla="*/ 129169 w 610145"/>
                <a:gd name="connsiteY178" fmla="*/ 187809 h 500254"/>
                <a:gd name="connsiteX179" fmla="*/ 503767 w 610145"/>
                <a:gd name="connsiteY179" fmla="*/ 81613 h 500254"/>
                <a:gd name="connsiteX180" fmla="*/ 508071 w 610145"/>
                <a:gd name="connsiteY180" fmla="*/ 88782 h 500254"/>
                <a:gd name="connsiteX181" fmla="*/ 417800 w 610145"/>
                <a:gd name="connsiteY181" fmla="*/ 140329 h 500254"/>
                <a:gd name="connsiteX182" fmla="*/ 416244 w 610145"/>
                <a:gd name="connsiteY182" fmla="*/ 137531 h 500254"/>
                <a:gd name="connsiteX183" fmla="*/ 417679 w 610145"/>
                <a:gd name="connsiteY183" fmla="*/ 140398 h 500254"/>
                <a:gd name="connsiteX184" fmla="*/ 417800 w 610145"/>
                <a:gd name="connsiteY184" fmla="*/ 140329 h 500254"/>
                <a:gd name="connsiteX185" fmla="*/ 423418 w 610145"/>
                <a:gd name="connsiteY185" fmla="*/ 150435 h 500254"/>
                <a:gd name="connsiteX186" fmla="*/ 338766 w 610145"/>
                <a:gd name="connsiteY186" fmla="*/ 194883 h 500254"/>
                <a:gd name="connsiteX187" fmla="*/ 334461 w 610145"/>
                <a:gd name="connsiteY187" fmla="*/ 283778 h 500254"/>
                <a:gd name="connsiteX188" fmla="*/ 330157 w 610145"/>
                <a:gd name="connsiteY188" fmla="*/ 283778 h 500254"/>
                <a:gd name="connsiteX189" fmla="*/ 330157 w 610145"/>
                <a:gd name="connsiteY189" fmla="*/ 293814 h 500254"/>
                <a:gd name="connsiteX190" fmla="*/ 330157 w 610145"/>
                <a:gd name="connsiteY190" fmla="*/ 302417 h 500254"/>
                <a:gd name="connsiteX191" fmla="*/ 330157 w 610145"/>
                <a:gd name="connsiteY191" fmla="*/ 323924 h 500254"/>
                <a:gd name="connsiteX192" fmla="*/ 295722 w 610145"/>
                <a:gd name="connsiteY192" fmla="*/ 323924 h 500254"/>
                <a:gd name="connsiteX193" fmla="*/ 295722 w 610145"/>
                <a:gd name="connsiteY193" fmla="*/ 302417 h 500254"/>
                <a:gd name="connsiteX194" fmla="*/ 282809 w 610145"/>
                <a:gd name="connsiteY194" fmla="*/ 302417 h 500254"/>
                <a:gd name="connsiteX195" fmla="*/ 282809 w 610145"/>
                <a:gd name="connsiteY195" fmla="*/ 323924 h 500254"/>
                <a:gd name="connsiteX196" fmla="*/ 248374 w 610145"/>
                <a:gd name="connsiteY196" fmla="*/ 323924 h 500254"/>
                <a:gd name="connsiteX197" fmla="*/ 248374 w 610145"/>
                <a:gd name="connsiteY197" fmla="*/ 302417 h 500254"/>
                <a:gd name="connsiteX198" fmla="*/ 248374 w 610145"/>
                <a:gd name="connsiteY198" fmla="*/ 293814 h 500254"/>
                <a:gd name="connsiteX199" fmla="*/ 248374 w 610145"/>
                <a:gd name="connsiteY199" fmla="*/ 283778 h 500254"/>
                <a:gd name="connsiteX200" fmla="*/ 245504 w 610145"/>
                <a:gd name="connsiteY200" fmla="*/ 283778 h 500254"/>
                <a:gd name="connsiteX201" fmla="*/ 244070 w 610145"/>
                <a:gd name="connsiteY201" fmla="*/ 265139 h 500254"/>
                <a:gd name="connsiteX202" fmla="*/ 228287 w 610145"/>
                <a:gd name="connsiteY202" fmla="*/ 265139 h 500254"/>
                <a:gd name="connsiteX203" fmla="*/ 229722 w 610145"/>
                <a:gd name="connsiteY203" fmla="*/ 176243 h 500254"/>
                <a:gd name="connsiteX204" fmla="*/ 269896 w 610145"/>
                <a:gd name="connsiteY204" fmla="*/ 169074 h 500254"/>
                <a:gd name="connsiteX205" fmla="*/ 288548 w 610145"/>
                <a:gd name="connsiteY205" fmla="*/ 190581 h 500254"/>
                <a:gd name="connsiteX206" fmla="*/ 307200 w 610145"/>
                <a:gd name="connsiteY206" fmla="*/ 169074 h 500254"/>
                <a:gd name="connsiteX207" fmla="*/ 334461 w 610145"/>
                <a:gd name="connsiteY207" fmla="*/ 169074 h 500254"/>
                <a:gd name="connsiteX208" fmla="*/ 411940 w 610145"/>
                <a:gd name="connsiteY208" fmla="*/ 128928 h 500254"/>
                <a:gd name="connsiteX209" fmla="*/ 413375 w 610145"/>
                <a:gd name="connsiteY209" fmla="*/ 133229 h 500254"/>
                <a:gd name="connsiteX210" fmla="*/ 288520 w 610145"/>
                <a:gd name="connsiteY210" fmla="*/ 64371 h 500254"/>
                <a:gd name="connsiteX211" fmla="*/ 337258 w 610145"/>
                <a:gd name="connsiteY211" fmla="*/ 113109 h 500254"/>
                <a:gd name="connsiteX212" fmla="*/ 288520 w 610145"/>
                <a:gd name="connsiteY212" fmla="*/ 161847 h 500254"/>
                <a:gd name="connsiteX213" fmla="*/ 239782 w 610145"/>
                <a:gd name="connsiteY213" fmla="*/ 113109 h 500254"/>
                <a:gd name="connsiteX214" fmla="*/ 288520 w 610145"/>
                <a:gd name="connsiteY214" fmla="*/ 64371 h 500254"/>
                <a:gd name="connsiteX215" fmla="*/ 107592 w 610145"/>
                <a:gd name="connsiteY215" fmla="*/ 0 h 500254"/>
                <a:gd name="connsiteX216" fmla="*/ 572672 w 610145"/>
                <a:gd name="connsiteY216" fmla="*/ 0 h 500254"/>
                <a:gd name="connsiteX217" fmla="*/ 572672 w 610145"/>
                <a:gd name="connsiteY217" fmla="*/ 245069 h 500254"/>
                <a:gd name="connsiteX218" fmla="*/ 509513 w 610145"/>
                <a:gd name="connsiteY218" fmla="*/ 245069 h 500254"/>
                <a:gd name="connsiteX219" fmla="*/ 512384 w 610145"/>
                <a:gd name="connsiteY219" fmla="*/ 230738 h 500254"/>
                <a:gd name="connsiteX220" fmla="*/ 512384 w 610145"/>
                <a:gd name="connsiteY220" fmla="*/ 229304 h 500254"/>
                <a:gd name="connsiteX221" fmla="*/ 551141 w 610145"/>
                <a:gd name="connsiteY221" fmla="*/ 229304 h 500254"/>
                <a:gd name="connsiteX222" fmla="*/ 551141 w 610145"/>
                <a:gd name="connsiteY222" fmla="*/ 15765 h 500254"/>
                <a:gd name="connsiteX223" fmla="*/ 129123 w 610145"/>
                <a:gd name="connsiteY223" fmla="*/ 15765 h 500254"/>
                <a:gd name="connsiteX224" fmla="*/ 129123 w 610145"/>
                <a:gd name="connsiteY224" fmla="*/ 32962 h 500254"/>
                <a:gd name="connsiteX225" fmla="*/ 127688 w 610145"/>
                <a:gd name="connsiteY225" fmla="*/ 32962 h 500254"/>
                <a:gd name="connsiteX226" fmla="*/ 127688 w 610145"/>
                <a:gd name="connsiteY226" fmla="*/ 176278 h 500254"/>
                <a:gd name="connsiteX227" fmla="*/ 107592 w 610145"/>
                <a:gd name="connsiteY227" fmla="*/ 167679 h 500254"/>
                <a:gd name="connsiteX228" fmla="*/ 107592 w 610145"/>
                <a:gd name="connsiteY228" fmla="*/ 37262 h 500254"/>
                <a:gd name="connsiteX229" fmla="*/ 107592 w 610145"/>
                <a:gd name="connsiteY229" fmla="*/ 15765 h 5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610145" h="500254">
                  <a:moveTo>
                    <a:pt x="188055" y="389904"/>
                  </a:moveTo>
                  <a:lnTo>
                    <a:pt x="193726" y="389904"/>
                  </a:lnTo>
                  <a:lnTo>
                    <a:pt x="196561" y="389904"/>
                  </a:lnTo>
                  <a:lnTo>
                    <a:pt x="196561" y="500254"/>
                  </a:lnTo>
                  <a:lnTo>
                    <a:pt x="188055" y="500254"/>
                  </a:lnTo>
                  <a:close/>
                  <a:moveTo>
                    <a:pt x="413354" y="388524"/>
                  </a:moveTo>
                  <a:lnTo>
                    <a:pt x="416228" y="388524"/>
                  </a:lnTo>
                  <a:lnTo>
                    <a:pt x="424849" y="388524"/>
                  </a:lnTo>
                  <a:lnTo>
                    <a:pt x="424849" y="500254"/>
                  </a:lnTo>
                  <a:lnTo>
                    <a:pt x="413354" y="500254"/>
                  </a:lnTo>
                  <a:close/>
                  <a:moveTo>
                    <a:pt x="295647" y="366914"/>
                  </a:moveTo>
                  <a:lnTo>
                    <a:pt x="330131" y="366914"/>
                  </a:lnTo>
                  <a:lnTo>
                    <a:pt x="330131" y="389904"/>
                  </a:lnTo>
                  <a:lnTo>
                    <a:pt x="334442" y="389904"/>
                  </a:lnTo>
                  <a:lnTo>
                    <a:pt x="353121" y="394214"/>
                  </a:lnTo>
                  <a:lnTo>
                    <a:pt x="353121" y="412893"/>
                  </a:lnTo>
                  <a:lnTo>
                    <a:pt x="337316" y="412893"/>
                  </a:lnTo>
                  <a:lnTo>
                    <a:pt x="317200" y="408583"/>
                  </a:lnTo>
                  <a:lnTo>
                    <a:pt x="317200" y="412893"/>
                  </a:lnTo>
                  <a:lnTo>
                    <a:pt x="295647" y="412893"/>
                  </a:lnTo>
                  <a:lnTo>
                    <a:pt x="295647" y="392777"/>
                  </a:lnTo>
                  <a:lnTo>
                    <a:pt x="295647" y="389904"/>
                  </a:lnTo>
                  <a:close/>
                  <a:moveTo>
                    <a:pt x="248288" y="366914"/>
                  </a:moveTo>
                  <a:lnTo>
                    <a:pt x="282772" y="366914"/>
                  </a:lnTo>
                  <a:lnTo>
                    <a:pt x="282772" y="389904"/>
                  </a:lnTo>
                  <a:lnTo>
                    <a:pt x="282772" y="392777"/>
                  </a:lnTo>
                  <a:lnTo>
                    <a:pt x="282772" y="412893"/>
                  </a:lnTo>
                  <a:lnTo>
                    <a:pt x="261219" y="412893"/>
                  </a:lnTo>
                  <a:lnTo>
                    <a:pt x="261219" y="408583"/>
                  </a:lnTo>
                  <a:lnTo>
                    <a:pt x="241103" y="412893"/>
                  </a:lnTo>
                  <a:lnTo>
                    <a:pt x="225298" y="412893"/>
                  </a:lnTo>
                  <a:lnTo>
                    <a:pt x="225298" y="394214"/>
                  </a:lnTo>
                  <a:lnTo>
                    <a:pt x="243977" y="389904"/>
                  </a:lnTo>
                  <a:lnTo>
                    <a:pt x="248288" y="389904"/>
                  </a:lnTo>
                  <a:close/>
                  <a:moveTo>
                    <a:pt x="20099" y="311049"/>
                  </a:moveTo>
                  <a:lnTo>
                    <a:pt x="48811" y="424211"/>
                  </a:lnTo>
                  <a:lnTo>
                    <a:pt x="129206" y="424211"/>
                  </a:lnTo>
                  <a:lnTo>
                    <a:pt x="129206" y="444265"/>
                  </a:lnTo>
                  <a:lnTo>
                    <a:pt x="113415" y="444265"/>
                  </a:lnTo>
                  <a:lnTo>
                    <a:pt x="134949" y="491535"/>
                  </a:lnTo>
                  <a:lnTo>
                    <a:pt x="122028" y="497265"/>
                  </a:lnTo>
                  <a:lnTo>
                    <a:pt x="99058" y="444265"/>
                  </a:lnTo>
                  <a:lnTo>
                    <a:pt x="64603" y="444265"/>
                  </a:lnTo>
                  <a:lnTo>
                    <a:pt x="40198" y="497265"/>
                  </a:lnTo>
                  <a:lnTo>
                    <a:pt x="27277" y="491535"/>
                  </a:lnTo>
                  <a:lnTo>
                    <a:pt x="48811" y="444265"/>
                  </a:lnTo>
                  <a:lnTo>
                    <a:pt x="33019" y="444265"/>
                  </a:lnTo>
                  <a:lnTo>
                    <a:pt x="0" y="315346"/>
                  </a:lnTo>
                  <a:close/>
                  <a:moveTo>
                    <a:pt x="590038" y="309670"/>
                  </a:moveTo>
                  <a:lnTo>
                    <a:pt x="610145" y="315400"/>
                  </a:lnTo>
                  <a:lnTo>
                    <a:pt x="578548" y="444319"/>
                  </a:lnTo>
                  <a:lnTo>
                    <a:pt x="561313" y="444319"/>
                  </a:lnTo>
                  <a:lnTo>
                    <a:pt x="582857" y="490156"/>
                  </a:lnTo>
                  <a:lnTo>
                    <a:pt x="569930" y="495886"/>
                  </a:lnTo>
                  <a:lnTo>
                    <a:pt x="546951" y="444319"/>
                  </a:lnTo>
                  <a:lnTo>
                    <a:pt x="511045" y="444319"/>
                  </a:lnTo>
                  <a:lnTo>
                    <a:pt x="489501" y="495886"/>
                  </a:lnTo>
                  <a:lnTo>
                    <a:pt x="476575" y="490156"/>
                  </a:lnTo>
                  <a:lnTo>
                    <a:pt x="496682" y="444319"/>
                  </a:lnTo>
                  <a:lnTo>
                    <a:pt x="482320" y="444319"/>
                  </a:lnTo>
                  <a:lnTo>
                    <a:pt x="482320" y="422832"/>
                  </a:lnTo>
                  <a:lnTo>
                    <a:pt x="561313" y="422832"/>
                  </a:lnTo>
                  <a:close/>
                  <a:moveTo>
                    <a:pt x="473648" y="279554"/>
                  </a:moveTo>
                  <a:lnTo>
                    <a:pt x="519590" y="279554"/>
                  </a:lnTo>
                  <a:lnTo>
                    <a:pt x="548303" y="417133"/>
                  </a:lnTo>
                  <a:lnTo>
                    <a:pt x="531075" y="417133"/>
                  </a:lnTo>
                  <a:lnTo>
                    <a:pt x="525332" y="417133"/>
                  </a:lnTo>
                  <a:lnTo>
                    <a:pt x="515283" y="417133"/>
                  </a:lnTo>
                  <a:lnTo>
                    <a:pt x="486569" y="417133"/>
                  </a:lnTo>
                  <a:lnTo>
                    <a:pt x="483698" y="417133"/>
                  </a:lnTo>
                  <a:lnTo>
                    <a:pt x="467906" y="417133"/>
                  </a:lnTo>
                  <a:lnTo>
                    <a:pt x="462163" y="417133"/>
                  </a:lnTo>
                  <a:lnTo>
                    <a:pt x="462163" y="388471"/>
                  </a:lnTo>
                  <a:lnTo>
                    <a:pt x="472213" y="388471"/>
                  </a:lnTo>
                  <a:lnTo>
                    <a:pt x="489441" y="388471"/>
                  </a:lnTo>
                  <a:lnTo>
                    <a:pt x="470777" y="325414"/>
                  </a:lnTo>
                  <a:lnTo>
                    <a:pt x="463599" y="336879"/>
                  </a:lnTo>
                  <a:lnTo>
                    <a:pt x="470777" y="336879"/>
                  </a:lnTo>
                  <a:lnTo>
                    <a:pt x="470777" y="358376"/>
                  </a:lnTo>
                  <a:lnTo>
                    <a:pt x="457856" y="358376"/>
                  </a:lnTo>
                  <a:lnTo>
                    <a:pt x="457856" y="388471"/>
                  </a:lnTo>
                  <a:lnTo>
                    <a:pt x="457856" y="417133"/>
                  </a:lnTo>
                  <a:lnTo>
                    <a:pt x="457856" y="500254"/>
                  </a:lnTo>
                  <a:lnTo>
                    <a:pt x="449242" y="500254"/>
                  </a:lnTo>
                  <a:lnTo>
                    <a:pt x="429143" y="500254"/>
                  </a:lnTo>
                  <a:lnTo>
                    <a:pt x="429143" y="388471"/>
                  </a:lnTo>
                  <a:lnTo>
                    <a:pt x="429143" y="358376"/>
                  </a:lnTo>
                  <a:lnTo>
                    <a:pt x="185079" y="358376"/>
                  </a:lnTo>
                  <a:lnTo>
                    <a:pt x="185079" y="389904"/>
                  </a:lnTo>
                  <a:lnTo>
                    <a:pt x="185079" y="500254"/>
                  </a:lnTo>
                  <a:lnTo>
                    <a:pt x="160673" y="500254"/>
                  </a:lnTo>
                  <a:lnTo>
                    <a:pt x="154930" y="500254"/>
                  </a:lnTo>
                  <a:lnTo>
                    <a:pt x="154930" y="417133"/>
                  </a:lnTo>
                  <a:lnTo>
                    <a:pt x="154930" y="389904"/>
                  </a:lnTo>
                  <a:lnTo>
                    <a:pt x="154930" y="358376"/>
                  </a:lnTo>
                  <a:lnTo>
                    <a:pt x="142009" y="358376"/>
                  </a:lnTo>
                  <a:lnTo>
                    <a:pt x="142009" y="336879"/>
                  </a:lnTo>
                  <a:lnTo>
                    <a:pt x="146316" y="336879"/>
                  </a:lnTo>
                  <a:lnTo>
                    <a:pt x="139138" y="325414"/>
                  </a:lnTo>
                  <a:lnTo>
                    <a:pt x="120474" y="389904"/>
                  </a:lnTo>
                  <a:lnTo>
                    <a:pt x="137702" y="389904"/>
                  </a:lnTo>
                  <a:lnTo>
                    <a:pt x="152059" y="389904"/>
                  </a:lnTo>
                  <a:lnTo>
                    <a:pt x="152059" y="417133"/>
                  </a:lnTo>
                  <a:lnTo>
                    <a:pt x="142009" y="417133"/>
                  </a:lnTo>
                  <a:lnTo>
                    <a:pt x="126217" y="417133"/>
                  </a:lnTo>
                  <a:lnTo>
                    <a:pt x="123346" y="417133"/>
                  </a:lnTo>
                  <a:lnTo>
                    <a:pt x="94632" y="417133"/>
                  </a:lnTo>
                  <a:lnTo>
                    <a:pt x="86018" y="417133"/>
                  </a:lnTo>
                  <a:lnTo>
                    <a:pt x="78840" y="417133"/>
                  </a:lnTo>
                  <a:lnTo>
                    <a:pt x="61612" y="417133"/>
                  </a:lnTo>
                  <a:lnTo>
                    <a:pt x="90325" y="280987"/>
                  </a:lnTo>
                  <a:lnTo>
                    <a:pt x="136267" y="280987"/>
                  </a:lnTo>
                  <a:lnTo>
                    <a:pt x="167851" y="331146"/>
                  </a:lnTo>
                  <a:lnTo>
                    <a:pt x="202307" y="316815"/>
                  </a:lnTo>
                  <a:lnTo>
                    <a:pt x="209486" y="332579"/>
                  </a:lnTo>
                  <a:lnTo>
                    <a:pt x="400429" y="334013"/>
                  </a:lnTo>
                  <a:lnTo>
                    <a:pt x="407608" y="315382"/>
                  </a:lnTo>
                  <a:lnTo>
                    <a:pt x="442064" y="329713"/>
                  </a:lnTo>
                  <a:close/>
                  <a:moveTo>
                    <a:pt x="347427" y="227827"/>
                  </a:moveTo>
                  <a:lnTo>
                    <a:pt x="410488" y="229264"/>
                  </a:lnTo>
                  <a:cubicBezTo>
                    <a:pt x="410488" y="229264"/>
                    <a:pt x="410488" y="230701"/>
                    <a:pt x="410488" y="230701"/>
                  </a:cubicBezTo>
                  <a:cubicBezTo>
                    <a:pt x="410488" y="236448"/>
                    <a:pt x="411921" y="240759"/>
                    <a:pt x="413354" y="245069"/>
                  </a:cubicBezTo>
                  <a:lnTo>
                    <a:pt x="345994" y="245069"/>
                  </a:lnTo>
                  <a:close/>
                  <a:moveTo>
                    <a:pt x="200955" y="227827"/>
                  </a:moveTo>
                  <a:lnTo>
                    <a:pt x="221160" y="227827"/>
                  </a:lnTo>
                  <a:lnTo>
                    <a:pt x="219717" y="245069"/>
                  </a:lnTo>
                  <a:lnTo>
                    <a:pt x="213944" y="245069"/>
                  </a:lnTo>
                  <a:lnTo>
                    <a:pt x="195182" y="245069"/>
                  </a:lnTo>
                  <a:cubicBezTo>
                    <a:pt x="198068" y="239322"/>
                    <a:pt x="199512" y="233574"/>
                    <a:pt x="200955" y="227827"/>
                  </a:cubicBezTo>
                  <a:close/>
                  <a:moveTo>
                    <a:pt x="470755" y="169204"/>
                  </a:moveTo>
                  <a:lnTo>
                    <a:pt x="479367" y="187832"/>
                  </a:lnTo>
                  <a:lnTo>
                    <a:pt x="498024" y="177801"/>
                  </a:lnTo>
                  <a:lnTo>
                    <a:pt x="493719" y="196429"/>
                  </a:lnTo>
                  <a:lnTo>
                    <a:pt x="508071" y="197862"/>
                  </a:lnTo>
                  <a:lnTo>
                    <a:pt x="498024" y="210758"/>
                  </a:lnTo>
                  <a:cubicBezTo>
                    <a:pt x="499460" y="212191"/>
                    <a:pt x="499460" y="213624"/>
                    <a:pt x="500895" y="215057"/>
                  </a:cubicBezTo>
                  <a:cubicBezTo>
                    <a:pt x="500895" y="217923"/>
                    <a:pt x="500895" y="219356"/>
                    <a:pt x="502330" y="222222"/>
                  </a:cubicBezTo>
                  <a:cubicBezTo>
                    <a:pt x="502330" y="223655"/>
                    <a:pt x="502330" y="226521"/>
                    <a:pt x="502330" y="227954"/>
                  </a:cubicBezTo>
                  <a:cubicBezTo>
                    <a:pt x="502330" y="229387"/>
                    <a:pt x="502330" y="229387"/>
                    <a:pt x="502330" y="229387"/>
                  </a:cubicBezTo>
                  <a:cubicBezTo>
                    <a:pt x="502330" y="229387"/>
                    <a:pt x="502330" y="230820"/>
                    <a:pt x="502330" y="230820"/>
                  </a:cubicBezTo>
                  <a:cubicBezTo>
                    <a:pt x="502330" y="230820"/>
                    <a:pt x="502330" y="232253"/>
                    <a:pt x="502330" y="232253"/>
                  </a:cubicBezTo>
                  <a:cubicBezTo>
                    <a:pt x="500895" y="243716"/>
                    <a:pt x="496589" y="252313"/>
                    <a:pt x="489413" y="259478"/>
                  </a:cubicBezTo>
                  <a:cubicBezTo>
                    <a:pt x="487978" y="259478"/>
                    <a:pt x="487978" y="259478"/>
                    <a:pt x="487978" y="260911"/>
                  </a:cubicBezTo>
                  <a:cubicBezTo>
                    <a:pt x="486543" y="262344"/>
                    <a:pt x="485108" y="262344"/>
                    <a:pt x="483672" y="263777"/>
                  </a:cubicBezTo>
                  <a:cubicBezTo>
                    <a:pt x="482237" y="265210"/>
                    <a:pt x="479367" y="266643"/>
                    <a:pt x="477932" y="266643"/>
                  </a:cubicBezTo>
                  <a:cubicBezTo>
                    <a:pt x="473626" y="268075"/>
                    <a:pt x="470755" y="269508"/>
                    <a:pt x="466450" y="270941"/>
                  </a:cubicBezTo>
                  <a:cubicBezTo>
                    <a:pt x="443486" y="273807"/>
                    <a:pt x="421958" y="258045"/>
                    <a:pt x="417652" y="235118"/>
                  </a:cubicBezTo>
                  <a:cubicBezTo>
                    <a:pt x="417652" y="230820"/>
                    <a:pt x="417652" y="226521"/>
                    <a:pt x="417652" y="222222"/>
                  </a:cubicBezTo>
                  <a:lnTo>
                    <a:pt x="407606" y="210758"/>
                  </a:lnTo>
                  <a:lnTo>
                    <a:pt x="421958" y="203594"/>
                  </a:lnTo>
                  <a:lnTo>
                    <a:pt x="417652" y="187832"/>
                  </a:lnTo>
                  <a:lnTo>
                    <a:pt x="436310" y="190698"/>
                  </a:lnTo>
                  <a:lnTo>
                    <a:pt x="442051" y="172070"/>
                  </a:lnTo>
                  <a:lnTo>
                    <a:pt x="460709" y="186399"/>
                  </a:lnTo>
                  <a:close/>
                  <a:moveTo>
                    <a:pt x="137781" y="169204"/>
                  </a:moveTo>
                  <a:lnTo>
                    <a:pt x="147827" y="186378"/>
                  </a:lnTo>
                  <a:lnTo>
                    <a:pt x="166485" y="172066"/>
                  </a:lnTo>
                  <a:lnTo>
                    <a:pt x="172226" y="190672"/>
                  </a:lnTo>
                  <a:lnTo>
                    <a:pt x="192319" y="187809"/>
                  </a:lnTo>
                  <a:lnTo>
                    <a:pt x="186578" y="203552"/>
                  </a:lnTo>
                  <a:lnTo>
                    <a:pt x="200930" y="210708"/>
                  </a:lnTo>
                  <a:lnTo>
                    <a:pt x="190884" y="222158"/>
                  </a:lnTo>
                  <a:cubicBezTo>
                    <a:pt x="190884" y="226451"/>
                    <a:pt x="192319" y="230745"/>
                    <a:pt x="190884" y="235039"/>
                  </a:cubicBezTo>
                  <a:cubicBezTo>
                    <a:pt x="188013" y="253644"/>
                    <a:pt x="173661" y="266525"/>
                    <a:pt x="156438" y="270818"/>
                  </a:cubicBezTo>
                  <a:cubicBezTo>
                    <a:pt x="153568" y="270818"/>
                    <a:pt x="152133" y="270818"/>
                    <a:pt x="149262" y="270818"/>
                  </a:cubicBezTo>
                  <a:cubicBezTo>
                    <a:pt x="149262" y="270818"/>
                    <a:pt x="149262" y="270818"/>
                    <a:pt x="147827" y="270818"/>
                  </a:cubicBezTo>
                  <a:cubicBezTo>
                    <a:pt x="146392" y="270818"/>
                    <a:pt x="144957" y="270818"/>
                    <a:pt x="143521" y="270818"/>
                  </a:cubicBezTo>
                  <a:cubicBezTo>
                    <a:pt x="143521" y="270818"/>
                    <a:pt x="143521" y="270818"/>
                    <a:pt x="142086" y="270818"/>
                  </a:cubicBezTo>
                  <a:cubicBezTo>
                    <a:pt x="136345" y="269387"/>
                    <a:pt x="132040" y="267956"/>
                    <a:pt x="126299" y="265093"/>
                  </a:cubicBezTo>
                  <a:cubicBezTo>
                    <a:pt x="124864" y="263662"/>
                    <a:pt x="123428" y="262231"/>
                    <a:pt x="121993" y="260800"/>
                  </a:cubicBezTo>
                  <a:cubicBezTo>
                    <a:pt x="121993" y="260800"/>
                    <a:pt x="120558" y="259369"/>
                    <a:pt x="120558" y="259369"/>
                  </a:cubicBezTo>
                  <a:cubicBezTo>
                    <a:pt x="119123" y="259369"/>
                    <a:pt x="119123" y="259369"/>
                    <a:pt x="119123" y="257937"/>
                  </a:cubicBezTo>
                  <a:cubicBezTo>
                    <a:pt x="110512" y="249350"/>
                    <a:pt x="104771" y="236470"/>
                    <a:pt x="107641" y="222158"/>
                  </a:cubicBezTo>
                  <a:cubicBezTo>
                    <a:pt x="107641" y="219295"/>
                    <a:pt x="107641" y="217864"/>
                    <a:pt x="109076" y="215002"/>
                  </a:cubicBezTo>
                  <a:cubicBezTo>
                    <a:pt x="109076" y="213571"/>
                    <a:pt x="110512" y="212139"/>
                    <a:pt x="110512" y="210708"/>
                  </a:cubicBezTo>
                  <a:lnTo>
                    <a:pt x="100465" y="197828"/>
                  </a:lnTo>
                  <a:lnTo>
                    <a:pt x="114817" y="196396"/>
                  </a:lnTo>
                  <a:lnTo>
                    <a:pt x="110512" y="177791"/>
                  </a:lnTo>
                  <a:lnTo>
                    <a:pt x="129169" y="187809"/>
                  </a:lnTo>
                  <a:close/>
                  <a:moveTo>
                    <a:pt x="503767" y="81613"/>
                  </a:moveTo>
                  <a:lnTo>
                    <a:pt x="508071" y="88782"/>
                  </a:lnTo>
                  <a:lnTo>
                    <a:pt x="417800" y="140329"/>
                  </a:lnTo>
                  <a:lnTo>
                    <a:pt x="416244" y="137531"/>
                  </a:lnTo>
                  <a:lnTo>
                    <a:pt x="417679" y="140398"/>
                  </a:lnTo>
                  <a:lnTo>
                    <a:pt x="417800" y="140329"/>
                  </a:lnTo>
                  <a:lnTo>
                    <a:pt x="423418" y="150435"/>
                  </a:lnTo>
                  <a:lnTo>
                    <a:pt x="338766" y="194883"/>
                  </a:lnTo>
                  <a:lnTo>
                    <a:pt x="334461" y="283778"/>
                  </a:lnTo>
                  <a:lnTo>
                    <a:pt x="330157" y="283778"/>
                  </a:lnTo>
                  <a:lnTo>
                    <a:pt x="330157" y="293814"/>
                  </a:lnTo>
                  <a:lnTo>
                    <a:pt x="330157" y="302417"/>
                  </a:lnTo>
                  <a:lnTo>
                    <a:pt x="330157" y="323924"/>
                  </a:lnTo>
                  <a:lnTo>
                    <a:pt x="295722" y="323924"/>
                  </a:lnTo>
                  <a:lnTo>
                    <a:pt x="295722" y="302417"/>
                  </a:lnTo>
                  <a:lnTo>
                    <a:pt x="282809" y="302417"/>
                  </a:lnTo>
                  <a:lnTo>
                    <a:pt x="282809" y="323924"/>
                  </a:lnTo>
                  <a:lnTo>
                    <a:pt x="248374" y="323924"/>
                  </a:lnTo>
                  <a:lnTo>
                    <a:pt x="248374" y="302417"/>
                  </a:lnTo>
                  <a:lnTo>
                    <a:pt x="248374" y="293814"/>
                  </a:lnTo>
                  <a:lnTo>
                    <a:pt x="248374" y="283778"/>
                  </a:lnTo>
                  <a:lnTo>
                    <a:pt x="245504" y="283778"/>
                  </a:lnTo>
                  <a:lnTo>
                    <a:pt x="244070" y="265139"/>
                  </a:lnTo>
                  <a:lnTo>
                    <a:pt x="228287" y="265139"/>
                  </a:lnTo>
                  <a:lnTo>
                    <a:pt x="229722" y="176243"/>
                  </a:lnTo>
                  <a:lnTo>
                    <a:pt x="269896" y="169074"/>
                  </a:lnTo>
                  <a:lnTo>
                    <a:pt x="288548" y="190581"/>
                  </a:lnTo>
                  <a:lnTo>
                    <a:pt x="307200" y="169074"/>
                  </a:lnTo>
                  <a:lnTo>
                    <a:pt x="334461" y="169074"/>
                  </a:lnTo>
                  <a:lnTo>
                    <a:pt x="411940" y="128928"/>
                  </a:lnTo>
                  <a:lnTo>
                    <a:pt x="413375" y="133229"/>
                  </a:lnTo>
                  <a:close/>
                  <a:moveTo>
                    <a:pt x="288520" y="64371"/>
                  </a:moveTo>
                  <a:cubicBezTo>
                    <a:pt x="315437" y="64371"/>
                    <a:pt x="337258" y="86192"/>
                    <a:pt x="337258" y="113109"/>
                  </a:cubicBezTo>
                  <a:cubicBezTo>
                    <a:pt x="337258" y="140026"/>
                    <a:pt x="315437" y="161847"/>
                    <a:pt x="288520" y="161847"/>
                  </a:cubicBezTo>
                  <a:cubicBezTo>
                    <a:pt x="261603" y="161847"/>
                    <a:pt x="239782" y="140026"/>
                    <a:pt x="239782" y="113109"/>
                  </a:cubicBezTo>
                  <a:cubicBezTo>
                    <a:pt x="239782" y="86192"/>
                    <a:pt x="261603" y="64371"/>
                    <a:pt x="288520" y="64371"/>
                  </a:cubicBezTo>
                  <a:close/>
                  <a:moveTo>
                    <a:pt x="107592" y="0"/>
                  </a:moveTo>
                  <a:lnTo>
                    <a:pt x="572672" y="0"/>
                  </a:lnTo>
                  <a:lnTo>
                    <a:pt x="572672" y="245069"/>
                  </a:lnTo>
                  <a:lnTo>
                    <a:pt x="509513" y="245069"/>
                  </a:lnTo>
                  <a:cubicBezTo>
                    <a:pt x="510948" y="240770"/>
                    <a:pt x="512384" y="236470"/>
                    <a:pt x="512384" y="230738"/>
                  </a:cubicBezTo>
                  <a:cubicBezTo>
                    <a:pt x="512384" y="230738"/>
                    <a:pt x="512384" y="229304"/>
                    <a:pt x="512384" y="229304"/>
                  </a:cubicBezTo>
                  <a:lnTo>
                    <a:pt x="551141" y="229304"/>
                  </a:lnTo>
                  <a:lnTo>
                    <a:pt x="551141" y="15765"/>
                  </a:lnTo>
                  <a:lnTo>
                    <a:pt x="129123" y="15765"/>
                  </a:lnTo>
                  <a:lnTo>
                    <a:pt x="129123" y="32962"/>
                  </a:lnTo>
                  <a:lnTo>
                    <a:pt x="127688" y="32962"/>
                  </a:lnTo>
                  <a:lnTo>
                    <a:pt x="127688" y="176278"/>
                  </a:lnTo>
                  <a:lnTo>
                    <a:pt x="107592" y="167679"/>
                  </a:lnTo>
                  <a:lnTo>
                    <a:pt x="107592" y="37262"/>
                  </a:lnTo>
                  <a:lnTo>
                    <a:pt x="107592" y="15765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PA-íṩ1ïḍe">
              <a:extLst>
                <a:ext uri="{FF2B5EF4-FFF2-40B4-BE49-F238E27FC236}">
                  <a16:creationId xmlns:a16="http://schemas.microsoft.com/office/drawing/2014/main" xmlns="" id="{DDC5BB81-2E4B-4F37-B3DE-AA6E424D260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6178917" y="3501453"/>
              <a:ext cx="377702" cy="368149"/>
            </a:xfrm>
            <a:custGeom>
              <a:avLst/>
              <a:gdLst>
                <a:gd name="connsiteX0" fmla="*/ 470315 w 608274"/>
                <a:gd name="connsiteY0" fmla="*/ 435616 h 592891"/>
                <a:gd name="connsiteX1" fmla="*/ 479040 w 608274"/>
                <a:gd name="connsiteY1" fmla="*/ 568751 h 592891"/>
                <a:gd name="connsiteX2" fmla="*/ 510576 w 608274"/>
                <a:gd name="connsiteY2" fmla="*/ 568751 h 592891"/>
                <a:gd name="connsiteX3" fmla="*/ 501760 w 608274"/>
                <a:gd name="connsiteY3" fmla="*/ 435616 h 592891"/>
                <a:gd name="connsiteX4" fmla="*/ 106514 w 608274"/>
                <a:gd name="connsiteY4" fmla="*/ 435616 h 592891"/>
                <a:gd name="connsiteX5" fmla="*/ 97789 w 608274"/>
                <a:gd name="connsiteY5" fmla="*/ 568751 h 592891"/>
                <a:gd name="connsiteX6" fmla="*/ 129234 w 608274"/>
                <a:gd name="connsiteY6" fmla="*/ 568751 h 592891"/>
                <a:gd name="connsiteX7" fmla="*/ 138050 w 608274"/>
                <a:gd name="connsiteY7" fmla="*/ 435616 h 592891"/>
                <a:gd name="connsiteX8" fmla="*/ 578019 w 608274"/>
                <a:gd name="connsiteY8" fmla="*/ 411397 h 592891"/>
                <a:gd name="connsiteX9" fmla="*/ 588922 w 608274"/>
                <a:gd name="connsiteY9" fmla="*/ 411397 h 592891"/>
                <a:gd name="connsiteX10" fmla="*/ 601006 w 608274"/>
                <a:gd name="connsiteY10" fmla="*/ 423545 h 592891"/>
                <a:gd name="connsiteX11" fmla="*/ 588922 w 608274"/>
                <a:gd name="connsiteY11" fmla="*/ 435601 h 592891"/>
                <a:gd name="connsiteX12" fmla="*/ 578019 w 608274"/>
                <a:gd name="connsiteY12" fmla="*/ 435601 h 592891"/>
                <a:gd name="connsiteX13" fmla="*/ 565935 w 608274"/>
                <a:gd name="connsiteY13" fmla="*/ 423545 h 592891"/>
                <a:gd name="connsiteX14" fmla="*/ 578019 w 608274"/>
                <a:gd name="connsiteY14" fmla="*/ 411397 h 592891"/>
                <a:gd name="connsiteX15" fmla="*/ 467498 w 608274"/>
                <a:gd name="connsiteY15" fmla="*/ 393234 h 592891"/>
                <a:gd name="connsiteX16" fmla="*/ 468679 w 608274"/>
                <a:gd name="connsiteY16" fmla="*/ 411385 h 592891"/>
                <a:gd name="connsiteX17" fmla="*/ 500124 w 608274"/>
                <a:gd name="connsiteY17" fmla="*/ 411385 h 592891"/>
                <a:gd name="connsiteX18" fmla="*/ 498943 w 608274"/>
                <a:gd name="connsiteY18" fmla="*/ 393234 h 592891"/>
                <a:gd name="connsiteX19" fmla="*/ 165133 w 608274"/>
                <a:gd name="connsiteY19" fmla="*/ 393234 h 592891"/>
                <a:gd name="connsiteX20" fmla="*/ 163860 w 608274"/>
                <a:gd name="connsiteY20" fmla="*/ 411385 h 592891"/>
                <a:gd name="connsiteX21" fmla="*/ 444414 w 608274"/>
                <a:gd name="connsiteY21" fmla="*/ 411385 h 592891"/>
                <a:gd name="connsiteX22" fmla="*/ 443232 w 608274"/>
                <a:gd name="connsiteY22" fmla="*/ 393234 h 592891"/>
                <a:gd name="connsiteX23" fmla="*/ 109331 w 608274"/>
                <a:gd name="connsiteY23" fmla="*/ 393234 h 592891"/>
                <a:gd name="connsiteX24" fmla="*/ 108150 w 608274"/>
                <a:gd name="connsiteY24" fmla="*/ 411385 h 592891"/>
                <a:gd name="connsiteX25" fmla="*/ 139595 w 608274"/>
                <a:gd name="connsiteY25" fmla="*/ 411385 h 592891"/>
                <a:gd name="connsiteX26" fmla="*/ 140776 w 608274"/>
                <a:gd name="connsiteY26" fmla="*/ 393234 h 592891"/>
                <a:gd name="connsiteX27" fmla="*/ 392635 w 608274"/>
                <a:gd name="connsiteY27" fmla="*/ 91947 h 592891"/>
                <a:gd name="connsiteX28" fmla="*/ 422869 w 608274"/>
                <a:gd name="connsiteY28" fmla="*/ 91947 h 592891"/>
                <a:gd name="connsiteX29" fmla="*/ 435036 w 608274"/>
                <a:gd name="connsiteY29" fmla="*/ 104095 h 592891"/>
                <a:gd name="connsiteX30" fmla="*/ 422869 w 608274"/>
                <a:gd name="connsiteY30" fmla="*/ 116151 h 592891"/>
                <a:gd name="connsiteX31" fmla="*/ 392635 w 608274"/>
                <a:gd name="connsiteY31" fmla="*/ 116151 h 592891"/>
                <a:gd name="connsiteX32" fmla="*/ 380559 w 608274"/>
                <a:gd name="connsiteY32" fmla="*/ 104095 h 592891"/>
                <a:gd name="connsiteX33" fmla="*/ 392635 w 608274"/>
                <a:gd name="connsiteY33" fmla="*/ 91947 h 592891"/>
                <a:gd name="connsiteX34" fmla="*/ 66633 w 608274"/>
                <a:gd name="connsiteY34" fmla="*/ 91947 h 592891"/>
                <a:gd name="connsiteX35" fmla="*/ 340529 w 608274"/>
                <a:gd name="connsiteY35" fmla="*/ 91947 h 592891"/>
                <a:gd name="connsiteX36" fmla="*/ 352615 w 608274"/>
                <a:gd name="connsiteY36" fmla="*/ 104095 h 592891"/>
                <a:gd name="connsiteX37" fmla="*/ 340529 w 608274"/>
                <a:gd name="connsiteY37" fmla="*/ 116151 h 592891"/>
                <a:gd name="connsiteX38" fmla="*/ 66633 w 608274"/>
                <a:gd name="connsiteY38" fmla="*/ 116151 h 592891"/>
                <a:gd name="connsiteX39" fmla="*/ 54547 w 608274"/>
                <a:gd name="connsiteY39" fmla="*/ 104095 h 592891"/>
                <a:gd name="connsiteX40" fmla="*/ 66633 w 608274"/>
                <a:gd name="connsiteY40" fmla="*/ 91947 h 592891"/>
                <a:gd name="connsiteX41" fmla="*/ 24266 w 608274"/>
                <a:gd name="connsiteY41" fmla="*/ 67792 h 592891"/>
                <a:gd name="connsiteX42" fmla="*/ 24266 w 608274"/>
                <a:gd name="connsiteY42" fmla="*/ 369094 h 592891"/>
                <a:gd name="connsiteX43" fmla="*/ 584099 w 608274"/>
                <a:gd name="connsiteY43" fmla="*/ 369094 h 592891"/>
                <a:gd name="connsiteX44" fmla="*/ 584099 w 608274"/>
                <a:gd name="connsiteY44" fmla="*/ 67792 h 592891"/>
                <a:gd name="connsiteX45" fmla="*/ 443141 w 608274"/>
                <a:gd name="connsiteY45" fmla="*/ 24231 h 592891"/>
                <a:gd name="connsiteX46" fmla="*/ 444414 w 608274"/>
                <a:gd name="connsiteY46" fmla="*/ 43561 h 592891"/>
                <a:gd name="connsiteX47" fmla="*/ 475859 w 608274"/>
                <a:gd name="connsiteY47" fmla="*/ 43561 h 592891"/>
                <a:gd name="connsiteX48" fmla="*/ 474586 w 608274"/>
                <a:gd name="connsiteY48" fmla="*/ 24231 h 592891"/>
                <a:gd name="connsiteX49" fmla="*/ 133688 w 608274"/>
                <a:gd name="connsiteY49" fmla="*/ 24231 h 592891"/>
                <a:gd name="connsiteX50" fmla="*/ 132415 w 608274"/>
                <a:gd name="connsiteY50" fmla="*/ 43561 h 592891"/>
                <a:gd name="connsiteX51" fmla="*/ 163951 w 608274"/>
                <a:gd name="connsiteY51" fmla="*/ 43561 h 592891"/>
                <a:gd name="connsiteX52" fmla="*/ 165224 w 608274"/>
                <a:gd name="connsiteY52" fmla="*/ 24231 h 592891"/>
                <a:gd name="connsiteX53" fmla="*/ 122418 w 608274"/>
                <a:gd name="connsiteY53" fmla="*/ 0 h 592891"/>
                <a:gd name="connsiteX54" fmla="*/ 178129 w 608274"/>
                <a:gd name="connsiteY54" fmla="*/ 0 h 592891"/>
                <a:gd name="connsiteX55" fmla="*/ 186945 w 608274"/>
                <a:gd name="connsiteY55" fmla="*/ 3811 h 592891"/>
                <a:gd name="connsiteX56" fmla="*/ 190216 w 608274"/>
                <a:gd name="connsiteY56" fmla="*/ 12887 h 592891"/>
                <a:gd name="connsiteX57" fmla="*/ 188217 w 608274"/>
                <a:gd name="connsiteY57" fmla="*/ 43561 h 592891"/>
                <a:gd name="connsiteX58" fmla="*/ 420148 w 608274"/>
                <a:gd name="connsiteY58" fmla="*/ 43561 h 592891"/>
                <a:gd name="connsiteX59" fmla="*/ 418058 w 608274"/>
                <a:gd name="connsiteY59" fmla="*/ 12887 h 592891"/>
                <a:gd name="connsiteX60" fmla="*/ 421330 w 608274"/>
                <a:gd name="connsiteY60" fmla="*/ 3811 h 592891"/>
                <a:gd name="connsiteX61" fmla="*/ 430145 w 608274"/>
                <a:gd name="connsiteY61" fmla="*/ 0 h 592891"/>
                <a:gd name="connsiteX62" fmla="*/ 485947 w 608274"/>
                <a:gd name="connsiteY62" fmla="*/ 0 h 592891"/>
                <a:gd name="connsiteX63" fmla="*/ 498034 w 608274"/>
                <a:gd name="connsiteY63" fmla="*/ 11344 h 592891"/>
                <a:gd name="connsiteX64" fmla="*/ 500124 w 608274"/>
                <a:gd name="connsiteY64" fmla="*/ 43561 h 592891"/>
                <a:gd name="connsiteX65" fmla="*/ 596187 w 608274"/>
                <a:gd name="connsiteY65" fmla="*/ 43561 h 592891"/>
                <a:gd name="connsiteX66" fmla="*/ 608274 w 608274"/>
                <a:gd name="connsiteY66" fmla="*/ 55631 h 592891"/>
                <a:gd name="connsiteX67" fmla="*/ 608274 w 608274"/>
                <a:gd name="connsiteY67" fmla="*/ 381164 h 592891"/>
                <a:gd name="connsiteX68" fmla="*/ 596187 w 608274"/>
                <a:gd name="connsiteY68" fmla="*/ 393234 h 592891"/>
                <a:gd name="connsiteX69" fmla="*/ 523208 w 608274"/>
                <a:gd name="connsiteY69" fmla="*/ 393234 h 592891"/>
                <a:gd name="connsiteX70" fmla="*/ 524481 w 608274"/>
                <a:gd name="connsiteY70" fmla="*/ 411385 h 592891"/>
                <a:gd name="connsiteX71" fmla="*/ 535568 w 608274"/>
                <a:gd name="connsiteY71" fmla="*/ 411385 h 592891"/>
                <a:gd name="connsiteX72" fmla="*/ 547746 w 608274"/>
                <a:gd name="connsiteY72" fmla="*/ 423546 h 592891"/>
                <a:gd name="connsiteX73" fmla="*/ 535568 w 608274"/>
                <a:gd name="connsiteY73" fmla="*/ 435616 h 592891"/>
                <a:gd name="connsiteX74" fmla="*/ 526026 w 608274"/>
                <a:gd name="connsiteY74" fmla="*/ 435616 h 592891"/>
                <a:gd name="connsiteX75" fmla="*/ 535568 w 608274"/>
                <a:gd name="connsiteY75" fmla="*/ 580004 h 592891"/>
                <a:gd name="connsiteX76" fmla="*/ 532297 w 608274"/>
                <a:gd name="connsiteY76" fmla="*/ 589080 h 592891"/>
                <a:gd name="connsiteX77" fmla="*/ 523481 w 608274"/>
                <a:gd name="connsiteY77" fmla="*/ 592891 h 592891"/>
                <a:gd name="connsiteX78" fmla="*/ 467770 w 608274"/>
                <a:gd name="connsiteY78" fmla="*/ 592891 h 592891"/>
                <a:gd name="connsiteX79" fmla="*/ 455683 w 608274"/>
                <a:gd name="connsiteY79" fmla="*/ 581638 h 592891"/>
                <a:gd name="connsiteX80" fmla="*/ 446049 w 608274"/>
                <a:gd name="connsiteY80" fmla="*/ 435616 h 592891"/>
                <a:gd name="connsiteX81" fmla="*/ 162315 w 608274"/>
                <a:gd name="connsiteY81" fmla="*/ 435616 h 592891"/>
                <a:gd name="connsiteX82" fmla="*/ 152682 w 608274"/>
                <a:gd name="connsiteY82" fmla="*/ 581638 h 592891"/>
                <a:gd name="connsiteX83" fmla="*/ 140595 w 608274"/>
                <a:gd name="connsiteY83" fmla="*/ 592891 h 592891"/>
                <a:gd name="connsiteX84" fmla="*/ 84793 w 608274"/>
                <a:gd name="connsiteY84" fmla="*/ 592891 h 592891"/>
                <a:gd name="connsiteX85" fmla="*/ 75977 w 608274"/>
                <a:gd name="connsiteY85" fmla="*/ 589080 h 592891"/>
                <a:gd name="connsiteX86" fmla="*/ 72706 w 608274"/>
                <a:gd name="connsiteY86" fmla="*/ 580004 h 592891"/>
                <a:gd name="connsiteX87" fmla="*/ 82248 w 608274"/>
                <a:gd name="connsiteY87" fmla="*/ 435616 h 592891"/>
                <a:gd name="connsiteX88" fmla="*/ 19358 w 608274"/>
                <a:gd name="connsiteY88" fmla="*/ 435616 h 592891"/>
                <a:gd name="connsiteX89" fmla="*/ 7271 w 608274"/>
                <a:gd name="connsiteY89" fmla="*/ 423546 h 592891"/>
                <a:gd name="connsiteX90" fmla="*/ 19358 w 608274"/>
                <a:gd name="connsiteY90" fmla="*/ 411385 h 592891"/>
                <a:gd name="connsiteX91" fmla="*/ 83884 w 608274"/>
                <a:gd name="connsiteY91" fmla="*/ 411385 h 592891"/>
                <a:gd name="connsiteX92" fmla="*/ 85066 w 608274"/>
                <a:gd name="connsiteY92" fmla="*/ 393234 h 592891"/>
                <a:gd name="connsiteX93" fmla="*/ 12087 w 608274"/>
                <a:gd name="connsiteY93" fmla="*/ 393234 h 592891"/>
                <a:gd name="connsiteX94" fmla="*/ 0 w 608274"/>
                <a:gd name="connsiteY94" fmla="*/ 381164 h 592891"/>
                <a:gd name="connsiteX95" fmla="*/ 0 w 608274"/>
                <a:gd name="connsiteY95" fmla="*/ 55631 h 592891"/>
                <a:gd name="connsiteX96" fmla="*/ 12087 w 608274"/>
                <a:gd name="connsiteY96" fmla="*/ 43561 h 592891"/>
                <a:gd name="connsiteX97" fmla="*/ 108150 w 608274"/>
                <a:gd name="connsiteY97" fmla="*/ 43561 h 592891"/>
                <a:gd name="connsiteX98" fmla="*/ 110331 w 608274"/>
                <a:gd name="connsiteY98" fmla="*/ 11344 h 592891"/>
                <a:gd name="connsiteX99" fmla="*/ 122418 w 608274"/>
                <a:gd name="connsiteY99" fmla="*/ 0 h 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8274" h="592891">
                  <a:moveTo>
                    <a:pt x="470315" y="435616"/>
                  </a:moveTo>
                  <a:lnTo>
                    <a:pt x="479040" y="568751"/>
                  </a:lnTo>
                  <a:lnTo>
                    <a:pt x="510576" y="568751"/>
                  </a:lnTo>
                  <a:lnTo>
                    <a:pt x="501760" y="435616"/>
                  </a:lnTo>
                  <a:close/>
                  <a:moveTo>
                    <a:pt x="106514" y="435616"/>
                  </a:moveTo>
                  <a:lnTo>
                    <a:pt x="97789" y="568751"/>
                  </a:lnTo>
                  <a:lnTo>
                    <a:pt x="129234" y="568751"/>
                  </a:lnTo>
                  <a:lnTo>
                    <a:pt x="138050" y="435616"/>
                  </a:lnTo>
                  <a:close/>
                  <a:moveTo>
                    <a:pt x="578019" y="411397"/>
                  </a:moveTo>
                  <a:lnTo>
                    <a:pt x="588922" y="411397"/>
                  </a:lnTo>
                  <a:cubicBezTo>
                    <a:pt x="595645" y="411397"/>
                    <a:pt x="601006" y="416836"/>
                    <a:pt x="601006" y="423545"/>
                  </a:cubicBezTo>
                  <a:cubicBezTo>
                    <a:pt x="601006" y="430162"/>
                    <a:pt x="595645" y="435601"/>
                    <a:pt x="588922" y="435601"/>
                  </a:cubicBezTo>
                  <a:lnTo>
                    <a:pt x="578019" y="435601"/>
                  </a:lnTo>
                  <a:cubicBezTo>
                    <a:pt x="571296" y="435601"/>
                    <a:pt x="565935" y="430162"/>
                    <a:pt x="565935" y="423545"/>
                  </a:cubicBezTo>
                  <a:cubicBezTo>
                    <a:pt x="565935" y="416836"/>
                    <a:pt x="571296" y="411397"/>
                    <a:pt x="578019" y="411397"/>
                  </a:cubicBezTo>
                  <a:close/>
                  <a:moveTo>
                    <a:pt x="467498" y="393234"/>
                  </a:moveTo>
                  <a:lnTo>
                    <a:pt x="468679" y="411385"/>
                  </a:lnTo>
                  <a:lnTo>
                    <a:pt x="500124" y="411385"/>
                  </a:lnTo>
                  <a:lnTo>
                    <a:pt x="498943" y="393234"/>
                  </a:lnTo>
                  <a:close/>
                  <a:moveTo>
                    <a:pt x="165133" y="393234"/>
                  </a:moveTo>
                  <a:lnTo>
                    <a:pt x="163860" y="411385"/>
                  </a:lnTo>
                  <a:lnTo>
                    <a:pt x="444414" y="411385"/>
                  </a:lnTo>
                  <a:lnTo>
                    <a:pt x="443232" y="393234"/>
                  </a:lnTo>
                  <a:close/>
                  <a:moveTo>
                    <a:pt x="109331" y="393234"/>
                  </a:moveTo>
                  <a:lnTo>
                    <a:pt x="108150" y="411385"/>
                  </a:lnTo>
                  <a:lnTo>
                    <a:pt x="139595" y="411385"/>
                  </a:lnTo>
                  <a:lnTo>
                    <a:pt x="140776" y="393234"/>
                  </a:lnTo>
                  <a:close/>
                  <a:moveTo>
                    <a:pt x="392635" y="91947"/>
                  </a:moveTo>
                  <a:lnTo>
                    <a:pt x="422869" y="91947"/>
                  </a:lnTo>
                  <a:cubicBezTo>
                    <a:pt x="429588" y="91947"/>
                    <a:pt x="435036" y="97386"/>
                    <a:pt x="435036" y="104095"/>
                  </a:cubicBezTo>
                  <a:cubicBezTo>
                    <a:pt x="435036" y="110712"/>
                    <a:pt x="429588" y="116151"/>
                    <a:pt x="422869" y="116151"/>
                  </a:cubicBezTo>
                  <a:lnTo>
                    <a:pt x="392635" y="116151"/>
                  </a:lnTo>
                  <a:cubicBezTo>
                    <a:pt x="385916" y="116151"/>
                    <a:pt x="380559" y="110712"/>
                    <a:pt x="380559" y="104095"/>
                  </a:cubicBezTo>
                  <a:cubicBezTo>
                    <a:pt x="380559" y="97386"/>
                    <a:pt x="385916" y="91947"/>
                    <a:pt x="392635" y="91947"/>
                  </a:cubicBezTo>
                  <a:close/>
                  <a:moveTo>
                    <a:pt x="66633" y="91947"/>
                  </a:moveTo>
                  <a:lnTo>
                    <a:pt x="340529" y="91947"/>
                  </a:lnTo>
                  <a:cubicBezTo>
                    <a:pt x="347163" y="91947"/>
                    <a:pt x="352615" y="97386"/>
                    <a:pt x="352615" y="104095"/>
                  </a:cubicBezTo>
                  <a:cubicBezTo>
                    <a:pt x="352615" y="110712"/>
                    <a:pt x="347163" y="116151"/>
                    <a:pt x="340529" y="116151"/>
                  </a:cubicBezTo>
                  <a:lnTo>
                    <a:pt x="66633" y="116151"/>
                  </a:lnTo>
                  <a:cubicBezTo>
                    <a:pt x="59999" y="116151"/>
                    <a:pt x="54547" y="110712"/>
                    <a:pt x="54547" y="104095"/>
                  </a:cubicBezTo>
                  <a:cubicBezTo>
                    <a:pt x="54547" y="97386"/>
                    <a:pt x="59999" y="91947"/>
                    <a:pt x="66633" y="91947"/>
                  </a:cubicBezTo>
                  <a:close/>
                  <a:moveTo>
                    <a:pt x="24266" y="67792"/>
                  </a:moveTo>
                  <a:lnTo>
                    <a:pt x="24266" y="369094"/>
                  </a:lnTo>
                  <a:lnTo>
                    <a:pt x="584099" y="369094"/>
                  </a:lnTo>
                  <a:lnTo>
                    <a:pt x="584099" y="67792"/>
                  </a:lnTo>
                  <a:close/>
                  <a:moveTo>
                    <a:pt x="443141" y="24231"/>
                  </a:moveTo>
                  <a:lnTo>
                    <a:pt x="444414" y="43561"/>
                  </a:lnTo>
                  <a:lnTo>
                    <a:pt x="475859" y="43561"/>
                  </a:lnTo>
                  <a:lnTo>
                    <a:pt x="474586" y="24231"/>
                  </a:lnTo>
                  <a:close/>
                  <a:moveTo>
                    <a:pt x="133688" y="24231"/>
                  </a:moveTo>
                  <a:lnTo>
                    <a:pt x="132415" y="43561"/>
                  </a:lnTo>
                  <a:lnTo>
                    <a:pt x="163951" y="43561"/>
                  </a:lnTo>
                  <a:lnTo>
                    <a:pt x="165224" y="24231"/>
                  </a:lnTo>
                  <a:close/>
                  <a:moveTo>
                    <a:pt x="122418" y="0"/>
                  </a:moveTo>
                  <a:lnTo>
                    <a:pt x="178129" y="0"/>
                  </a:lnTo>
                  <a:cubicBezTo>
                    <a:pt x="181492" y="0"/>
                    <a:pt x="184672" y="1361"/>
                    <a:pt x="186945" y="3811"/>
                  </a:cubicBezTo>
                  <a:cubicBezTo>
                    <a:pt x="189307" y="6262"/>
                    <a:pt x="190398" y="9529"/>
                    <a:pt x="190216" y="12887"/>
                  </a:cubicBezTo>
                  <a:lnTo>
                    <a:pt x="188217" y="43561"/>
                  </a:lnTo>
                  <a:lnTo>
                    <a:pt x="420148" y="43561"/>
                  </a:lnTo>
                  <a:lnTo>
                    <a:pt x="418058" y="12887"/>
                  </a:lnTo>
                  <a:cubicBezTo>
                    <a:pt x="417876" y="9529"/>
                    <a:pt x="419057" y="6262"/>
                    <a:pt x="421330" y="3811"/>
                  </a:cubicBezTo>
                  <a:cubicBezTo>
                    <a:pt x="423602" y="1361"/>
                    <a:pt x="426782" y="0"/>
                    <a:pt x="430145" y="0"/>
                  </a:cubicBezTo>
                  <a:lnTo>
                    <a:pt x="485947" y="0"/>
                  </a:lnTo>
                  <a:cubicBezTo>
                    <a:pt x="492308" y="0"/>
                    <a:pt x="497580" y="4900"/>
                    <a:pt x="498034" y="11344"/>
                  </a:cubicBezTo>
                  <a:lnTo>
                    <a:pt x="500124" y="43561"/>
                  </a:lnTo>
                  <a:lnTo>
                    <a:pt x="596187" y="43561"/>
                  </a:lnTo>
                  <a:cubicBezTo>
                    <a:pt x="602912" y="43561"/>
                    <a:pt x="608274" y="49007"/>
                    <a:pt x="608274" y="55631"/>
                  </a:cubicBezTo>
                  <a:lnTo>
                    <a:pt x="608274" y="381164"/>
                  </a:lnTo>
                  <a:cubicBezTo>
                    <a:pt x="608274" y="387880"/>
                    <a:pt x="602912" y="393234"/>
                    <a:pt x="596187" y="393234"/>
                  </a:cubicBezTo>
                  <a:lnTo>
                    <a:pt x="523208" y="393234"/>
                  </a:lnTo>
                  <a:lnTo>
                    <a:pt x="524481" y="411385"/>
                  </a:lnTo>
                  <a:lnTo>
                    <a:pt x="535568" y="411385"/>
                  </a:lnTo>
                  <a:cubicBezTo>
                    <a:pt x="542294" y="411385"/>
                    <a:pt x="547746" y="416830"/>
                    <a:pt x="547746" y="423546"/>
                  </a:cubicBezTo>
                  <a:cubicBezTo>
                    <a:pt x="547746" y="430171"/>
                    <a:pt x="542294" y="435616"/>
                    <a:pt x="535568" y="435616"/>
                  </a:cubicBezTo>
                  <a:lnTo>
                    <a:pt x="526026" y="435616"/>
                  </a:lnTo>
                  <a:lnTo>
                    <a:pt x="535568" y="580004"/>
                  </a:lnTo>
                  <a:cubicBezTo>
                    <a:pt x="535750" y="583362"/>
                    <a:pt x="534660" y="586629"/>
                    <a:pt x="532297" y="589080"/>
                  </a:cubicBezTo>
                  <a:cubicBezTo>
                    <a:pt x="530024" y="591530"/>
                    <a:pt x="526844" y="592891"/>
                    <a:pt x="523481" y="592891"/>
                  </a:cubicBezTo>
                  <a:lnTo>
                    <a:pt x="467770" y="592891"/>
                  </a:lnTo>
                  <a:cubicBezTo>
                    <a:pt x="461318" y="592891"/>
                    <a:pt x="456046" y="587991"/>
                    <a:pt x="455683" y="581638"/>
                  </a:cubicBezTo>
                  <a:lnTo>
                    <a:pt x="446049" y="435616"/>
                  </a:lnTo>
                  <a:lnTo>
                    <a:pt x="162315" y="435616"/>
                  </a:lnTo>
                  <a:lnTo>
                    <a:pt x="152682" y="581638"/>
                  </a:lnTo>
                  <a:cubicBezTo>
                    <a:pt x="152228" y="587991"/>
                    <a:pt x="146956" y="592891"/>
                    <a:pt x="140595" y="592891"/>
                  </a:cubicBezTo>
                  <a:lnTo>
                    <a:pt x="84793" y="592891"/>
                  </a:lnTo>
                  <a:cubicBezTo>
                    <a:pt x="81430" y="592891"/>
                    <a:pt x="78250" y="591530"/>
                    <a:pt x="75977" y="589080"/>
                  </a:cubicBezTo>
                  <a:cubicBezTo>
                    <a:pt x="73705" y="586629"/>
                    <a:pt x="72524" y="583362"/>
                    <a:pt x="72706" y="580004"/>
                  </a:cubicBezTo>
                  <a:lnTo>
                    <a:pt x="82248" y="435616"/>
                  </a:lnTo>
                  <a:lnTo>
                    <a:pt x="19358" y="435616"/>
                  </a:lnTo>
                  <a:cubicBezTo>
                    <a:pt x="12723" y="435616"/>
                    <a:pt x="7271" y="430171"/>
                    <a:pt x="7271" y="423546"/>
                  </a:cubicBezTo>
                  <a:cubicBezTo>
                    <a:pt x="7271" y="416830"/>
                    <a:pt x="12723" y="411385"/>
                    <a:pt x="19358" y="411385"/>
                  </a:cubicBezTo>
                  <a:lnTo>
                    <a:pt x="83884" y="411385"/>
                  </a:lnTo>
                  <a:lnTo>
                    <a:pt x="85066" y="393234"/>
                  </a:lnTo>
                  <a:lnTo>
                    <a:pt x="12087" y="393234"/>
                  </a:lnTo>
                  <a:cubicBezTo>
                    <a:pt x="5453" y="393234"/>
                    <a:pt x="0" y="387880"/>
                    <a:pt x="0" y="381164"/>
                  </a:cubicBezTo>
                  <a:lnTo>
                    <a:pt x="0" y="55631"/>
                  </a:lnTo>
                  <a:cubicBezTo>
                    <a:pt x="0" y="49007"/>
                    <a:pt x="5453" y="43561"/>
                    <a:pt x="12087" y="43561"/>
                  </a:cubicBezTo>
                  <a:lnTo>
                    <a:pt x="108150" y="43561"/>
                  </a:lnTo>
                  <a:lnTo>
                    <a:pt x="110331" y="11344"/>
                  </a:lnTo>
                  <a:cubicBezTo>
                    <a:pt x="110694" y="4900"/>
                    <a:pt x="115966" y="0"/>
                    <a:pt x="1224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B186DBEF-7046-450A-82BF-5131053FAE20}"/>
              </a:ext>
            </a:extLst>
          </p:cNvPr>
          <p:cNvSpPr/>
          <p:nvPr/>
        </p:nvSpPr>
        <p:spPr>
          <a:xfrm>
            <a:off x="2242564" y="1003438"/>
            <a:ext cx="95531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заданий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формирование универсальных компетенций обучающихся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0734" y="4278616"/>
            <a:ext cx="57484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проведения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лекций практических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занятий: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логико-математического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 дошкольного возраста»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курс заочная форма получения образования, 98 обучающихся»;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«Теоретические основы математического развития детей дошкольного возраста»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курс дневная форма получения образования , 129 обучающихся)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90299 -0.31504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56" y="-15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90299 -0.3150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56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6">
            <a:extLst>
              <a:ext uri="{FF2B5EF4-FFF2-40B4-BE49-F238E27FC236}">
                <a16:creationId xmlns:a16="http://schemas.microsoft.com/office/drawing/2014/main" xmlns="" id="{0D1E1BE6-2681-4A57-84ED-8D0E47184EF3}"/>
              </a:ext>
            </a:extLst>
          </p:cNvPr>
          <p:cNvSpPr/>
          <p:nvPr/>
        </p:nvSpPr>
        <p:spPr>
          <a:xfrm>
            <a:off x="613470" y="428760"/>
            <a:ext cx="660671" cy="6608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itchFamily="34" charset="-122"/>
              </a:rPr>
              <a:t>2</a:t>
            </a:r>
            <a:endParaRPr lang="zh-CN" altLang="en-US" dirty="0">
              <a:latin typeface="Impact MT Std" pitchFamily="34" charset="0"/>
              <a:ea typeface="微软雅黑" pitchFamily="34" charset="-122"/>
            </a:endParaRPr>
          </a:p>
        </p:txBody>
      </p:sp>
      <p:cxnSp>
        <p:nvCxnSpPr>
          <p:cNvPr id="3" name="直接连接符 17">
            <a:extLst>
              <a:ext uri="{FF2B5EF4-FFF2-40B4-BE49-F238E27FC236}">
                <a16:creationId xmlns:a16="http://schemas.microsoft.com/office/drawing/2014/main" xmlns="" id="{2ADDA09C-C218-4143-9C6E-0E68B9399D8C}"/>
              </a:ext>
            </a:extLst>
          </p:cNvPr>
          <p:cNvCxnSpPr>
            <a:cxnSpLocks/>
          </p:cNvCxnSpPr>
          <p:nvPr/>
        </p:nvCxnSpPr>
        <p:spPr>
          <a:xfrm flipV="1">
            <a:off x="1274141" y="759188"/>
            <a:ext cx="787415" cy="726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99011" y="1163373"/>
            <a:ext cx="62761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процессе проведения практических занятий по учебным дисциплинам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Дошкольная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курс дневной и заочной форм 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 обучающихся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педагогика и домашнее воспитание»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дневная форма получения образования, 129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3 курс заочная форма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89 обучающихся);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методика ознакомления с социальной действительностью детей дошкольного возраста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заочная форма получения образования,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 обучающихся);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«Теоретические основы математического развития детей дошкольного возраста»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изучения тем «Основные математические понятия»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заочная форма 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обучающихся);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методика музыкального воспитания детей дошкольного возраста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 курс дневная форма 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 обучающийся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по учебным дисциплинам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методика музыкального воспитания детей дошкольного возраста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«Теория и методика развития изобразительного творчества детей дошкольного возраста»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заочная форма 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обучающихся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186DBEF-7046-450A-82BF-5131053FAE20}"/>
              </a:ext>
            </a:extLst>
          </p:cNvPr>
          <p:cNvSpPr/>
          <p:nvPr/>
        </p:nvSpPr>
        <p:spPr>
          <a:xfrm>
            <a:off x="2061556" y="275973"/>
            <a:ext cx="95531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-ориентированные задания разных типов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дисциплинам педагогической, психологической и методической направленности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56"/>
          <a:stretch/>
        </p:blipFill>
        <p:spPr bwMode="auto">
          <a:xfrm>
            <a:off x="6675121" y="1767524"/>
            <a:ext cx="5054138" cy="337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9">
            <a:extLst>
              <a:ext uri="{FF2B5EF4-FFF2-40B4-BE49-F238E27FC236}">
                <a16:creationId xmlns:a16="http://schemas.microsoft.com/office/drawing/2014/main" xmlns="" id="{05D56E80-F827-4846-9F52-1ACC50DAF503}"/>
              </a:ext>
            </a:extLst>
          </p:cNvPr>
          <p:cNvSpPr/>
          <p:nvPr/>
        </p:nvSpPr>
        <p:spPr>
          <a:xfrm>
            <a:off x="593525" y="359267"/>
            <a:ext cx="660671" cy="6608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itchFamily="34" charset="-122"/>
              </a:rPr>
              <a:t>3</a:t>
            </a:r>
            <a:endParaRPr lang="zh-CN" altLang="en-US" dirty="0"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86DBEF-7046-450A-82BF-5131053FAE20}"/>
              </a:ext>
            </a:extLst>
          </p:cNvPr>
          <p:cNvSpPr/>
          <p:nvPr/>
        </p:nvSpPr>
        <p:spPr>
          <a:xfrm>
            <a:off x="2334003" y="359267"/>
            <a:ext cx="949500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кейсы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учебным дисциплинам методической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направленности, способствующие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готовности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к формированию основ функциональной грамотности детей дошкольного возраста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23">
            <a:extLst>
              <a:ext uri="{FF2B5EF4-FFF2-40B4-BE49-F238E27FC236}">
                <a16:creationId xmlns:a16="http://schemas.microsoft.com/office/drawing/2014/main" xmlns="" id="{449FD6F2-5F0E-4041-B037-F719B7C9E670}"/>
              </a:ext>
            </a:extLst>
          </p:cNvPr>
          <p:cNvCxnSpPr/>
          <p:nvPr/>
        </p:nvCxnSpPr>
        <p:spPr>
          <a:xfrm>
            <a:off x="1254196" y="689695"/>
            <a:ext cx="92280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7554" y="1354805"/>
            <a:ext cx="541917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процессе проведения практических занятий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методика музыкального воспитания детей дошкольного возраста»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внедрялись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кейсы № 1, №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изучения темы «Игровые методы в музыкальном воспитании детей дошкольного возраста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№ 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изучения темы «Взаимодействие субъектов музыкально-образовательного процесса в условиях учреждения дошкольного образования и семьи»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курс дневная форма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131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«Теоретические основы развития речи детей дошкольного возраста»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внедрялся методический кейс №4 по теме «Освоение ребенком звуковых средств языка»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 дневная форма 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 обучающийся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проведения практических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и подготовки к зачету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театральной деятельности в учреждении дошкольного образования»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внедрялся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кейс № 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изучения темы «Подготовка, организация и демонстрация детского мини-спектакля»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курс дневная форма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130 обучающихся).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79"/>
          <p:cNvGrpSpPr/>
          <p:nvPr/>
        </p:nvGrpSpPr>
        <p:grpSpPr>
          <a:xfrm>
            <a:off x="226513" y="1472095"/>
            <a:ext cx="331971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79"/>
          <p:cNvGrpSpPr/>
          <p:nvPr/>
        </p:nvGrpSpPr>
        <p:grpSpPr>
          <a:xfrm>
            <a:off x="215267" y="5119611"/>
            <a:ext cx="331971" cy="33197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47" y="1479340"/>
            <a:ext cx="5774863" cy="493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90299 -0.31504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56" y="-15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90299 -0.3150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56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7"/>
          <p:cNvGrpSpPr>
            <a:grpSpLocks/>
          </p:cNvGrpSpPr>
          <p:nvPr/>
        </p:nvGrpSpPr>
        <p:grpSpPr bwMode="auto">
          <a:xfrm>
            <a:off x="131976" y="1440804"/>
            <a:ext cx="1041365" cy="1041365"/>
            <a:chOff x="4396580" y="2306605"/>
            <a:chExt cx="822211" cy="822211"/>
          </a:xfrm>
        </p:grpSpPr>
        <p:sp>
          <p:nvSpPr>
            <p:cNvPr id="15" name="椭圆 8"/>
            <p:cNvSpPr>
              <a:spLocks noChangeAspect="1"/>
            </p:cNvSpPr>
            <p:nvPr/>
          </p:nvSpPr>
          <p:spPr bwMode="auto">
            <a:xfrm>
              <a:off x="4396580" y="2306605"/>
              <a:ext cx="822211" cy="822211"/>
            </a:xfrm>
            <a:prstGeom prst="ellipse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 sz="24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6" name="椭圆 9"/>
            <p:cNvSpPr>
              <a:spLocks noChangeAspect="1"/>
            </p:cNvSpPr>
            <p:nvPr/>
          </p:nvSpPr>
          <p:spPr>
            <a:xfrm>
              <a:off x="4447748" y="2357773"/>
              <a:ext cx="719876" cy="71987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3"/>
          <p:cNvGrpSpPr>
            <a:grpSpLocks/>
          </p:cNvGrpSpPr>
          <p:nvPr/>
        </p:nvGrpSpPr>
        <p:grpSpPr bwMode="auto">
          <a:xfrm>
            <a:off x="204906" y="4932791"/>
            <a:ext cx="1041365" cy="1041365"/>
            <a:chOff x="4396507" y="3324383"/>
            <a:chExt cx="822355" cy="822355"/>
          </a:xfrm>
        </p:grpSpPr>
        <p:sp>
          <p:nvSpPr>
            <p:cNvPr id="18" name="椭圆 14"/>
            <p:cNvSpPr>
              <a:spLocks noChangeAspect="1"/>
            </p:cNvSpPr>
            <p:nvPr/>
          </p:nvSpPr>
          <p:spPr bwMode="auto">
            <a:xfrm>
              <a:off x="4396507" y="3324383"/>
              <a:ext cx="822355" cy="822355"/>
            </a:xfrm>
            <a:prstGeom prst="ellipse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 sz="24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9" name="椭圆 15"/>
            <p:cNvSpPr>
              <a:spLocks noChangeAspect="1"/>
            </p:cNvSpPr>
            <p:nvPr/>
          </p:nvSpPr>
          <p:spPr>
            <a:xfrm>
              <a:off x="4447683" y="3375560"/>
              <a:ext cx="720002" cy="72000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149629" y="62176"/>
            <a:ext cx="11415674" cy="10058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92626" y="241929"/>
            <a:ext cx="950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электронных ресурсов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банков эффективных практик формирования функциональной грамотности обучающихся</a:t>
            </a:r>
          </a:p>
        </p:txBody>
      </p:sp>
      <p:grpSp>
        <p:nvGrpSpPr>
          <p:cNvPr id="34" name="íṥľïďé">
            <a:extLst>
              <a:ext uri="{FF2B5EF4-FFF2-40B4-BE49-F238E27FC236}">
                <a16:creationId xmlns:a16="http://schemas.microsoft.com/office/drawing/2014/main" xmlns="" id="{8803FECB-E6F2-4B2B-9B7A-FC9A3D256EBC}"/>
              </a:ext>
            </a:extLst>
          </p:cNvPr>
          <p:cNvGrpSpPr/>
          <p:nvPr/>
        </p:nvGrpSpPr>
        <p:grpSpPr>
          <a:xfrm>
            <a:off x="163133" y="108156"/>
            <a:ext cx="1547888" cy="780104"/>
            <a:chOff x="3881207" y="1888869"/>
            <a:chExt cx="4416886" cy="3486662"/>
          </a:xfrm>
        </p:grpSpPr>
        <p:sp>
          <p:nvSpPr>
            <p:cNvPr id="35" name="PA-ïṧḷîḋè">
              <a:extLst>
                <a:ext uri="{FF2B5EF4-FFF2-40B4-BE49-F238E27FC236}">
                  <a16:creationId xmlns:a16="http://schemas.microsoft.com/office/drawing/2014/main" xmlns="" id="{F0592572-5A38-45B4-AC01-01C1C6DFB06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3881207" y="4306031"/>
              <a:ext cx="1404130" cy="756743"/>
            </a:xfrm>
            <a:custGeom>
              <a:avLst/>
              <a:gdLst>
                <a:gd name="T0" fmla="*/ 0 w 1284"/>
                <a:gd name="T1" fmla="*/ 285 h 692"/>
                <a:gd name="T2" fmla="*/ 1034 w 1284"/>
                <a:gd name="T3" fmla="*/ 0 h 692"/>
                <a:gd name="T4" fmla="*/ 1284 w 1284"/>
                <a:gd name="T5" fmla="*/ 173 h 692"/>
                <a:gd name="T6" fmla="*/ 1056 w 1284"/>
                <a:gd name="T7" fmla="*/ 692 h 692"/>
                <a:gd name="T8" fmla="*/ 918 w 1284"/>
                <a:gd name="T9" fmla="*/ 644 h 692"/>
                <a:gd name="T10" fmla="*/ 132 w 1284"/>
                <a:gd name="T11" fmla="*/ 328 h 692"/>
                <a:gd name="T12" fmla="*/ 0 w 1284"/>
                <a:gd name="T13" fmla="*/ 28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4" h="692">
                  <a:moveTo>
                    <a:pt x="0" y="285"/>
                  </a:moveTo>
                  <a:lnTo>
                    <a:pt x="1034" y="0"/>
                  </a:lnTo>
                  <a:lnTo>
                    <a:pt x="1284" y="173"/>
                  </a:lnTo>
                  <a:lnTo>
                    <a:pt x="1056" y="692"/>
                  </a:lnTo>
                  <a:lnTo>
                    <a:pt x="918" y="644"/>
                  </a:lnTo>
                  <a:lnTo>
                    <a:pt x="132" y="328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PA-ísļíḋe">
              <a:extLst>
                <a:ext uri="{FF2B5EF4-FFF2-40B4-BE49-F238E27FC236}">
                  <a16:creationId xmlns:a16="http://schemas.microsoft.com/office/drawing/2014/main" xmlns="" id="{8C846336-1E6B-49BC-BF9C-048D7DD0B85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3908545" y="4537864"/>
              <a:ext cx="4389548" cy="837667"/>
            </a:xfrm>
            <a:custGeom>
              <a:avLst/>
              <a:gdLst>
                <a:gd name="T0" fmla="*/ 691 w 2666"/>
                <a:gd name="T1" fmla="*/ 318 h 508"/>
                <a:gd name="T2" fmla="*/ 0 w 2666"/>
                <a:gd name="T3" fmla="*/ 48 h 508"/>
                <a:gd name="T4" fmla="*/ 0 w 2666"/>
                <a:gd name="T5" fmla="*/ 130 h 508"/>
                <a:gd name="T6" fmla="*/ 640 w 2666"/>
                <a:gd name="T7" fmla="*/ 370 h 508"/>
                <a:gd name="T8" fmla="*/ 1628 w 2666"/>
                <a:gd name="T9" fmla="*/ 508 h 508"/>
                <a:gd name="T10" fmla="*/ 2666 w 2666"/>
                <a:gd name="T11" fmla="*/ 121 h 508"/>
                <a:gd name="T12" fmla="*/ 2664 w 2666"/>
                <a:gd name="T13" fmla="*/ 59 h 508"/>
                <a:gd name="T14" fmla="*/ 1259 w 2666"/>
                <a:gd name="T15" fmla="*/ 57 h 508"/>
                <a:gd name="T16" fmla="*/ 691 w 2666"/>
                <a:gd name="T17" fmla="*/ 31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6" h="508">
                  <a:moveTo>
                    <a:pt x="691" y="318"/>
                  </a:moveTo>
                  <a:cubicBezTo>
                    <a:pt x="691" y="318"/>
                    <a:pt x="301" y="0"/>
                    <a:pt x="0" y="4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52" y="107"/>
                    <a:pt x="640" y="370"/>
                  </a:cubicBezTo>
                  <a:cubicBezTo>
                    <a:pt x="1628" y="508"/>
                    <a:pt x="1628" y="508"/>
                    <a:pt x="1628" y="508"/>
                  </a:cubicBezTo>
                  <a:cubicBezTo>
                    <a:pt x="2666" y="121"/>
                    <a:pt x="2666" y="121"/>
                    <a:pt x="2666" y="121"/>
                  </a:cubicBezTo>
                  <a:cubicBezTo>
                    <a:pt x="2664" y="59"/>
                    <a:pt x="2664" y="59"/>
                    <a:pt x="2664" y="59"/>
                  </a:cubicBezTo>
                  <a:cubicBezTo>
                    <a:pt x="1259" y="57"/>
                    <a:pt x="1259" y="57"/>
                    <a:pt x="1259" y="57"/>
                  </a:cubicBezTo>
                  <a:lnTo>
                    <a:pt x="691" y="31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PA-îṧļïḓe">
              <a:extLst>
                <a:ext uri="{FF2B5EF4-FFF2-40B4-BE49-F238E27FC236}">
                  <a16:creationId xmlns:a16="http://schemas.microsoft.com/office/drawing/2014/main" xmlns="" id="{71896F7D-D50C-4ED7-B0AE-7F67B4BB9F4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036006" y="4453658"/>
              <a:ext cx="3256620" cy="807046"/>
            </a:xfrm>
            <a:custGeom>
              <a:avLst/>
              <a:gdLst>
                <a:gd name="T0" fmla="*/ 0 w 2978"/>
                <a:gd name="T1" fmla="*/ 557 h 738"/>
                <a:gd name="T2" fmla="*/ 1416 w 2978"/>
                <a:gd name="T3" fmla="*/ 738 h 738"/>
                <a:gd name="T4" fmla="*/ 2978 w 2978"/>
                <a:gd name="T5" fmla="*/ 166 h 738"/>
                <a:gd name="T6" fmla="*/ 1580 w 2978"/>
                <a:gd name="T7" fmla="*/ 0 h 738"/>
                <a:gd name="T8" fmla="*/ 0 w 2978"/>
                <a:gd name="T9" fmla="*/ 55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8" h="738">
                  <a:moveTo>
                    <a:pt x="0" y="557"/>
                  </a:moveTo>
                  <a:lnTo>
                    <a:pt x="1416" y="738"/>
                  </a:lnTo>
                  <a:lnTo>
                    <a:pt x="2978" y="166"/>
                  </a:lnTo>
                  <a:lnTo>
                    <a:pt x="1580" y="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PA-iṩḻïdé">
              <a:extLst>
                <a:ext uri="{FF2B5EF4-FFF2-40B4-BE49-F238E27FC236}">
                  <a16:creationId xmlns:a16="http://schemas.microsoft.com/office/drawing/2014/main" xmlns="" id="{113C7675-5864-463D-9645-451CAE50BB4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5036006" y="4453658"/>
              <a:ext cx="3209597" cy="694410"/>
            </a:xfrm>
            <a:custGeom>
              <a:avLst/>
              <a:gdLst>
                <a:gd name="T0" fmla="*/ 0 w 2935"/>
                <a:gd name="T1" fmla="*/ 557 h 635"/>
                <a:gd name="T2" fmla="*/ 1373 w 2935"/>
                <a:gd name="T3" fmla="*/ 635 h 635"/>
                <a:gd name="T4" fmla="*/ 2935 w 2935"/>
                <a:gd name="T5" fmla="*/ 64 h 635"/>
                <a:gd name="T6" fmla="*/ 1580 w 2935"/>
                <a:gd name="T7" fmla="*/ 0 h 635"/>
                <a:gd name="T8" fmla="*/ 0 w 2935"/>
                <a:gd name="T9" fmla="*/ 55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5" h="635">
                  <a:moveTo>
                    <a:pt x="0" y="557"/>
                  </a:moveTo>
                  <a:lnTo>
                    <a:pt x="1373" y="635"/>
                  </a:lnTo>
                  <a:lnTo>
                    <a:pt x="2935" y="64"/>
                  </a:lnTo>
                  <a:lnTo>
                    <a:pt x="1580" y="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PA-îṡḷiḍé">
              <a:extLst>
                <a:ext uri="{FF2B5EF4-FFF2-40B4-BE49-F238E27FC236}">
                  <a16:creationId xmlns:a16="http://schemas.microsoft.com/office/drawing/2014/main" xmlns="" id="{B9202E1D-16B7-4C65-B514-BD78607254A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5055690" y="4411009"/>
              <a:ext cx="3157106" cy="662697"/>
            </a:xfrm>
            <a:custGeom>
              <a:avLst/>
              <a:gdLst>
                <a:gd name="T0" fmla="*/ 1037 w 1917"/>
                <a:gd name="T1" fmla="*/ 26 h 402"/>
                <a:gd name="T2" fmla="*/ 1917 w 1917"/>
                <a:gd name="T3" fmla="*/ 0 h 402"/>
                <a:gd name="T4" fmla="*/ 906 w 1917"/>
                <a:gd name="T5" fmla="*/ 402 h 402"/>
                <a:gd name="T6" fmla="*/ 0 w 1917"/>
                <a:gd name="T7" fmla="*/ 391 h 402"/>
                <a:gd name="T8" fmla="*/ 1037 w 1917"/>
                <a:gd name="T9" fmla="*/ 2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7" h="402">
                  <a:moveTo>
                    <a:pt x="1037" y="26"/>
                  </a:moveTo>
                  <a:cubicBezTo>
                    <a:pt x="1037" y="26"/>
                    <a:pt x="1702" y="68"/>
                    <a:pt x="1917" y="0"/>
                  </a:cubicBezTo>
                  <a:cubicBezTo>
                    <a:pt x="906" y="402"/>
                    <a:pt x="906" y="402"/>
                    <a:pt x="906" y="402"/>
                  </a:cubicBezTo>
                  <a:cubicBezTo>
                    <a:pt x="0" y="391"/>
                    <a:pt x="0" y="391"/>
                    <a:pt x="0" y="391"/>
                  </a:cubicBezTo>
                  <a:lnTo>
                    <a:pt x="1037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PA-iṧḷíḋe">
              <a:extLst>
                <a:ext uri="{FF2B5EF4-FFF2-40B4-BE49-F238E27FC236}">
                  <a16:creationId xmlns:a16="http://schemas.microsoft.com/office/drawing/2014/main" xmlns="" id="{9862665F-76DE-401D-813B-78B5CE8F63D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3901984" y="3762530"/>
              <a:ext cx="2861845" cy="1300241"/>
            </a:xfrm>
            <a:custGeom>
              <a:avLst/>
              <a:gdLst>
                <a:gd name="T0" fmla="*/ 689 w 1738"/>
                <a:gd name="T1" fmla="*/ 788 h 788"/>
                <a:gd name="T2" fmla="*/ 0 w 1738"/>
                <a:gd name="T3" fmla="*/ 465 h 788"/>
                <a:gd name="T4" fmla="*/ 1250 w 1738"/>
                <a:gd name="T5" fmla="*/ 0 h 788"/>
                <a:gd name="T6" fmla="*/ 1738 w 1738"/>
                <a:gd name="T7" fmla="*/ 419 h 788"/>
                <a:gd name="T8" fmla="*/ 689 w 1738"/>
                <a:gd name="T9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8" h="788">
                  <a:moveTo>
                    <a:pt x="689" y="788"/>
                  </a:moveTo>
                  <a:cubicBezTo>
                    <a:pt x="689" y="788"/>
                    <a:pt x="332" y="453"/>
                    <a:pt x="0" y="465"/>
                  </a:cubicBezTo>
                  <a:cubicBezTo>
                    <a:pt x="1250" y="0"/>
                    <a:pt x="1250" y="0"/>
                    <a:pt x="1250" y="0"/>
                  </a:cubicBezTo>
                  <a:cubicBezTo>
                    <a:pt x="1250" y="0"/>
                    <a:pt x="1647" y="16"/>
                    <a:pt x="1738" y="419"/>
                  </a:cubicBezTo>
                  <a:lnTo>
                    <a:pt x="689" y="7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PA-íšḻîďe">
              <a:extLst>
                <a:ext uri="{FF2B5EF4-FFF2-40B4-BE49-F238E27FC236}">
                  <a16:creationId xmlns:a16="http://schemas.microsoft.com/office/drawing/2014/main" xmlns="" id="{B7EAD44C-9835-4561-8DE2-69BCA274DAE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3917294" y="3658642"/>
              <a:ext cx="2846535" cy="1404130"/>
            </a:xfrm>
            <a:custGeom>
              <a:avLst/>
              <a:gdLst>
                <a:gd name="T0" fmla="*/ 680 w 1729"/>
                <a:gd name="T1" fmla="*/ 851 h 851"/>
                <a:gd name="T2" fmla="*/ 0 w 1729"/>
                <a:gd name="T3" fmla="*/ 480 h 851"/>
                <a:gd name="T4" fmla="*/ 1243 w 1729"/>
                <a:gd name="T5" fmla="*/ 0 h 851"/>
                <a:gd name="T6" fmla="*/ 1729 w 1729"/>
                <a:gd name="T7" fmla="*/ 482 h 851"/>
                <a:gd name="T8" fmla="*/ 680 w 1729"/>
                <a:gd name="T9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9" h="851">
                  <a:moveTo>
                    <a:pt x="680" y="851"/>
                  </a:moveTo>
                  <a:cubicBezTo>
                    <a:pt x="680" y="851"/>
                    <a:pt x="420" y="471"/>
                    <a:pt x="0" y="480"/>
                  </a:cubicBezTo>
                  <a:cubicBezTo>
                    <a:pt x="1243" y="0"/>
                    <a:pt x="1243" y="0"/>
                    <a:pt x="1243" y="0"/>
                  </a:cubicBezTo>
                  <a:cubicBezTo>
                    <a:pt x="1243" y="0"/>
                    <a:pt x="1574" y="109"/>
                    <a:pt x="1729" y="482"/>
                  </a:cubicBezTo>
                  <a:lnTo>
                    <a:pt x="680" y="8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PA-ïSľïďé">
              <a:extLst>
                <a:ext uri="{FF2B5EF4-FFF2-40B4-BE49-F238E27FC236}">
                  <a16:creationId xmlns:a16="http://schemas.microsoft.com/office/drawing/2014/main" xmlns="" id="{3538914D-431B-44D0-A387-246B5A28066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4000405" y="3582093"/>
              <a:ext cx="2763425" cy="1480679"/>
            </a:xfrm>
            <a:custGeom>
              <a:avLst/>
              <a:gdLst>
                <a:gd name="T0" fmla="*/ 629 w 1678"/>
                <a:gd name="T1" fmla="*/ 898 h 898"/>
                <a:gd name="T2" fmla="*/ 0 w 1678"/>
                <a:gd name="T3" fmla="*/ 434 h 898"/>
                <a:gd name="T4" fmla="*/ 1170 w 1678"/>
                <a:gd name="T5" fmla="*/ 0 h 898"/>
                <a:gd name="T6" fmla="*/ 1678 w 1678"/>
                <a:gd name="T7" fmla="*/ 529 h 898"/>
                <a:gd name="T8" fmla="*/ 629 w 1678"/>
                <a:gd name="T9" fmla="*/ 89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8" h="898">
                  <a:moveTo>
                    <a:pt x="629" y="898"/>
                  </a:moveTo>
                  <a:cubicBezTo>
                    <a:pt x="629" y="898"/>
                    <a:pt x="499" y="428"/>
                    <a:pt x="0" y="434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0"/>
                    <a:pt x="1602" y="41"/>
                    <a:pt x="1678" y="529"/>
                  </a:cubicBezTo>
                  <a:lnTo>
                    <a:pt x="629" y="8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PA-îṣľiḓé">
              <a:extLst>
                <a:ext uri="{FF2B5EF4-FFF2-40B4-BE49-F238E27FC236}">
                  <a16:creationId xmlns:a16="http://schemas.microsoft.com/office/drawing/2014/main" xmlns="" id="{0B3EC567-86F5-472E-9F31-29A44D194F0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5856693" y="3241220"/>
              <a:ext cx="1022151" cy="1138624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PA-ïsļiďê">
              <a:extLst>
                <a:ext uri="{FF2B5EF4-FFF2-40B4-BE49-F238E27FC236}">
                  <a16:creationId xmlns:a16="http://schemas.microsoft.com/office/drawing/2014/main" xmlns="" id="{6B7BCE3E-EC77-427D-9105-A7B701DCDD5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6272943" y="2705469"/>
              <a:ext cx="532146" cy="592788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PA-îṡļïḋè">
              <a:extLst>
                <a:ext uri="{FF2B5EF4-FFF2-40B4-BE49-F238E27FC236}">
                  <a16:creationId xmlns:a16="http://schemas.microsoft.com/office/drawing/2014/main" xmlns="" id="{919BBEC5-F5DE-4A8E-A848-CE0CF1E88F7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5734865" y="1888869"/>
              <a:ext cx="851687" cy="948735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PA-íṡļíḑê">
              <a:extLst>
                <a:ext uri="{FF2B5EF4-FFF2-40B4-BE49-F238E27FC236}">
                  <a16:creationId xmlns:a16="http://schemas.microsoft.com/office/drawing/2014/main" xmlns="" id="{FF7E6209-3F56-41D0-837C-C65370359BF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5199931" y="2695108"/>
              <a:ext cx="891969" cy="993608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PA-iṥļïďe">
              <a:extLst>
                <a:ext uri="{FF2B5EF4-FFF2-40B4-BE49-F238E27FC236}">
                  <a16:creationId xmlns:a16="http://schemas.microsoft.com/office/drawing/2014/main" xmlns="" id="{15A1D365-C140-4DDF-82DD-E7367326AAF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6878844" y="3210055"/>
              <a:ext cx="742373" cy="826966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PA-íṣľiḍê">
              <a:extLst>
                <a:ext uri="{FF2B5EF4-FFF2-40B4-BE49-F238E27FC236}">
                  <a16:creationId xmlns:a16="http://schemas.microsoft.com/office/drawing/2014/main" xmlns="" id="{5E12EC9A-A8D9-4DB6-A04A-188B3409E69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6867397" y="2607816"/>
              <a:ext cx="457234" cy="509336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PA-ís1iḑe">
              <a:extLst>
                <a:ext uri="{FF2B5EF4-FFF2-40B4-BE49-F238E27FC236}">
                  <a16:creationId xmlns:a16="http://schemas.microsoft.com/office/drawing/2014/main" xmlns="" id="{3CF67240-CFE3-4BAF-B9F9-DE22A5D53C1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5285337" y="2196124"/>
              <a:ext cx="348660" cy="388390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PA-î$ḻiďè">
              <a:extLst>
                <a:ext uri="{FF2B5EF4-FFF2-40B4-BE49-F238E27FC236}">
                  <a16:creationId xmlns:a16="http://schemas.microsoft.com/office/drawing/2014/main" xmlns="" id="{5A18D4C7-D16B-45D9-BE75-9F59305D2F1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6613812" y="2099048"/>
              <a:ext cx="381130" cy="424562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PA-íSḻiḑé">
              <a:extLst>
                <a:ext uri="{FF2B5EF4-FFF2-40B4-BE49-F238E27FC236}">
                  <a16:creationId xmlns:a16="http://schemas.microsoft.com/office/drawing/2014/main" xmlns="" id="{A444D164-EAF9-4400-B964-0B76A84B3F2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5453005" y="2915200"/>
              <a:ext cx="385820" cy="385094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PA-i$1îdè">
              <a:extLst>
                <a:ext uri="{FF2B5EF4-FFF2-40B4-BE49-F238E27FC236}">
                  <a16:creationId xmlns:a16="http://schemas.microsoft.com/office/drawing/2014/main" xmlns="" id="{ACF860FE-8AD5-4F90-8E09-4B329A6647E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7061352" y="3349538"/>
              <a:ext cx="377356" cy="366542"/>
            </a:xfrm>
            <a:custGeom>
              <a:avLst/>
              <a:gdLst>
                <a:gd name="connsiteX0" fmla="*/ 357006 w 608274"/>
                <a:gd name="connsiteY0" fmla="*/ 315793 h 590844"/>
                <a:gd name="connsiteX1" fmla="*/ 344664 w 608274"/>
                <a:gd name="connsiteY1" fmla="*/ 351821 h 590844"/>
                <a:gd name="connsiteX2" fmla="*/ 552405 w 608274"/>
                <a:gd name="connsiteY2" fmla="*/ 559238 h 590844"/>
                <a:gd name="connsiteX3" fmla="*/ 554572 w 608274"/>
                <a:gd name="connsiteY3" fmla="*/ 560178 h 590844"/>
                <a:gd name="connsiteX4" fmla="*/ 554666 w 608274"/>
                <a:gd name="connsiteY4" fmla="*/ 560178 h 590844"/>
                <a:gd name="connsiteX5" fmla="*/ 556928 w 608274"/>
                <a:gd name="connsiteY5" fmla="*/ 559238 h 590844"/>
                <a:gd name="connsiteX6" fmla="*/ 576618 w 608274"/>
                <a:gd name="connsiteY6" fmla="*/ 539578 h 590844"/>
                <a:gd name="connsiteX7" fmla="*/ 577560 w 608274"/>
                <a:gd name="connsiteY7" fmla="*/ 537320 h 590844"/>
                <a:gd name="connsiteX8" fmla="*/ 576618 w 608274"/>
                <a:gd name="connsiteY8" fmla="*/ 535063 h 590844"/>
                <a:gd name="connsiteX9" fmla="*/ 347019 w 608274"/>
                <a:gd name="connsiteY9" fmla="*/ 272617 h 590844"/>
                <a:gd name="connsiteX10" fmla="*/ 361339 w 608274"/>
                <a:gd name="connsiteY10" fmla="*/ 276756 h 590844"/>
                <a:gd name="connsiteX11" fmla="*/ 370572 w 608274"/>
                <a:gd name="connsiteY11" fmla="*/ 285974 h 590844"/>
                <a:gd name="connsiteX12" fmla="*/ 598287 w 608274"/>
                <a:gd name="connsiteY12" fmla="*/ 513333 h 590844"/>
                <a:gd name="connsiteX13" fmla="*/ 608274 w 608274"/>
                <a:gd name="connsiteY13" fmla="*/ 537320 h 590844"/>
                <a:gd name="connsiteX14" fmla="*/ 598287 w 608274"/>
                <a:gd name="connsiteY14" fmla="*/ 561213 h 590844"/>
                <a:gd name="connsiteX15" fmla="*/ 578691 w 608274"/>
                <a:gd name="connsiteY15" fmla="*/ 580873 h 590844"/>
                <a:gd name="connsiteX16" fmla="*/ 554666 w 608274"/>
                <a:gd name="connsiteY16" fmla="*/ 590844 h 590844"/>
                <a:gd name="connsiteX17" fmla="*/ 554572 w 608274"/>
                <a:gd name="connsiteY17" fmla="*/ 590844 h 590844"/>
                <a:gd name="connsiteX18" fmla="*/ 530736 w 608274"/>
                <a:gd name="connsiteY18" fmla="*/ 580873 h 590844"/>
                <a:gd name="connsiteX19" fmla="*/ 316211 w 608274"/>
                <a:gd name="connsiteY19" fmla="*/ 366683 h 590844"/>
                <a:gd name="connsiteX20" fmla="*/ 312442 w 608274"/>
                <a:gd name="connsiteY20" fmla="*/ 350880 h 590844"/>
                <a:gd name="connsiteX21" fmla="*/ 327328 w 608274"/>
                <a:gd name="connsiteY21" fmla="*/ 307610 h 590844"/>
                <a:gd name="connsiteX22" fmla="*/ 335902 w 608274"/>
                <a:gd name="connsiteY22" fmla="*/ 282588 h 590844"/>
                <a:gd name="connsiteX23" fmla="*/ 347019 w 608274"/>
                <a:gd name="connsiteY23" fmla="*/ 272617 h 590844"/>
                <a:gd name="connsiteX24" fmla="*/ 74870 w 608274"/>
                <a:gd name="connsiteY24" fmla="*/ 82350 h 590844"/>
                <a:gd name="connsiteX25" fmla="*/ 426850 w 608274"/>
                <a:gd name="connsiteY25" fmla="*/ 82350 h 590844"/>
                <a:gd name="connsiteX26" fmla="*/ 426850 w 608274"/>
                <a:gd name="connsiteY26" fmla="*/ 306027 h 590844"/>
                <a:gd name="connsiteX27" fmla="*/ 379461 w 608274"/>
                <a:gd name="connsiteY27" fmla="*/ 258714 h 590844"/>
                <a:gd name="connsiteX28" fmla="*/ 341210 w 608274"/>
                <a:gd name="connsiteY28" fmla="*/ 247709 h 590844"/>
                <a:gd name="connsiteX29" fmla="*/ 315867 w 608274"/>
                <a:gd name="connsiteY29" fmla="*/ 265957 h 590844"/>
                <a:gd name="connsiteX30" fmla="*/ 204507 w 608274"/>
                <a:gd name="connsiteY30" fmla="*/ 235763 h 590844"/>
                <a:gd name="connsiteX31" fmla="*/ 195274 w 608274"/>
                <a:gd name="connsiteY31" fmla="*/ 230590 h 590844"/>
                <a:gd name="connsiteX32" fmla="*/ 213740 w 608274"/>
                <a:gd name="connsiteY32" fmla="*/ 231154 h 590844"/>
                <a:gd name="connsiteX33" fmla="*/ 225517 w 608274"/>
                <a:gd name="connsiteY33" fmla="*/ 231719 h 590844"/>
                <a:gd name="connsiteX34" fmla="*/ 248599 w 608274"/>
                <a:gd name="connsiteY34" fmla="*/ 232377 h 590844"/>
                <a:gd name="connsiteX35" fmla="*/ 322085 w 608274"/>
                <a:gd name="connsiteY35" fmla="*/ 227674 h 590844"/>
                <a:gd name="connsiteX36" fmla="*/ 361749 w 608274"/>
                <a:gd name="connsiteY36" fmla="*/ 186852 h 590844"/>
                <a:gd name="connsiteX37" fmla="*/ 323216 w 608274"/>
                <a:gd name="connsiteY37" fmla="*/ 133049 h 590844"/>
                <a:gd name="connsiteX38" fmla="*/ 205167 w 608274"/>
                <a:gd name="connsiteY38" fmla="*/ 122514 h 590844"/>
                <a:gd name="connsiteX39" fmla="*/ 158248 w 608274"/>
                <a:gd name="connsiteY39" fmla="*/ 124395 h 590844"/>
                <a:gd name="connsiteX40" fmla="*/ 157683 w 608274"/>
                <a:gd name="connsiteY40" fmla="*/ 124395 h 590844"/>
                <a:gd name="connsiteX41" fmla="*/ 137239 w 608274"/>
                <a:gd name="connsiteY41" fmla="*/ 144336 h 590844"/>
                <a:gd name="connsiteX42" fmla="*/ 157212 w 608274"/>
                <a:gd name="connsiteY42" fmla="*/ 165312 h 590844"/>
                <a:gd name="connsiteX43" fmla="*/ 208087 w 608274"/>
                <a:gd name="connsiteY43" fmla="*/ 163336 h 590844"/>
                <a:gd name="connsiteX44" fmla="*/ 306634 w 608274"/>
                <a:gd name="connsiteY44" fmla="*/ 170485 h 590844"/>
                <a:gd name="connsiteX45" fmla="*/ 321049 w 608274"/>
                <a:gd name="connsiteY45" fmla="*/ 183465 h 590844"/>
                <a:gd name="connsiteX46" fmla="*/ 311251 w 608274"/>
                <a:gd name="connsiteY46" fmla="*/ 188263 h 590844"/>
                <a:gd name="connsiteX47" fmla="*/ 250200 w 608274"/>
                <a:gd name="connsiteY47" fmla="*/ 191461 h 590844"/>
                <a:gd name="connsiteX48" fmla="*/ 225517 w 608274"/>
                <a:gd name="connsiteY48" fmla="*/ 190896 h 590844"/>
                <a:gd name="connsiteX49" fmla="*/ 216755 w 608274"/>
                <a:gd name="connsiteY49" fmla="*/ 190426 h 590844"/>
                <a:gd name="connsiteX50" fmla="*/ 156929 w 608274"/>
                <a:gd name="connsiteY50" fmla="*/ 206040 h 590844"/>
                <a:gd name="connsiteX51" fmla="*/ 150335 w 608274"/>
                <a:gd name="connsiteY51" fmla="*/ 236516 h 590844"/>
                <a:gd name="connsiteX52" fmla="*/ 187078 w 608274"/>
                <a:gd name="connsiteY52" fmla="*/ 272823 h 590844"/>
                <a:gd name="connsiteX53" fmla="*/ 300887 w 608274"/>
                <a:gd name="connsiteY53" fmla="*/ 305839 h 590844"/>
                <a:gd name="connsiteX54" fmla="*/ 291277 w 608274"/>
                <a:gd name="connsiteY54" fmla="*/ 334057 h 590844"/>
                <a:gd name="connsiteX55" fmla="*/ 74870 w 608274"/>
                <a:gd name="connsiteY55" fmla="*/ 334057 h 590844"/>
                <a:gd name="connsiteX56" fmla="*/ 41731 w 608274"/>
                <a:gd name="connsiteY56" fmla="*/ 0 h 590844"/>
                <a:gd name="connsiteX57" fmla="*/ 459894 w 608274"/>
                <a:gd name="connsiteY57" fmla="*/ 0 h 590844"/>
                <a:gd name="connsiteX58" fmla="*/ 501720 w 608274"/>
                <a:gd name="connsiteY58" fmla="*/ 41669 h 590844"/>
                <a:gd name="connsiteX59" fmla="*/ 501720 w 608274"/>
                <a:gd name="connsiteY59" fmla="*/ 374737 h 590844"/>
                <a:gd name="connsiteX60" fmla="*/ 501155 w 608274"/>
                <a:gd name="connsiteY60" fmla="*/ 380193 h 590844"/>
                <a:gd name="connsiteX61" fmla="*/ 457539 w 608274"/>
                <a:gd name="connsiteY61" fmla="*/ 336643 h 590844"/>
                <a:gd name="connsiteX62" fmla="*/ 457539 w 608274"/>
                <a:gd name="connsiteY62" fmla="*/ 66971 h 590844"/>
                <a:gd name="connsiteX63" fmla="*/ 442184 w 608274"/>
                <a:gd name="connsiteY63" fmla="*/ 51639 h 590844"/>
                <a:gd name="connsiteX64" fmla="*/ 59536 w 608274"/>
                <a:gd name="connsiteY64" fmla="*/ 51639 h 590844"/>
                <a:gd name="connsiteX65" fmla="*/ 44181 w 608274"/>
                <a:gd name="connsiteY65" fmla="*/ 66971 h 590844"/>
                <a:gd name="connsiteX66" fmla="*/ 44181 w 608274"/>
                <a:gd name="connsiteY66" fmla="*/ 349341 h 590844"/>
                <a:gd name="connsiteX67" fmla="*/ 59536 w 608274"/>
                <a:gd name="connsiteY67" fmla="*/ 364673 h 590844"/>
                <a:gd name="connsiteX68" fmla="*/ 287128 w 608274"/>
                <a:gd name="connsiteY68" fmla="*/ 364673 h 590844"/>
                <a:gd name="connsiteX69" fmla="*/ 298055 w 608274"/>
                <a:gd name="connsiteY69" fmla="*/ 384708 h 590844"/>
                <a:gd name="connsiteX70" fmla="*/ 329801 w 608274"/>
                <a:gd name="connsiteY70" fmla="*/ 416406 h 590844"/>
                <a:gd name="connsiteX71" fmla="*/ 41731 w 608274"/>
                <a:gd name="connsiteY71" fmla="*/ 416406 h 590844"/>
                <a:gd name="connsiteX72" fmla="*/ 0 w 608274"/>
                <a:gd name="connsiteY72" fmla="*/ 374737 h 590844"/>
                <a:gd name="connsiteX73" fmla="*/ 0 w 608274"/>
                <a:gd name="connsiteY73" fmla="*/ 41669 h 590844"/>
                <a:gd name="connsiteX74" fmla="*/ 41731 w 608274"/>
                <a:gd name="connsiteY74" fmla="*/ 0 h 59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8274" h="590844">
                  <a:moveTo>
                    <a:pt x="357006" y="315793"/>
                  </a:moveTo>
                  <a:lnTo>
                    <a:pt x="344664" y="351821"/>
                  </a:lnTo>
                  <a:lnTo>
                    <a:pt x="552405" y="559238"/>
                  </a:lnTo>
                  <a:cubicBezTo>
                    <a:pt x="552971" y="559802"/>
                    <a:pt x="553818" y="560178"/>
                    <a:pt x="554572" y="560178"/>
                  </a:cubicBezTo>
                  <a:lnTo>
                    <a:pt x="554666" y="560178"/>
                  </a:lnTo>
                  <a:cubicBezTo>
                    <a:pt x="555514" y="560178"/>
                    <a:pt x="556362" y="559802"/>
                    <a:pt x="556928" y="559238"/>
                  </a:cubicBezTo>
                  <a:lnTo>
                    <a:pt x="576618" y="539578"/>
                  </a:lnTo>
                  <a:cubicBezTo>
                    <a:pt x="577372" y="538825"/>
                    <a:pt x="577560" y="537885"/>
                    <a:pt x="577560" y="537320"/>
                  </a:cubicBezTo>
                  <a:cubicBezTo>
                    <a:pt x="577560" y="536756"/>
                    <a:pt x="577372" y="535815"/>
                    <a:pt x="576618" y="535063"/>
                  </a:cubicBezTo>
                  <a:close/>
                  <a:moveTo>
                    <a:pt x="347019" y="272617"/>
                  </a:moveTo>
                  <a:cubicBezTo>
                    <a:pt x="352106" y="271394"/>
                    <a:pt x="357571" y="272993"/>
                    <a:pt x="361339" y="276756"/>
                  </a:cubicBezTo>
                  <a:lnTo>
                    <a:pt x="370572" y="285974"/>
                  </a:lnTo>
                  <a:lnTo>
                    <a:pt x="598287" y="513333"/>
                  </a:lnTo>
                  <a:cubicBezTo>
                    <a:pt x="604694" y="519730"/>
                    <a:pt x="608274" y="528290"/>
                    <a:pt x="608274" y="537320"/>
                  </a:cubicBezTo>
                  <a:cubicBezTo>
                    <a:pt x="608274" y="546351"/>
                    <a:pt x="604694" y="554817"/>
                    <a:pt x="598287" y="561213"/>
                  </a:cubicBezTo>
                  <a:lnTo>
                    <a:pt x="578691" y="580873"/>
                  </a:lnTo>
                  <a:cubicBezTo>
                    <a:pt x="572284" y="587269"/>
                    <a:pt x="563805" y="590844"/>
                    <a:pt x="554666" y="590844"/>
                  </a:cubicBezTo>
                  <a:lnTo>
                    <a:pt x="554572" y="590844"/>
                  </a:lnTo>
                  <a:cubicBezTo>
                    <a:pt x="545622" y="590844"/>
                    <a:pt x="537143" y="587269"/>
                    <a:pt x="530736" y="580873"/>
                  </a:cubicBezTo>
                  <a:lnTo>
                    <a:pt x="316211" y="366683"/>
                  </a:lnTo>
                  <a:cubicBezTo>
                    <a:pt x="312066" y="362544"/>
                    <a:pt x="310558" y="356430"/>
                    <a:pt x="312442" y="350880"/>
                  </a:cubicBezTo>
                  <a:lnTo>
                    <a:pt x="327328" y="307610"/>
                  </a:lnTo>
                  <a:lnTo>
                    <a:pt x="335902" y="282588"/>
                  </a:lnTo>
                  <a:cubicBezTo>
                    <a:pt x="337598" y="277602"/>
                    <a:pt x="341837" y="273840"/>
                    <a:pt x="347019" y="272617"/>
                  </a:cubicBezTo>
                  <a:close/>
                  <a:moveTo>
                    <a:pt x="74870" y="82350"/>
                  </a:moveTo>
                  <a:lnTo>
                    <a:pt x="426850" y="82350"/>
                  </a:lnTo>
                  <a:lnTo>
                    <a:pt x="426850" y="306027"/>
                  </a:lnTo>
                  <a:lnTo>
                    <a:pt x="379461" y="258714"/>
                  </a:lnTo>
                  <a:cubicBezTo>
                    <a:pt x="369474" y="248650"/>
                    <a:pt x="354966" y="244511"/>
                    <a:pt x="341210" y="247709"/>
                  </a:cubicBezTo>
                  <a:cubicBezTo>
                    <a:pt x="330564" y="250249"/>
                    <a:pt x="321520" y="256927"/>
                    <a:pt x="315867" y="265957"/>
                  </a:cubicBezTo>
                  <a:cubicBezTo>
                    <a:pt x="275073" y="263229"/>
                    <a:pt x="245113" y="254764"/>
                    <a:pt x="204507" y="235763"/>
                  </a:cubicBezTo>
                  <a:cubicBezTo>
                    <a:pt x="200550" y="233882"/>
                    <a:pt x="197535" y="232095"/>
                    <a:pt x="195274" y="230590"/>
                  </a:cubicBezTo>
                  <a:cubicBezTo>
                    <a:pt x="201398" y="230308"/>
                    <a:pt x="209500" y="230872"/>
                    <a:pt x="213740" y="231154"/>
                  </a:cubicBezTo>
                  <a:cubicBezTo>
                    <a:pt x="218262" y="231531"/>
                    <a:pt x="222313" y="231719"/>
                    <a:pt x="225517" y="231719"/>
                  </a:cubicBezTo>
                  <a:cubicBezTo>
                    <a:pt x="232959" y="231719"/>
                    <a:pt x="240779" y="232095"/>
                    <a:pt x="248599" y="232377"/>
                  </a:cubicBezTo>
                  <a:cubicBezTo>
                    <a:pt x="272812" y="233318"/>
                    <a:pt x="297966" y="234258"/>
                    <a:pt x="322085" y="227674"/>
                  </a:cubicBezTo>
                  <a:cubicBezTo>
                    <a:pt x="355813" y="218456"/>
                    <a:pt x="361089" y="196070"/>
                    <a:pt x="361749" y="186852"/>
                  </a:cubicBezTo>
                  <a:cubicBezTo>
                    <a:pt x="363351" y="165594"/>
                    <a:pt x="347900" y="143960"/>
                    <a:pt x="323216" y="133049"/>
                  </a:cubicBezTo>
                  <a:cubicBezTo>
                    <a:pt x="286190" y="116776"/>
                    <a:pt x="245019" y="119692"/>
                    <a:pt x="205167" y="122514"/>
                  </a:cubicBezTo>
                  <a:cubicBezTo>
                    <a:pt x="188585" y="123737"/>
                    <a:pt x="172851" y="124866"/>
                    <a:pt x="158248" y="124395"/>
                  </a:cubicBezTo>
                  <a:lnTo>
                    <a:pt x="157683" y="124395"/>
                  </a:lnTo>
                  <a:cubicBezTo>
                    <a:pt x="146660" y="124395"/>
                    <a:pt x="137522" y="133237"/>
                    <a:pt x="137239" y="144336"/>
                  </a:cubicBezTo>
                  <a:cubicBezTo>
                    <a:pt x="136956" y="155623"/>
                    <a:pt x="145907" y="165030"/>
                    <a:pt x="157212" y="165312"/>
                  </a:cubicBezTo>
                  <a:cubicBezTo>
                    <a:pt x="173699" y="165688"/>
                    <a:pt x="191223" y="164465"/>
                    <a:pt x="208087" y="163336"/>
                  </a:cubicBezTo>
                  <a:cubicBezTo>
                    <a:pt x="242946" y="160891"/>
                    <a:pt x="278935" y="158257"/>
                    <a:pt x="306634" y="170485"/>
                  </a:cubicBezTo>
                  <a:cubicBezTo>
                    <a:pt x="316809" y="174906"/>
                    <a:pt x="320955" y="181866"/>
                    <a:pt x="321049" y="183465"/>
                  </a:cubicBezTo>
                  <a:cubicBezTo>
                    <a:pt x="320672" y="184124"/>
                    <a:pt x="318034" y="186381"/>
                    <a:pt x="311251" y="188263"/>
                  </a:cubicBezTo>
                  <a:cubicBezTo>
                    <a:pt x="293256" y="193248"/>
                    <a:pt x="271398" y="192307"/>
                    <a:pt x="250200" y="191461"/>
                  </a:cubicBezTo>
                  <a:cubicBezTo>
                    <a:pt x="241815" y="191178"/>
                    <a:pt x="233525" y="190896"/>
                    <a:pt x="225517" y="190896"/>
                  </a:cubicBezTo>
                  <a:cubicBezTo>
                    <a:pt x="223067" y="190896"/>
                    <a:pt x="220052" y="190614"/>
                    <a:pt x="216755" y="190426"/>
                  </a:cubicBezTo>
                  <a:cubicBezTo>
                    <a:pt x="198477" y="189015"/>
                    <a:pt x="170873" y="187134"/>
                    <a:pt x="156929" y="206040"/>
                  </a:cubicBezTo>
                  <a:cubicBezTo>
                    <a:pt x="150052" y="215258"/>
                    <a:pt x="147697" y="226075"/>
                    <a:pt x="150335" y="236516"/>
                  </a:cubicBezTo>
                  <a:cubicBezTo>
                    <a:pt x="154857" y="254387"/>
                    <a:pt x="172851" y="266145"/>
                    <a:pt x="187078" y="272823"/>
                  </a:cubicBezTo>
                  <a:cubicBezTo>
                    <a:pt x="228437" y="292200"/>
                    <a:pt x="260752" y="301888"/>
                    <a:pt x="300887" y="305839"/>
                  </a:cubicBezTo>
                  <a:lnTo>
                    <a:pt x="291277" y="334057"/>
                  </a:lnTo>
                  <a:lnTo>
                    <a:pt x="74870" y="334057"/>
                  </a:lnTo>
                  <a:close/>
                  <a:moveTo>
                    <a:pt x="41731" y="0"/>
                  </a:moveTo>
                  <a:lnTo>
                    <a:pt x="459894" y="0"/>
                  </a:lnTo>
                  <a:cubicBezTo>
                    <a:pt x="482974" y="0"/>
                    <a:pt x="501720" y="18624"/>
                    <a:pt x="501720" y="41669"/>
                  </a:cubicBezTo>
                  <a:lnTo>
                    <a:pt x="501720" y="374737"/>
                  </a:lnTo>
                  <a:cubicBezTo>
                    <a:pt x="501720" y="376618"/>
                    <a:pt x="501343" y="378311"/>
                    <a:pt x="501155" y="380193"/>
                  </a:cubicBezTo>
                  <a:lnTo>
                    <a:pt x="457539" y="336643"/>
                  </a:lnTo>
                  <a:lnTo>
                    <a:pt x="457539" y="66971"/>
                  </a:lnTo>
                  <a:cubicBezTo>
                    <a:pt x="457539" y="58506"/>
                    <a:pt x="450663" y="51639"/>
                    <a:pt x="442184" y="51639"/>
                  </a:cubicBezTo>
                  <a:lnTo>
                    <a:pt x="59536" y="51639"/>
                  </a:lnTo>
                  <a:cubicBezTo>
                    <a:pt x="51057" y="51639"/>
                    <a:pt x="44181" y="58506"/>
                    <a:pt x="44181" y="66971"/>
                  </a:cubicBezTo>
                  <a:lnTo>
                    <a:pt x="44181" y="349341"/>
                  </a:lnTo>
                  <a:cubicBezTo>
                    <a:pt x="44181" y="357806"/>
                    <a:pt x="51057" y="364673"/>
                    <a:pt x="59536" y="364673"/>
                  </a:cubicBezTo>
                  <a:lnTo>
                    <a:pt x="287128" y="364673"/>
                  </a:lnTo>
                  <a:cubicBezTo>
                    <a:pt x="288729" y="372198"/>
                    <a:pt x="292497" y="379158"/>
                    <a:pt x="298055" y="384708"/>
                  </a:cubicBezTo>
                  <a:lnTo>
                    <a:pt x="329801" y="416406"/>
                  </a:lnTo>
                  <a:lnTo>
                    <a:pt x="41731" y="416406"/>
                  </a:lnTo>
                  <a:cubicBezTo>
                    <a:pt x="18746" y="416406"/>
                    <a:pt x="0" y="397688"/>
                    <a:pt x="0" y="374737"/>
                  </a:cubicBezTo>
                  <a:lnTo>
                    <a:pt x="0" y="41669"/>
                  </a:lnTo>
                  <a:cubicBezTo>
                    <a:pt x="0" y="18624"/>
                    <a:pt x="18746" y="0"/>
                    <a:pt x="41731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PA-iš1îḓè">
              <a:extLst>
                <a:ext uri="{FF2B5EF4-FFF2-40B4-BE49-F238E27FC236}">
                  <a16:creationId xmlns:a16="http://schemas.microsoft.com/office/drawing/2014/main" xmlns="" id="{15953EE2-84C0-46F9-8C95-2344F1B254A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5985744" y="2134448"/>
              <a:ext cx="349928" cy="286903"/>
            </a:xfrm>
            <a:custGeom>
              <a:avLst/>
              <a:gdLst>
                <a:gd name="connsiteX0" fmla="*/ 188055 w 610145"/>
                <a:gd name="connsiteY0" fmla="*/ 389904 h 500254"/>
                <a:gd name="connsiteX1" fmla="*/ 193726 w 610145"/>
                <a:gd name="connsiteY1" fmla="*/ 389904 h 500254"/>
                <a:gd name="connsiteX2" fmla="*/ 196561 w 610145"/>
                <a:gd name="connsiteY2" fmla="*/ 389904 h 500254"/>
                <a:gd name="connsiteX3" fmla="*/ 196561 w 610145"/>
                <a:gd name="connsiteY3" fmla="*/ 500254 h 500254"/>
                <a:gd name="connsiteX4" fmla="*/ 188055 w 610145"/>
                <a:gd name="connsiteY4" fmla="*/ 500254 h 500254"/>
                <a:gd name="connsiteX5" fmla="*/ 413354 w 610145"/>
                <a:gd name="connsiteY5" fmla="*/ 388524 h 500254"/>
                <a:gd name="connsiteX6" fmla="*/ 416228 w 610145"/>
                <a:gd name="connsiteY6" fmla="*/ 388524 h 500254"/>
                <a:gd name="connsiteX7" fmla="*/ 424849 w 610145"/>
                <a:gd name="connsiteY7" fmla="*/ 388524 h 500254"/>
                <a:gd name="connsiteX8" fmla="*/ 424849 w 610145"/>
                <a:gd name="connsiteY8" fmla="*/ 500254 h 500254"/>
                <a:gd name="connsiteX9" fmla="*/ 413354 w 610145"/>
                <a:gd name="connsiteY9" fmla="*/ 500254 h 500254"/>
                <a:gd name="connsiteX10" fmla="*/ 295647 w 610145"/>
                <a:gd name="connsiteY10" fmla="*/ 366914 h 500254"/>
                <a:gd name="connsiteX11" fmla="*/ 330131 w 610145"/>
                <a:gd name="connsiteY11" fmla="*/ 366914 h 500254"/>
                <a:gd name="connsiteX12" fmla="*/ 330131 w 610145"/>
                <a:gd name="connsiteY12" fmla="*/ 389904 h 500254"/>
                <a:gd name="connsiteX13" fmla="*/ 334442 w 610145"/>
                <a:gd name="connsiteY13" fmla="*/ 389904 h 500254"/>
                <a:gd name="connsiteX14" fmla="*/ 353121 w 610145"/>
                <a:gd name="connsiteY14" fmla="*/ 394214 h 500254"/>
                <a:gd name="connsiteX15" fmla="*/ 353121 w 610145"/>
                <a:gd name="connsiteY15" fmla="*/ 412893 h 500254"/>
                <a:gd name="connsiteX16" fmla="*/ 337316 w 610145"/>
                <a:gd name="connsiteY16" fmla="*/ 412893 h 500254"/>
                <a:gd name="connsiteX17" fmla="*/ 317200 w 610145"/>
                <a:gd name="connsiteY17" fmla="*/ 408583 h 500254"/>
                <a:gd name="connsiteX18" fmla="*/ 317200 w 610145"/>
                <a:gd name="connsiteY18" fmla="*/ 412893 h 500254"/>
                <a:gd name="connsiteX19" fmla="*/ 295647 w 610145"/>
                <a:gd name="connsiteY19" fmla="*/ 412893 h 500254"/>
                <a:gd name="connsiteX20" fmla="*/ 295647 w 610145"/>
                <a:gd name="connsiteY20" fmla="*/ 392777 h 500254"/>
                <a:gd name="connsiteX21" fmla="*/ 295647 w 610145"/>
                <a:gd name="connsiteY21" fmla="*/ 389904 h 500254"/>
                <a:gd name="connsiteX22" fmla="*/ 248288 w 610145"/>
                <a:gd name="connsiteY22" fmla="*/ 366914 h 500254"/>
                <a:gd name="connsiteX23" fmla="*/ 282772 w 610145"/>
                <a:gd name="connsiteY23" fmla="*/ 366914 h 500254"/>
                <a:gd name="connsiteX24" fmla="*/ 282772 w 610145"/>
                <a:gd name="connsiteY24" fmla="*/ 389904 h 500254"/>
                <a:gd name="connsiteX25" fmla="*/ 282772 w 610145"/>
                <a:gd name="connsiteY25" fmla="*/ 392777 h 500254"/>
                <a:gd name="connsiteX26" fmla="*/ 282772 w 610145"/>
                <a:gd name="connsiteY26" fmla="*/ 412893 h 500254"/>
                <a:gd name="connsiteX27" fmla="*/ 261219 w 610145"/>
                <a:gd name="connsiteY27" fmla="*/ 412893 h 500254"/>
                <a:gd name="connsiteX28" fmla="*/ 261219 w 610145"/>
                <a:gd name="connsiteY28" fmla="*/ 408583 h 500254"/>
                <a:gd name="connsiteX29" fmla="*/ 241103 w 610145"/>
                <a:gd name="connsiteY29" fmla="*/ 412893 h 500254"/>
                <a:gd name="connsiteX30" fmla="*/ 225298 w 610145"/>
                <a:gd name="connsiteY30" fmla="*/ 412893 h 500254"/>
                <a:gd name="connsiteX31" fmla="*/ 225298 w 610145"/>
                <a:gd name="connsiteY31" fmla="*/ 394214 h 500254"/>
                <a:gd name="connsiteX32" fmla="*/ 243977 w 610145"/>
                <a:gd name="connsiteY32" fmla="*/ 389904 h 500254"/>
                <a:gd name="connsiteX33" fmla="*/ 248288 w 610145"/>
                <a:gd name="connsiteY33" fmla="*/ 389904 h 500254"/>
                <a:gd name="connsiteX34" fmla="*/ 20099 w 610145"/>
                <a:gd name="connsiteY34" fmla="*/ 311049 h 500254"/>
                <a:gd name="connsiteX35" fmla="*/ 48811 w 610145"/>
                <a:gd name="connsiteY35" fmla="*/ 424211 h 500254"/>
                <a:gd name="connsiteX36" fmla="*/ 129206 w 610145"/>
                <a:gd name="connsiteY36" fmla="*/ 424211 h 500254"/>
                <a:gd name="connsiteX37" fmla="*/ 129206 w 610145"/>
                <a:gd name="connsiteY37" fmla="*/ 444265 h 500254"/>
                <a:gd name="connsiteX38" fmla="*/ 113415 w 610145"/>
                <a:gd name="connsiteY38" fmla="*/ 444265 h 500254"/>
                <a:gd name="connsiteX39" fmla="*/ 134949 w 610145"/>
                <a:gd name="connsiteY39" fmla="*/ 491535 h 500254"/>
                <a:gd name="connsiteX40" fmla="*/ 122028 w 610145"/>
                <a:gd name="connsiteY40" fmla="*/ 497265 h 500254"/>
                <a:gd name="connsiteX41" fmla="*/ 99058 w 610145"/>
                <a:gd name="connsiteY41" fmla="*/ 444265 h 500254"/>
                <a:gd name="connsiteX42" fmla="*/ 64603 w 610145"/>
                <a:gd name="connsiteY42" fmla="*/ 444265 h 500254"/>
                <a:gd name="connsiteX43" fmla="*/ 40198 w 610145"/>
                <a:gd name="connsiteY43" fmla="*/ 497265 h 500254"/>
                <a:gd name="connsiteX44" fmla="*/ 27277 w 610145"/>
                <a:gd name="connsiteY44" fmla="*/ 491535 h 500254"/>
                <a:gd name="connsiteX45" fmla="*/ 48811 w 610145"/>
                <a:gd name="connsiteY45" fmla="*/ 444265 h 500254"/>
                <a:gd name="connsiteX46" fmla="*/ 33019 w 610145"/>
                <a:gd name="connsiteY46" fmla="*/ 444265 h 500254"/>
                <a:gd name="connsiteX47" fmla="*/ 0 w 610145"/>
                <a:gd name="connsiteY47" fmla="*/ 315346 h 500254"/>
                <a:gd name="connsiteX48" fmla="*/ 590038 w 610145"/>
                <a:gd name="connsiteY48" fmla="*/ 309670 h 500254"/>
                <a:gd name="connsiteX49" fmla="*/ 610145 w 610145"/>
                <a:gd name="connsiteY49" fmla="*/ 315400 h 500254"/>
                <a:gd name="connsiteX50" fmla="*/ 578548 w 610145"/>
                <a:gd name="connsiteY50" fmla="*/ 444319 h 500254"/>
                <a:gd name="connsiteX51" fmla="*/ 561313 w 610145"/>
                <a:gd name="connsiteY51" fmla="*/ 444319 h 500254"/>
                <a:gd name="connsiteX52" fmla="*/ 582857 w 610145"/>
                <a:gd name="connsiteY52" fmla="*/ 490156 h 500254"/>
                <a:gd name="connsiteX53" fmla="*/ 569930 w 610145"/>
                <a:gd name="connsiteY53" fmla="*/ 495886 h 500254"/>
                <a:gd name="connsiteX54" fmla="*/ 546951 w 610145"/>
                <a:gd name="connsiteY54" fmla="*/ 444319 h 500254"/>
                <a:gd name="connsiteX55" fmla="*/ 511045 w 610145"/>
                <a:gd name="connsiteY55" fmla="*/ 444319 h 500254"/>
                <a:gd name="connsiteX56" fmla="*/ 489501 w 610145"/>
                <a:gd name="connsiteY56" fmla="*/ 495886 h 500254"/>
                <a:gd name="connsiteX57" fmla="*/ 476575 w 610145"/>
                <a:gd name="connsiteY57" fmla="*/ 490156 h 500254"/>
                <a:gd name="connsiteX58" fmla="*/ 496682 w 610145"/>
                <a:gd name="connsiteY58" fmla="*/ 444319 h 500254"/>
                <a:gd name="connsiteX59" fmla="*/ 482320 w 610145"/>
                <a:gd name="connsiteY59" fmla="*/ 444319 h 500254"/>
                <a:gd name="connsiteX60" fmla="*/ 482320 w 610145"/>
                <a:gd name="connsiteY60" fmla="*/ 422832 h 500254"/>
                <a:gd name="connsiteX61" fmla="*/ 561313 w 610145"/>
                <a:gd name="connsiteY61" fmla="*/ 422832 h 500254"/>
                <a:gd name="connsiteX62" fmla="*/ 473648 w 610145"/>
                <a:gd name="connsiteY62" fmla="*/ 279554 h 500254"/>
                <a:gd name="connsiteX63" fmla="*/ 519590 w 610145"/>
                <a:gd name="connsiteY63" fmla="*/ 279554 h 500254"/>
                <a:gd name="connsiteX64" fmla="*/ 548303 w 610145"/>
                <a:gd name="connsiteY64" fmla="*/ 417133 h 500254"/>
                <a:gd name="connsiteX65" fmla="*/ 531075 w 610145"/>
                <a:gd name="connsiteY65" fmla="*/ 417133 h 500254"/>
                <a:gd name="connsiteX66" fmla="*/ 525332 w 610145"/>
                <a:gd name="connsiteY66" fmla="*/ 417133 h 500254"/>
                <a:gd name="connsiteX67" fmla="*/ 515283 w 610145"/>
                <a:gd name="connsiteY67" fmla="*/ 417133 h 500254"/>
                <a:gd name="connsiteX68" fmla="*/ 486569 w 610145"/>
                <a:gd name="connsiteY68" fmla="*/ 417133 h 500254"/>
                <a:gd name="connsiteX69" fmla="*/ 483698 w 610145"/>
                <a:gd name="connsiteY69" fmla="*/ 417133 h 500254"/>
                <a:gd name="connsiteX70" fmla="*/ 467906 w 610145"/>
                <a:gd name="connsiteY70" fmla="*/ 417133 h 500254"/>
                <a:gd name="connsiteX71" fmla="*/ 462163 w 610145"/>
                <a:gd name="connsiteY71" fmla="*/ 417133 h 500254"/>
                <a:gd name="connsiteX72" fmla="*/ 462163 w 610145"/>
                <a:gd name="connsiteY72" fmla="*/ 388471 h 500254"/>
                <a:gd name="connsiteX73" fmla="*/ 472213 w 610145"/>
                <a:gd name="connsiteY73" fmla="*/ 388471 h 500254"/>
                <a:gd name="connsiteX74" fmla="*/ 489441 w 610145"/>
                <a:gd name="connsiteY74" fmla="*/ 388471 h 500254"/>
                <a:gd name="connsiteX75" fmla="*/ 470777 w 610145"/>
                <a:gd name="connsiteY75" fmla="*/ 325414 h 500254"/>
                <a:gd name="connsiteX76" fmla="*/ 463599 w 610145"/>
                <a:gd name="connsiteY76" fmla="*/ 336879 h 500254"/>
                <a:gd name="connsiteX77" fmla="*/ 470777 w 610145"/>
                <a:gd name="connsiteY77" fmla="*/ 336879 h 500254"/>
                <a:gd name="connsiteX78" fmla="*/ 470777 w 610145"/>
                <a:gd name="connsiteY78" fmla="*/ 358376 h 500254"/>
                <a:gd name="connsiteX79" fmla="*/ 457856 w 610145"/>
                <a:gd name="connsiteY79" fmla="*/ 358376 h 500254"/>
                <a:gd name="connsiteX80" fmla="*/ 457856 w 610145"/>
                <a:gd name="connsiteY80" fmla="*/ 388471 h 500254"/>
                <a:gd name="connsiteX81" fmla="*/ 457856 w 610145"/>
                <a:gd name="connsiteY81" fmla="*/ 417133 h 500254"/>
                <a:gd name="connsiteX82" fmla="*/ 457856 w 610145"/>
                <a:gd name="connsiteY82" fmla="*/ 500254 h 500254"/>
                <a:gd name="connsiteX83" fmla="*/ 449242 w 610145"/>
                <a:gd name="connsiteY83" fmla="*/ 500254 h 500254"/>
                <a:gd name="connsiteX84" fmla="*/ 429143 w 610145"/>
                <a:gd name="connsiteY84" fmla="*/ 500254 h 500254"/>
                <a:gd name="connsiteX85" fmla="*/ 429143 w 610145"/>
                <a:gd name="connsiteY85" fmla="*/ 388471 h 500254"/>
                <a:gd name="connsiteX86" fmla="*/ 429143 w 610145"/>
                <a:gd name="connsiteY86" fmla="*/ 358376 h 500254"/>
                <a:gd name="connsiteX87" fmla="*/ 185079 w 610145"/>
                <a:gd name="connsiteY87" fmla="*/ 358376 h 500254"/>
                <a:gd name="connsiteX88" fmla="*/ 185079 w 610145"/>
                <a:gd name="connsiteY88" fmla="*/ 389904 h 500254"/>
                <a:gd name="connsiteX89" fmla="*/ 185079 w 610145"/>
                <a:gd name="connsiteY89" fmla="*/ 500254 h 500254"/>
                <a:gd name="connsiteX90" fmla="*/ 160673 w 610145"/>
                <a:gd name="connsiteY90" fmla="*/ 500254 h 500254"/>
                <a:gd name="connsiteX91" fmla="*/ 154930 w 610145"/>
                <a:gd name="connsiteY91" fmla="*/ 500254 h 500254"/>
                <a:gd name="connsiteX92" fmla="*/ 154930 w 610145"/>
                <a:gd name="connsiteY92" fmla="*/ 417133 h 500254"/>
                <a:gd name="connsiteX93" fmla="*/ 154930 w 610145"/>
                <a:gd name="connsiteY93" fmla="*/ 389904 h 500254"/>
                <a:gd name="connsiteX94" fmla="*/ 154930 w 610145"/>
                <a:gd name="connsiteY94" fmla="*/ 358376 h 500254"/>
                <a:gd name="connsiteX95" fmla="*/ 142009 w 610145"/>
                <a:gd name="connsiteY95" fmla="*/ 358376 h 500254"/>
                <a:gd name="connsiteX96" fmla="*/ 142009 w 610145"/>
                <a:gd name="connsiteY96" fmla="*/ 336879 h 500254"/>
                <a:gd name="connsiteX97" fmla="*/ 146316 w 610145"/>
                <a:gd name="connsiteY97" fmla="*/ 336879 h 500254"/>
                <a:gd name="connsiteX98" fmla="*/ 139138 w 610145"/>
                <a:gd name="connsiteY98" fmla="*/ 325414 h 500254"/>
                <a:gd name="connsiteX99" fmla="*/ 120474 w 610145"/>
                <a:gd name="connsiteY99" fmla="*/ 389904 h 500254"/>
                <a:gd name="connsiteX100" fmla="*/ 137702 w 610145"/>
                <a:gd name="connsiteY100" fmla="*/ 389904 h 500254"/>
                <a:gd name="connsiteX101" fmla="*/ 152059 w 610145"/>
                <a:gd name="connsiteY101" fmla="*/ 389904 h 500254"/>
                <a:gd name="connsiteX102" fmla="*/ 152059 w 610145"/>
                <a:gd name="connsiteY102" fmla="*/ 417133 h 500254"/>
                <a:gd name="connsiteX103" fmla="*/ 142009 w 610145"/>
                <a:gd name="connsiteY103" fmla="*/ 417133 h 500254"/>
                <a:gd name="connsiteX104" fmla="*/ 126217 w 610145"/>
                <a:gd name="connsiteY104" fmla="*/ 417133 h 500254"/>
                <a:gd name="connsiteX105" fmla="*/ 123346 w 610145"/>
                <a:gd name="connsiteY105" fmla="*/ 417133 h 500254"/>
                <a:gd name="connsiteX106" fmla="*/ 94632 w 610145"/>
                <a:gd name="connsiteY106" fmla="*/ 417133 h 500254"/>
                <a:gd name="connsiteX107" fmla="*/ 86018 w 610145"/>
                <a:gd name="connsiteY107" fmla="*/ 417133 h 500254"/>
                <a:gd name="connsiteX108" fmla="*/ 78840 w 610145"/>
                <a:gd name="connsiteY108" fmla="*/ 417133 h 500254"/>
                <a:gd name="connsiteX109" fmla="*/ 61612 w 610145"/>
                <a:gd name="connsiteY109" fmla="*/ 417133 h 500254"/>
                <a:gd name="connsiteX110" fmla="*/ 90325 w 610145"/>
                <a:gd name="connsiteY110" fmla="*/ 280987 h 500254"/>
                <a:gd name="connsiteX111" fmla="*/ 136267 w 610145"/>
                <a:gd name="connsiteY111" fmla="*/ 280987 h 500254"/>
                <a:gd name="connsiteX112" fmla="*/ 167851 w 610145"/>
                <a:gd name="connsiteY112" fmla="*/ 331146 h 500254"/>
                <a:gd name="connsiteX113" fmla="*/ 202307 w 610145"/>
                <a:gd name="connsiteY113" fmla="*/ 316815 h 500254"/>
                <a:gd name="connsiteX114" fmla="*/ 209486 w 610145"/>
                <a:gd name="connsiteY114" fmla="*/ 332579 h 500254"/>
                <a:gd name="connsiteX115" fmla="*/ 400429 w 610145"/>
                <a:gd name="connsiteY115" fmla="*/ 334013 h 500254"/>
                <a:gd name="connsiteX116" fmla="*/ 407608 w 610145"/>
                <a:gd name="connsiteY116" fmla="*/ 315382 h 500254"/>
                <a:gd name="connsiteX117" fmla="*/ 442064 w 610145"/>
                <a:gd name="connsiteY117" fmla="*/ 329713 h 500254"/>
                <a:gd name="connsiteX118" fmla="*/ 347427 w 610145"/>
                <a:gd name="connsiteY118" fmla="*/ 227827 h 500254"/>
                <a:gd name="connsiteX119" fmla="*/ 410488 w 610145"/>
                <a:gd name="connsiteY119" fmla="*/ 229264 h 500254"/>
                <a:gd name="connsiteX120" fmla="*/ 410488 w 610145"/>
                <a:gd name="connsiteY120" fmla="*/ 230701 h 500254"/>
                <a:gd name="connsiteX121" fmla="*/ 413354 w 610145"/>
                <a:gd name="connsiteY121" fmla="*/ 245069 h 500254"/>
                <a:gd name="connsiteX122" fmla="*/ 345994 w 610145"/>
                <a:gd name="connsiteY122" fmla="*/ 245069 h 500254"/>
                <a:gd name="connsiteX123" fmla="*/ 200955 w 610145"/>
                <a:gd name="connsiteY123" fmla="*/ 227827 h 500254"/>
                <a:gd name="connsiteX124" fmla="*/ 221160 w 610145"/>
                <a:gd name="connsiteY124" fmla="*/ 227827 h 500254"/>
                <a:gd name="connsiteX125" fmla="*/ 219717 w 610145"/>
                <a:gd name="connsiteY125" fmla="*/ 245069 h 500254"/>
                <a:gd name="connsiteX126" fmla="*/ 213944 w 610145"/>
                <a:gd name="connsiteY126" fmla="*/ 245069 h 500254"/>
                <a:gd name="connsiteX127" fmla="*/ 195182 w 610145"/>
                <a:gd name="connsiteY127" fmla="*/ 245069 h 500254"/>
                <a:gd name="connsiteX128" fmla="*/ 200955 w 610145"/>
                <a:gd name="connsiteY128" fmla="*/ 227827 h 500254"/>
                <a:gd name="connsiteX129" fmla="*/ 470755 w 610145"/>
                <a:gd name="connsiteY129" fmla="*/ 169204 h 500254"/>
                <a:gd name="connsiteX130" fmla="*/ 479367 w 610145"/>
                <a:gd name="connsiteY130" fmla="*/ 187832 h 500254"/>
                <a:gd name="connsiteX131" fmla="*/ 498024 w 610145"/>
                <a:gd name="connsiteY131" fmla="*/ 177801 h 500254"/>
                <a:gd name="connsiteX132" fmla="*/ 493719 w 610145"/>
                <a:gd name="connsiteY132" fmla="*/ 196429 h 500254"/>
                <a:gd name="connsiteX133" fmla="*/ 508071 w 610145"/>
                <a:gd name="connsiteY133" fmla="*/ 197862 h 500254"/>
                <a:gd name="connsiteX134" fmla="*/ 498024 w 610145"/>
                <a:gd name="connsiteY134" fmla="*/ 210758 h 500254"/>
                <a:gd name="connsiteX135" fmla="*/ 500895 w 610145"/>
                <a:gd name="connsiteY135" fmla="*/ 215057 h 500254"/>
                <a:gd name="connsiteX136" fmla="*/ 502330 w 610145"/>
                <a:gd name="connsiteY136" fmla="*/ 222222 h 500254"/>
                <a:gd name="connsiteX137" fmla="*/ 502330 w 610145"/>
                <a:gd name="connsiteY137" fmla="*/ 227954 h 500254"/>
                <a:gd name="connsiteX138" fmla="*/ 502330 w 610145"/>
                <a:gd name="connsiteY138" fmla="*/ 229387 h 500254"/>
                <a:gd name="connsiteX139" fmla="*/ 502330 w 610145"/>
                <a:gd name="connsiteY139" fmla="*/ 230820 h 500254"/>
                <a:gd name="connsiteX140" fmla="*/ 502330 w 610145"/>
                <a:gd name="connsiteY140" fmla="*/ 232253 h 500254"/>
                <a:gd name="connsiteX141" fmla="*/ 489413 w 610145"/>
                <a:gd name="connsiteY141" fmla="*/ 259478 h 500254"/>
                <a:gd name="connsiteX142" fmla="*/ 487978 w 610145"/>
                <a:gd name="connsiteY142" fmla="*/ 260911 h 500254"/>
                <a:gd name="connsiteX143" fmla="*/ 483672 w 610145"/>
                <a:gd name="connsiteY143" fmla="*/ 263777 h 500254"/>
                <a:gd name="connsiteX144" fmla="*/ 477932 w 610145"/>
                <a:gd name="connsiteY144" fmla="*/ 266643 h 500254"/>
                <a:gd name="connsiteX145" fmla="*/ 466450 w 610145"/>
                <a:gd name="connsiteY145" fmla="*/ 270941 h 500254"/>
                <a:gd name="connsiteX146" fmla="*/ 417652 w 610145"/>
                <a:gd name="connsiteY146" fmla="*/ 235118 h 500254"/>
                <a:gd name="connsiteX147" fmla="*/ 417652 w 610145"/>
                <a:gd name="connsiteY147" fmla="*/ 222222 h 500254"/>
                <a:gd name="connsiteX148" fmla="*/ 407606 w 610145"/>
                <a:gd name="connsiteY148" fmla="*/ 210758 h 500254"/>
                <a:gd name="connsiteX149" fmla="*/ 421958 w 610145"/>
                <a:gd name="connsiteY149" fmla="*/ 203594 h 500254"/>
                <a:gd name="connsiteX150" fmla="*/ 417652 w 610145"/>
                <a:gd name="connsiteY150" fmla="*/ 187832 h 500254"/>
                <a:gd name="connsiteX151" fmla="*/ 436310 w 610145"/>
                <a:gd name="connsiteY151" fmla="*/ 190698 h 500254"/>
                <a:gd name="connsiteX152" fmla="*/ 442051 w 610145"/>
                <a:gd name="connsiteY152" fmla="*/ 172070 h 500254"/>
                <a:gd name="connsiteX153" fmla="*/ 460709 w 610145"/>
                <a:gd name="connsiteY153" fmla="*/ 186399 h 500254"/>
                <a:gd name="connsiteX154" fmla="*/ 137781 w 610145"/>
                <a:gd name="connsiteY154" fmla="*/ 169204 h 500254"/>
                <a:gd name="connsiteX155" fmla="*/ 147827 w 610145"/>
                <a:gd name="connsiteY155" fmla="*/ 186378 h 500254"/>
                <a:gd name="connsiteX156" fmla="*/ 166485 w 610145"/>
                <a:gd name="connsiteY156" fmla="*/ 172066 h 500254"/>
                <a:gd name="connsiteX157" fmla="*/ 172226 w 610145"/>
                <a:gd name="connsiteY157" fmla="*/ 190672 h 500254"/>
                <a:gd name="connsiteX158" fmla="*/ 192319 w 610145"/>
                <a:gd name="connsiteY158" fmla="*/ 187809 h 500254"/>
                <a:gd name="connsiteX159" fmla="*/ 186578 w 610145"/>
                <a:gd name="connsiteY159" fmla="*/ 203552 h 500254"/>
                <a:gd name="connsiteX160" fmla="*/ 200930 w 610145"/>
                <a:gd name="connsiteY160" fmla="*/ 210708 h 500254"/>
                <a:gd name="connsiteX161" fmla="*/ 190884 w 610145"/>
                <a:gd name="connsiteY161" fmla="*/ 222158 h 500254"/>
                <a:gd name="connsiteX162" fmla="*/ 190884 w 610145"/>
                <a:gd name="connsiteY162" fmla="*/ 235039 h 500254"/>
                <a:gd name="connsiteX163" fmla="*/ 156438 w 610145"/>
                <a:gd name="connsiteY163" fmla="*/ 270818 h 500254"/>
                <a:gd name="connsiteX164" fmla="*/ 149262 w 610145"/>
                <a:gd name="connsiteY164" fmla="*/ 270818 h 500254"/>
                <a:gd name="connsiteX165" fmla="*/ 147827 w 610145"/>
                <a:gd name="connsiteY165" fmla="*/ 270818 h 500254"/>
                <a:gd name="connsiteX166" fmla="*/ 143521 w 610145"/>
                <a:gd name="connsiteY166" fmla="*/ 270818 h 500254"/>
                <a:gd name="connsiteX167" fmla="*/ 142086 w 610145"/>
                <a:gd name="connsiteY167" fmla="*/ 270818 h 500254"/>
                <a:gd name="connsiteX168" fmla="*/ 126299 w 610145"/>
                <a:gd name="connsiteY168" fmla="*/ 265093 h 500254"/>
                <a:gd name="connsiteX169" fmla="*/ 121993 w 610145"/>
                <a:gd name="connsiteY169" fmla="*/ 260800 h 500254"/>
                <a:gd name="connsiteX170" fmla="*/ 120558 w 610145"/>
                <a:gd name="connsiteY170" fmla="*/ 259369 h 500254"/>
                <a:gd name="connsiteX171" fmla="*/ 119123 w 610145"/>
                <a:gd name="connsiteY171" fmla="*/ 257937 h 500254"/>
                <a:gd name="connsiteX172" fmla="*/ 107641 w 610145"/>
                <a:gd name="connsiteY172" fmla="*/ 222158 h 500254"/>
                <a:gd name="connsiteX173" fmla="*/ 109076 w 610145"/>
                <a:gd name="connsiteY173" fmla="*/ 215002 h 500254"/>
                <a:gd name="connsiteX174" fmla="*/ 110512 w 610145"/>
                <a:gd name="connsiteY174" fmla="*/ 210708 h 500254"/>
                <a:gd name="connsiteX175" fmla="*/ 100465 w 610145"/>
                <a:gd name="connsiteY175" fmla="*/ 197828 h 500254"/>
                <a:gd name="connsiteX176" fmla="*/ 114817 w 610145"/>
                <a:gd name="connsiteY176" fmla="*/ 196396 h 500254"/>
                <a:gd name="connsiteX177" fmla="*/ 110512 w 610145"/>
                <a:gd name="connsiteY177" fmla="*/ 177791 h 500254"/>
                <a:gd name="connsiteX178" fmla="*/ 129169 w 610145"/>
                <a:gd name="connsiteY178" fmla="*/ 187809 h 500254"/>
                <a:gd name="connsiteX179" fmla="*/ 503767 w 610145"/>
                <a:gd name="connsiteY179" fmla="*/ 81613 h 500254"/>
                <a:gd name="connsiteX180" fmla="*/ 508071 w 610145"/>
                <a:gd name="connsiteY180" fmla="*/ 88782 h 500254"/>
                <a:gd name="connsiteX181" fmla="*/ 417800 w 610145"/>
                <a:gd name="connsiteY181" fmla="*/ 140329 h 500254"/>
                <a:gd name="connsiteX182" fmla="*/ 416244 w 610145"/>
                <a:gd name="connsiteY182" fmla="*/ 137531 h 500254"/>
                <a:gd name="connsiteX183" fmla="*/ 417679 w 610145"/>
                <a:gd name="connsiteY183" fmla="*/ 140398 h 500254"/>
                <a:gd name="connsiteX184" fmla="*/ 417800 w 610145"/>
                <a:gd name="connsiteY184" fmla="*/ 140329 h 500254"/>
                <a:gd name="connsiteX185" fmla="*/ 423418 w 610145"/>
                <a:gd name="connsiteY185" fmla="*/ 150435 h 500254"/>
                <a:gd name="connsiteX186" fmla="*/ 338766 w 610145"/>
                <a:gd name="connsiteY186" fmla="*/ 194883 h 500254"/>
                <a:gd name="connsiteX187" fmla="*/ 334461 w 610145"/>
                <a:gd name="connsiteY187" fmla="*/ 283778 h 500254"/>
                <a:gd name="connsiteX188" fmla="*/ 330157 w 610145"/>
                <a:gd name="connsiteY188" fmla="*/ 283778 h 500254"/>
                <a:gd name="connsiteX189" fmla="*/ 330157 w 610145"/>
                <a:gd name="connsiteY189" fmla="*/ 293814 h 500254"/>
                <a:gd name="connsiteX190" fmla="*/ 330157 w 610145"/>
                <a:gd name="connsiteY190" fmla="*/ 302417 h 500254"/>
                <a:gd name="connsiteX191" fmla="*/ 330157 w 610145"/>
                <a:gd name="connsiteY191" fmla="*/ 323924 h 500254"/>
                <a:gd name="connsiteX192" fmla="*/ 295722 w 610145"/>
                <a:gd name="connsiteY192" fmla="*/ 323924 h 500254"/>
                <a:gd name="connsiteX193" fmla="*/ 295722 w 610145"/>
                <a:gd name="connsiteY193" fmla="*/ 302417 h 500254"/>
                <a:gd name="connsiteX194" fmla="*/ 282809 w 610145"/>
                <a:gd name="connsiteY194" fmla="*/ 302417 h 500254"/>
                <a:gd name="connsiteX195" fmla="*/ 282809 w 610145"/>
                <a:gd name="connsiteY195" fmla="*/ 323924 h 500254"/>
                <a:gd name="connsiteX196" fmla="*/ 248374 w 610145"/>
                <a:gd name="connsiteY196" fmla="*/ 323924 h 500254"/>
                <a:gd name="connsiteX197" fmla="*/ 248374 w 610145"/>
                <a:gd name="connsiteY197" fmla="*/ 302417 h 500254"/>
                <a:gd name="connsiteX198" fmla="*/ 248374 w 610145"/>
                <a:gd name="connsiteY198" fmla="*/ 293814 h 500254"/>
                <a:gd name="connsiteX199" fmla="*/ 248374 w 610145"/>
                <a:gd name="connsiteY199" fmla="*/ 283778 h 500254"/>
                <a:gd name="connsiteX200" fmla="*/ 245504 w 610145"/>
                <a:gd name="connsiteY200" fmla="*/ 283778 h 500254"/>
                <a:gd name="connsiteX201" fmla="*/ 244070 w 610145"/>
                <a:gd name="connsiteY201" fmla="*/ 265139 h 500254"/>
                <a:gd name="connsiteX202" fmla="*/ 228287 w 610145"/>
                <a:gd name="connsiteY202" fmla="*/ 265139 h 500254"/>
                <a:gd name="connsiteX203" fmla="*/ 229722 w 610145"/>
                <a:gd name="connsiteY203" fmla="*/ 176243 h 500254"/>
                <a:gd name="connsiteX204" fmla="*/ 269896 w 610145"/>
                <a:gd name="connsiteY204" fmla="*/ 169074 h 500254"/>
                <a:gd name="connsiteX205" fmla="*/ 288548 w 610145"/>
                <a:gd name="connsiteY205" fmla="*/ 190581 h 500254"/>
                <a:gd name="connsiteX206" fmla="*/ 307200 w 610145"/>
                <a:gd name="connsiteY206" fmla="*/ 169074 h 500254"/>
                <a:gd name="connsiteX207" fmla="*/ 334461 w 610145"/>
                <a:gd name="connsiteY207" fmla="*/ 169074 h 500254"/>
                <a:gd name="connsiteX208" fmla="*/ 411940 w 610145"/>
                <a:gd name="connsiteY208" fmla="*/ 128928 h 500254"/>
                <a:gd name="connsiteX209" fmla="*/ 413375 w 610145"/>
                <a:gd name="connsiteY209" fmla="*/ 133229 h 500254"/>
                <a:gd name="connsiteX210" fmla="*/ 288520 w 610145"/>
                <a:gd name="connsiteY210" fmla="*/ 64371 h 500254"/>
                <a:gd name="connsiteX211" fmla="*/ 337258 w 610145"/>
                <a:gd name="connsiteY211" fmla="*/ 113109 h 500254"/>
                <a:gd name="connsiteX212" fmla="*/ 288520 w 610145"/>
                <a:gd name="connsiteY212" fmla="*/ 161847 h 500254"/>
                <a:gd name="connsiteX213" fmla="*/ 239782 w 610145"/>
                <a:gd name="connsiteY213" fmla="*/ 113109 h 500254"/>
                <a:gd name="connsiteX214" fmla="*/ 288520 w 610145"/>
                <a:gd name="connsiteY214" fmla="*/ 64371 h 500254"/>
                <a:gd name="connsiteX215" fmla="*/ 107592 w 610145"/>
                <a:gd name="connsiteY215" fmla="*/ 0 h 500254"/>
                <a:gd name="connsiteX216" fmla="*/ 572672 w 610145"/>
                <a:gd name="connsiteY216" fmla="*/ 0 h 500254"/>
                <a:gd name="connsiteX217" fmla="*/ 572672 w 610145"/>
                <a:gd name="connsiteY217" fmla="*/ 245069 h 500254"/>
                <a:gd name="connsiteX218" fmla="*/ 509513 w 610145"/>
                <a:gd name="connsiteY218" fmla="*/ 245069 h 500254"/>
                <a:gd name="connsiteX219" fmla="*/ 512384 w 610145"/>
                <a:gd name="connsiteY219" fmla="*/ 230738 h 500254"/>
                <a:gd name="connsiteX220" fmla="*/ 512384 w 610145"/>
                <a:gd name="connsiteY220" fmla="*/ 229304 h 500254"/>
                <a:gd name="connsiteX221" fmla="*/ 551141 w 610145"/>
                <a:gd name="connsiteY221" fmla="*/ 229304 h 500254"/>
                <a:gd name="connsiteX222" fmla="*/ 551141 w 610145"/>
                <a:gd name="connsiteY222" fmla="*/ 15765 h 500254"/>
                <a:gd name="connsiteX223" fmla="*/ 129123 w 610145"/>
                <a:gd name="connsiteY223" fmla="*/ 15765 h 500254"/>
                <a:gd name="connsiteX224" fmla="*/ 129123 w 610145"/>
                <a:gd name="connsiteY224" fmla="*/ 32962 h 500254"/>
                <a:gd name="connsiteX225" fmla="*/ 127688 w 610145"/>
                <a:gd name="connsiteY225" fmla="*/ 32962 h 500254"/>
                <a:gd name="connsiteX226" fmla="*/ 127688 w 610145"/>
                <a:gd name="connsiteY226" fmla="*/ 176278 h 500254"/>
                <a:gd name="connsiteX227" fmla="*/ 107592 w 610145"/>
                <a:gd name="connsiteY227" fmla="*/ 167679 h 500254"/>
                <a:gd name="connsiteX228" fmla="*/ 107592 w 610145"/>
                <a:gd name="connsiteY228" fmla="*/ 37262 h 500254"/>
                <a:gd name="connsiteX229" fmla="*/ 107592 w 610145"/>
                <a:gd name="connsiteY229" fmla="*/ 15765 h 5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610145" h="500254">
                  <a:moveTo>
                    <a:pt x="188055" y="389904"/>
                  </a:moveTo>
                  <a:lnTo>
                    <a:pt x="193726" y="389904"/>
                  </a:lnTo>
                  <a:lnTo>
                    <a:pt x="196561" y="389904"/>
                  </a:lnTo>
                  <a:lnTo>
                    <a:pt x="196561" y="500254"/>
                  </a:lnTo>
                  <a:lnTo>
                    <a:pt x="188055" y="500254"/>
                  </a:lnTo>
                  <a:close/>
                  <a:moveTo>
                    <a:pt x="413354" y="388524"/>
                  </a:moveTo>
                  <a:lnTo>
                    <a:pt x="416228" y="388524"/>
                  </a:lnTo>
                  <a:lnTo>
                    <a:pt x="424849" y="388524"/>
                  </a:lnTo>
                  <a:lnTo>
                    <a:pt x="424849" y="500254"/>
                  </a:lnTo>
                  <a:lnTo>
                    <a:pt x="413354" y="500254"/>
                  </a:lnTo>
                  <a:close/>
                  <a:moveTo>
                    <a:pt x="295647" y="366914"/>
                  </a:moveTo>
                  <a:lnTo>
                    <a:pt x="330131" y="366914"/>
                  </a:lnTo>
                  <a:lnTo>
                    <a:pt x="330131" y="389904"/>
                  </a:lnTo>
                  <a:lnTo>
                    <a:pt x="334442" y="389904"/>
                  </a:lnTo>
                  <a:lnTo>
                    <a:pt x="353121" y="394214"/>
                  </a:lnTo>
                  <a:lnTo>
                    <a:pt x="353121" y="412893"/>
                  </a:lnTo>
                  <a:lnTo>
                    <a:pt x="337316" y="412893"/>
                  </a:lnTo>
                  <a:lnTo>
                    <a:pt x="317200" y="408583"/>
                  </a:lnTo>
                  <a:lnTo>
                    <a:pt x="317200" y="412893"/>
                  </a:lnTo>
                  <a:lnTo>
                    <a:pt x="295647" y="412893"/>
                  </a:lnTo>
                  <a:lnTo>
                    <a:pt x="295647" y="392777"/>
                  </a:lnTo>
                  <a:lnTo>
                    <a:pt x="295647" y="389904"/>
                  </a:lnTo>
                  <a:close/>
                  <a:moveTo>
                    <a:pt x="248288" y="366914"/>
                  </a:moveTo>
                  <a:lnTo>
                    <a:pt x="282772" y="366914"/>
                  </a:lnTo>
                  <a:lnTo>
                    <a:pt x="282772" y="389904"/>
                  </a:lnTo>
                  <a:lnTo>
                    <a:pt x="282772" y="392777"/>
                  </a:lnTo>
                  <a:lnTo>
                    <a:pt x="282772" y="412893"/>
                  </a:lnTo>
                  <a:lnTo>
                    <a:pt x="261219" y="412893"/>
                  </a:lnTo>
                  <a:lnTo>
                    <a:pt x="261219" y="408583"/>
                  </a:lnTo>
                  <a:lnTo>
                    <a:pt x="241103" y="412893"/>
                  </a:lnTo>
                  <a:lnTo>
                    <a:pt x="225298" y="412893"/>
                  </a:lnTo>
                  <a:lnTo>
                    <a:pt x="225298" y="394214"/>
                  </a:lnTo>
                  <a:lnTo>
                    <a:pt x="243977" y="389904"/>
                  </a:lnTo>
                  <a:lnTo>
                    <a:pt x="248288" y="389904"/>
                  </a:lnTo>
                  <a:close/>
                  <a:moveTo>
                    <a:pt x="20099" y="311049"/>
                  </a:moveTo>
                  <a:lnTo>
                    <a:pt x="48811" y="424211"/>
                  </a:lnTo>
                  <a:lnTo>
                    <a:pt x="129206" y="424211"/>
                  </a:lnTo>
                  <a:lnTo>
                    <a:pt x="129206" y="444265"/>
                  </a:lnTo>
                  <a:lnTo>
                    <a:pt x="113415" y="444265"/>
                  </a:lnTo>
                  <a:lnTo>
                    <a:pt x="134949" y="491535"/>
                  </a:lnTo>
                  <a:lnTo>
                    <a:pt x="122028" y="497265"/>
                  </a:lnTo>
                  <a:lnTo>
                    <a:pt x="99058" y="444265"/>
                  </a:lnTo>
                  <a:lnTo>
                    <a:pt x="64603" y="444265"/>
                  </a:lnTo>
                  <a:lnTo>
                    <a:pt x="40198" y="497265"/>
                  </a:lnTo>
                  <a:lnTo>
                    <a:pt x="27277" y="491535"/>
                  </a:lnTo>
                  <a:lnTo>
                    <a:pt x="48811" y="444265"/>
                  </a:lnTo>
                  <a:lnTo>
                    <a:pt x="33019" y="444265"/>
                  </a:lnTo>
                  <a:lnTo>
                    <a:pt x="0" y="315346"/>
                  </a:lnTo>
                  <a:close/>
                  <a:moveTo>
                    <a:pt x="590038" y="309670"/>
                  </a:moveTo>
                  <a:lnTo>
                    <a:pt x="610145" y="315400"/>
                  </a:lnTo>
                  <a:lnTo>
                    <a:pt x="578548" y="444319"/>
                  </a:lnTo>
                  <a:lnTo>
                    <a:pt x="561313" y="444319"/>
                  </a:lnTo>
                  <a:lnTo>
                    <a:pt x="582857" y="490156"/>
                  </a:lnTo>
                  <a:lnTo>
                    <a:pt x="569930" y="495886"/>
                  </a:lnTo>
                  <a:lnTo>
                    <a:pt x="546951" y="444319"/>
                  </a:lnTo>
                  <a:lnTo>
                    <a:pt x="511045" y="444319"/>
                  </a:lnTo>
                  <a:lnTo>
                    <a:pt x="489501" y="495886"/>
                  </a:lnTo>
                  <a:lnTo>
                    <a:pt x="476575" y="490156"/>
                  </a:lnTo>
                  <a:lnTo>
                    <a:pt x="496682" y="444319"/>
                  </a:lnTo>
                  <a:lnTo>
                    <a:pt x="482320" y="444319"/>
                  </a:lnTo>
                  <a:lnTo>
                    <a:pt x="482320" y="422832"/>
                  </a:lnTo>
                  <a:lnTo>
                    <a:pt x="561313" y="422832"/>
                  </a:lnTo>
                  <a:close/>
                  <a:moveTo>
                    <a:pt x="473648" y="279554"/>
                  </a:moveTo>
                  <a:lnTo>
                    <a:pt x="519590" y="279554"/>
                  </a:lnTo>
                  <a:lnTo>
                    <a:pt x="548303" y="417133"/>
                  </a:lnTo>
                  <a:lnTo>
                    <a:pt x="531075" y="417133"/>
                  </a:lnTo>
                  <a:lnTo>
                    <a:pt x="525332" y="417133"/>
                  </a:lnTo>
                  <a:lnTo>
                    <a:pt x="515283" y="417133"/>
                  </a:lnTo>
                  <a:lnTo>
                    <a:pt x="486569" y="417133"/>
                  </a:lnTo>
                  <a:lnTo>
                    <a:pt x="483698" y="417133"/>
                  </a:lnTo>
                  <a:lnTo>
                    <a:pt x="467906" y="417133"/>
                  </a:lnTo>
                  <a:lnTo>
                    <a:pt x="462163" y="417133"/>
                  </a:lnTo>
                  <a:lnTo>
                    <a:pt x="462163" y="388471"/>
                  </a:lnTo>
                  <a:lnTo>
                    <a:pt x="472213" y="388471"/>
                  </a:lnTo>
                  <a:lnTo>
                    <a:pt x="489441" y="388471"/>
                  </a:lnTo>
                  <a:lnTo>
                    <a:pt x="470777" y="325414"/>
                  </a:lnTo>
                  <a:lnTo>
                    <a:pt x="463599" y="336879"/>
                  </a:lnTo>
                  <a:lnTo>
                    <a:pt x="470777" y="336879"/>
                  </a:lnTo>
                  <a:lnTo>
                    <a:pt x="470777" y="358376"/>
                  </a:lnTo>
                  <a:lnTo>
                    <a:pt x="457856" y="358376"/>
                  </a:lnTo>
                  <a:lnTo>
                    <a:pt x="457856" y="388471"/>
                  </a:lnTo>
                  <a:lnTo>
                    <a:pt x="457856" y="417133"/>
                  </a:lnTo>
                  <a:lnTo>
                    <a:pt x="457856" y="500254"/>
                  </a:lnTo>
                  <a:lnTo>
                    <a:pt x="449242" y="500254"/>
                  </a:lnTo>
                  <a:lnTo>
                    <a:pt x="429143" y="500254"/>
                  </a:lnTo>
                  <a:lnTo>
                    <a:pt x="429143" y="388471"/>
                  </a:lnTo>
                  <a:lnTo>
                    <a:pt x="429143" y="358376"/>
                  </a:lnTo>
                  <a:lnTo>
                    <a:pt x="185079" y="358376"/>
                  </a:lnTo>
                  <a:lnTo>
                    <a:pt x="185079" y="389904"/>
                  </a:lnTo>
                  <a:lnTo>
                    <a:pt x="185079" y="500254"/>
                  </a:lnTo>
                  <a:lnTo>
                    <a:pt x="160673" y="500254"/>
                  </a:lnTo>
                  <a:lnTo>
                    <a:pt x="154930" y="500254"/>
                  </a:lnTo>
                  <a:lnTo>
                    <a:pt x="154930" y="417133"/>
                  </a:lnTo>
                  <a:lnTo>
                    <a:pt x="154930" y="389904"/>
                  </a:lnTo>
                  <a:lnTo>
                    <a:pt x="154930" y="358376"/>
                  </a:lnTo>
                  <a:lnTo>
                    <a:pt x="142009" y="358376"/>
                  </a:lnTo>
                  <a:lnTo>
                    <a:pt x="142009" y="336879"/>
                  </a:lnTo>
                  <a:lnTo>
                    <a:pt x="146316" y="336879"/>
                  </a:lnTo>
                  <a:lnTo>
                    <a:pt x="139138" y="325414"/>
                  </a:lnTo>
                  <a:lnTo>
                    <a:pt x="120474" y="389904"/>
                  </a:lnTo>
                  <a:lnTo>
                    <a:pt x="137702" y="389904"/>
                  </a:lnTo>
                  <a:lnTo>
                    <a:pt x="152059" y="389904"/>
                  </a:lnTo>
                  <a:lnTo>
                    <a:pt x="152059" y="417133"/>
                  </a:lnTo>
                  <a:lnTo>
                    <a:pt x="142009" y="417133"/>
                  </a:lnTo>
                  <a:lnTo>
                    <a:pt x="126217" y="417133"/>
                  </a:lnTo>
                  <a:lnTo>
                    <a:pt x="123346" y="417133"/>
                  </a:lnTo>
                  <a:lnTo>
                    <a:pt x="94632" y="417133"/>
                  </a:lnTo>
                  <a:lnTo>
                    <a:pt x="86018" y="417133"/>
                  </a:lnTo>
                  <a:lnTo>
                    <a:pt x="78840" y="417133"/>
                  </a:lnTo>
                  <a:lnTo>
                    <a:pt x="61612" y="417133"/>
                  </a:lnTo>
                  <a:lnTo>
                    <a:pt x="90325" y="280987"/>
                  </a:lnTo>
                  <a:lnTo>
                    <a:pt x="136267" y="280987"/>
                  </a:lnTo>
                  <a:lnTo>
                    <a:pt x="167851" y="331146"/>
                  </a:lnTo>
                  <a:lnTo>
                    <a:pt x="202307" y="316815"/>
                  </a:lnTo>
                  <a:lnTo>
                    <a:pt x="209486" y="332579"/>
                  </a:lnTo>
                  <a:lnTo>
                    <a:pt x="400429" y="334013"/>
                  </a:lnTo>
                  <a:lnTo>
                    <a:pt x="407608" y="315382"/>
                  </a:lnTo>
                  <a:lnTo>
                    <a:pt x="442064" y="329713"/>
                  </a:lnTo>
                  <a:close/>
                  <a:moveTo>
                    <a:pt x="347427" y="227827"/>
                  </a:moveTo>
                  <a:lnTo>
                    <a:pt x="410488" y="229264"/>
                  </a:lnTo>
                  <a:cubicBezTo>
                    <a:pt x="410488" y="229264"/>
                    <a:pt x="410488" y="230701"/>
                    <a:pt x="410488" y="230701"/>
                  </a:cubicBezTo>
                  <a:cubicBezTo>
                    <a:pt x="410488" y="236448"/>
                    <a:pt x="411921" y="240759"/>
                    <a:pt x="413354" y="245069"/>
                  </a:cubicBezTo>
                  <a:lnTo>
                    <a:pt x="345994" y="245069"/>
                  </a:lnTo>
                  <a:close/>
                  <a:moveTo>
                    <a:pt x="200955" y="227827"/>
                  </a:moveTo>
                  <a:lnTo>
                    <a:pt x="221160" y="227827"/>
                  </a:lnTo>
                  <a:lnTo>
                    <a:pt x="219717" y="245069"/>
                  </a:lnTo>
                  <a:lnTo>
                    <a:pt x="213944" y="245069"/>
                  </a:lnTo>
                  <a:lnTo>
                    <a:pt x="195182" y="245069"/>
                  </a:lnTo>
                  <a:cubicBezTo>
                    <a:pt x="198068" y="239322"/>
                    <a:pt x="199512" y="233574"/>
                    <a:pt x="200955" y="227827"/>
                  </a:cubicBezTo>
                  <a:close/>
                  <a:moveTo>
                    <a:pt x="470755" y="169204"/>
                  </a:moveTo>
                  <a:lnTo>
                    <a:pt x="479367" y="187832"/>
                  </a:lnTo>
                  <a:lnTo>
                    <a:pt x="498024" y="177801"/>
                  </a:lnTo>
                  <a:lnTo>
                    <a:pt x="493719" y="196429"/>
                  </a:lnTo>
                  <a:lnTo>
                    <a:pt x="508071" y="197862"/>
                  </a:lnTo>
                  <a:lnTo>
                    <a:pt x="498024" y="210758"/>
                  </a:lnTo>
                  <a:cubicBezTo>
                    <a:pt x="499460" y="212191"/>
                    <a:pt x="499460" y="213624"/>
                    <a:pt x="500895" y="215057"/>
                  </a:cubicBezTo>
                  <a:cubicBezTo>
                    <a:pt x="500895" y="217923"/>
                    <a:pt x="500895" y="219356"/>
                    <a:pt x="502330" y="222222"/>
                  </a:cubicBezTo>
                  <a:cubicBezTo>
                    <a:pt x="502330" y="223655"/>
                    <a:pt x="502330" y="226521"/>
                    <a:pt x="502330" y="227954"/>
                  </a:cubicBezTo>
                  <a:cubicBezTo>
                    <a:pt x="502330" y="229387"/>
                    <a:pt x="502330" y="229387"/>
                    <a:pt x="502330" y="229387"/>
                  </a:cubicBezTo>
                  <a:cubicBezTo>
                    <a:pt x="502330" y="229387"/>
                    <a:pt x="502330" y="230820"/>
                    <a:pt x="502330" y="230820"/>
                  </a:cubicBezTo>
                  <a:cubicBezTo>
                    <a:pt x="502330" y="230820"/>
                    <a:pt x="502330" y="232253"/>
                    <a:pt x="502330" y="232253"/>
                  </a:cubicBezTo>
                  <a:cubicBezTo>
                    <a:pt x="500895" y="243716"/>
                    <a:pt x="496589" y="252313"/>
                    <a:pt x="489413" y="259478"/>
                  </a:cubicBezTo>
                  <a:cubicBezTo>
                    <a:pt x="487978" y="259478"/>
                    <a:pt x="487978" y="259478"/>
                    <a:pt x="487978" y="260911"/>
                  </a:cubicBezTo>
                  <a:cubicBezTo>
                    <a:pt x="486543" y="262344"/>
                    <a:pt x="485108" y="262344"/>
                    <a:pt x="483672" y="263777"/>
                  </a:cubicBezTo>
                  <a:cubicBezTo>
                    <a:pt x="482237" y="265210"/>
                    <a:pt x="479367" y="266643"/>
                    <a:pt x="477932" y="266643"/>
                  </a:cubicBezTo>
                  <a:cubicBezTo>
                    <a:pt x="473626" y="268075"/>
                    <a:pt x="470755" y="269508"/>
                    <a:pt x="466450" y="270941"/>
                  </a:cubicBezTo>
                  <a:cubicBezTo>
                    <a:pt x="443486" y="273807"/>
                    <a:pt x="421958" y="258045"/>
                    <a:pt x="417652" y="235118"/>
                  </a:cubicBezTo>
                  <a:cubicBezTo>
                    <a:pt x="417652" y="230820"/>
                    <a:pt x="417652" y="226521"/>
                    <a:pt x="417652" y="222222"/>
                  </a:cubicBezTo>
                  <a:lnTo>
                    <a:pt x="407606" y="210758"/>
                  </a:lnTo>
                  <a:lnTo>
                    <a:pt x="421958" y="203594"/>
                  </a:lnTo>
                  <a:lnTo>
                    <a:pt x="417652" y="187832"/>
                  </a:lnTo>
                  <a:lnTo>
                    <a:pt x="436310" y="190698"/>
                  </a:lnTo>
                  <a:lnTo>
                    <a:pt x="442051" y="172070"/>
                  </a:lnTo>
                  <a:lnTo>
                    <a:pt x="460709" y="186399"/>
                  </a:lnTo>
                  <a:close/>
                  <a:moveTo>
                    <a:pt x="137781" y="169204"/>
                  </a:moveTo>
                  <a:lnTo>
                    <a:pt x="147827" y="186378"/>
                  </a:lnTo>
                  <a:lnTo>
                    <a:pt x="166485" y="172066"/>
                  </a:lnTo>
                  <a:lnTo>
                    <a:pt x="172226" y="190672"/>
                  </a:lnTo>
                  <a:lnTo>
                    <a:pt x="192319" y="187809"/>
                  </a:lnTo>
                  <a:lnTo>
                    <a:pt x="186578" y="203552"/>
                  </a:lnTo>
                  <a:lnTo>
                    <a:pt x="200930" y="210708"/>
                  </a:lnTo>
                  <a:lnTo>
                    <a:pt x="190884" y="222158"/>
                  </a:lnTo>
                  <a:cubicBezTo>
                    <a:pt x="190884" y="226451"/>
                    <a:pt x="192319" y="230745"/>
                    <a:pt x="190884" y="235039"/>
                  </a:cubicBezTo>
                  <a:cubicBezTo>
                    <a:pt x="188013" y="253644"/>
                    <a:pt x="173661" y="266525"/>
                    <a:pt x="156438" y="270818"/>
                  </a:cubicBezTo>
                  <a:cubicBezTo>
                    <a:pt x="153568" y="270818"/>
                    <a:pt x="152133" y="270818"/>
                    <a:pt x="149262" y="270818"/>
                  </a:cubicBezTo>
                  <a:cubicBezTo>
                    <a:pt x="149262" y="270818"/>
                    <a:pt x="149262" y="270818"/>
                    <a:pt x="147827" y="270818"/>
                  </a:cubicBezTo>
                  <a:cubicBezTo>
                    <a:pt x="146392" y="270818"/>
                    <a:pt x="144957" y="270818"/>
                    <a:pt x="143521" y="270818"/>
                  </a:cubicBezTo>
                  <a:cubicBezTo>
                    <a:pt x="143521" y="270818"/>
                    <a:pt x="143521" y="270818"/>
                    <a:pt x="142086" y="270818"/>
                  </a:cubicBezTo>
                  <a:cubicBezTo>
                    <a:pt x="136345" y="269387"/>
                    <a:pt x="132040" y="267956"/>
                    <a:pt x="126299" y="265093"/>
                  </a:cubicBezTo>
                  <a:cubicBezTo>
                    <a:pt x="124864" y="263662"/>
                    <a:pt x="123428" y="262231"/>
                    <a:pt x="121993" y="260800"/>
                  </a:cubicBezTo>
                  <a:cubicBezTo>
                    <a:pt x="121993" y="260800"/>
                    <a:pt x="120558" y="259369"/>
                    <a:pt x="120558" y="259369"/>
                  </a:cubicBezTo>
                  <a:cubicBezTo>
                    <a:pt x="119123" y="259369"/>
                    <a:pt x="119123" y="259369"/>
                    <a:pt x="119123" y="257937"/>
                  </a:cubicBezTo>
                  <a:cubicBezTo>
                    <a:pt x="110512" y="249350"/>
                    <a:pt x="104771" y="236470"/>
                    <a:pt x="107641" y="222158"/>
                  </a:cubicBezTo>
                  <a:cubicBezTo>
                    <a:pt x="107641" y="219295"/>
                    <a:pt x="107641" y="217864"/>
                    <a:pt x="109076" y="215002"/>
                  </a:cubicBezTo>
                  <a:cubicBezTo>
                    <a:pt x="109076" y="213571"/>
                    <a:pt x="110512" y="212139"/>
                    <a:pt x="110512" y="210708"/>
                  </a:cubicBezTo>
                  <a:lnTo>
                    <a:pt x="100465" y="197828"/>
                  </a:lnTo>
                  <a:lnTo>
                    <a:pt x="114817" y="196396"/>
                  </a:lnTo>
                  <a:lnTo>
                    <a:pt x="110512" y="177791"/>
                  </a:lnTo>
                  <a:lnTo>
                    <a:pt x="129169" y="187809"/>
                  </a:lnTo>
                  <a:close/>
                  <a:moveTo>
                    <a:pt x="503767" y="81613"/>
                  </a:moveTo>
                  <a:lnTo>
                    <a:pt x="508071" y="88782"/>
                  </a:lnTo>
                  <a:lnTo>
                    <a:pt x="417800" y="140329"/>
                  </a:lnTo>
                  <a:lnTo>
                    <a:pt x="416244" y="137531"/>
                  </a:lnTo>
                  <a:lnTo>
                    <a:pt x="417679" y="140398"/>
                  </a:lnTo>
                  <a:lnTo>
                    <a:pt x="417800" y="140329"/>
                  </a:lnTo>
                  <a:lnTo>
                    <a:pt x="423418" y="150435"/>
                  </a:lnTo>
                  <a:lnTo>
                    <a:pt x="338766" y="194883"/>
                  </a:lnTo>
                  <a:lnTo>
                    <a:pt x="334461" y="283778"/>
                  </a:lnTo>
                  <a:lnTo>
                    <a:pt x="330157" y="283778"/>
                  </a:lnTo>
                  <a:lnTo>
                    <a:pt x="330157" y="293814"/>
                  </a:lnTo>
                  <a:lnTo>
                    <a:pt x="330157" y="302417"/>
                  </a:lnTo>
                  <a:lnTo>
                    <a:pt x="330157" y="323924"/>
                  </a:lnTo>
                  <a:lnTo>
                    <a:pt x="295722" y="323924"/>
                  </a:lnTo>
                  <a:lnTo>
                    <a:pt x="295722" y="302417"/>
                  </a:lnTo>
                  <a:lnTo>
                    <a:pt x="282809" y="302417"/>
                  </a:lnTo>
                  <a:lnTo>
                    <a:pt x="282809" y="323924"/>
                  </a:lnTo>
                  <a:lnTo>
                    <a:pt x="248374" y="323924"/>
                  </a:lnTo>
                  <a:lnTo>
                    <a:pt x="248374" y="302417"/>
                  </a:lnTo>
                  <a:lnTo>
                    <a:pt x="248374" y="293814"/>
                  </a:lnTo>
                  <a:lnTo>
                    <a:pt x="248374" y="283778"/>
                  </a:lnTo>
                  <a:lnTo>
                    <a:pt x="245504" y="283778"/>
                  </a:lnTo>
                  <a:lnTo>
                    <a:pt x="244070" y="265139"/>
                  </a:lnTo>
                  <a:lnTo>
                    <a:pt x="228287" y="265139"/>
                  </a:lnTo>
                  <a:lnTo>
                    <a:pt x="229722" y="176243"/>
                  </a:lnTo>
                  <a:lnTo>
                    <a:pt x="269896" y="169074"/>
                  </a:lnTo>
                  <a:lnTo>
                    <a:pt x="288548" y="190581"/>
                  </a:lnTo>
                  <a:lnTo>
                    <a:pt x="307200" y="169074"/>
                  </a:lnTo>
                  <a:lnTo>
                    <a:pt x="334461" y="169074"/>
                  </a:lnTo>
                  <a:lnTo>
                    <a:pt x="411940" y="128928"/>
                  </a:lnTo>
                  <a:lnTo>
                    <a:pt x="413375" y="133229"/>
                  </a:lnTo>
                  <a:close/>
                  <a:moveTo>
                    <a:pt x="288520" y="64371"/>
                  </a:moveTo>
                  <a:cubicBezTo>
                    <a:pt x="315437" y="64371"/>
                    <a:pt x="337258" y="86192"/>
                    <a:pt x="337258" y="113109"/>
                  </a:cubicBezTo>
                  <a:cubicBezTo>
                    <a:pt x="337258" y="140026"/>
                    <a:pt x="315437" y="161847"/>
                    <a:pt x="288520" y="161847"/>
                  </a:cubicBezTo>
                  <a:cubicBezTo>
                    <a:pt x="261603" y="161847"/>
                    <a:pt x="239782" y="140026"/>
                    <a:pt x="239782" y="113109"/>
                  </a:cubicBezTo>
                  <a:cubicBezTo>
                    <a:pt x="239782" y="86192"/>
                    <a:pt x="261603" y="64371"/>
                    <a:pt x="288520" y="64371"/>
                  </a:cubicBezTo>
                  <a:close/>
                  <a:moveTo>
                    <a:pt x="107592" y="0"/>
                  </a:moveTo>
                  <a:lnTo>
                    <a:pt x="572672" y="0"/>
                  </a:lnTo>
                  <a:lnTo>
                    <a:pt x="572672" y="245069"/>
                  </a:lnTo>
                  <a:lnTo>
                    <a:pt x="509513" y="245069"/>
                  </a:lnTo>
                  <a:cubicBezTo>
                    <a:pt x="510948" y="240770"/>
                    <a:pt x="512384" y="236470"/>
                    <a:pt x="512384" y="230738"/>
                  </a:cubicBezTo>
                  <a:cubicBezTo>
                    <a:pt x="512384" y="230738"/>
                    <a:pt x="512384" y="229304"/>
                    <a:pt x="512384" y="229304"/>
                  </a:cubicBezTo>
                  <a:lnTo>
                    <a:pt x="551141" y="229304"/>
                  </a:lnTo>
                  <a:lnTo>
                    <a:pt x="551141" y="15765"/>
                  </a:lnTo>
                  <a:lnTo>
                    <a:pt x="129123" y="15765"/>
                  </a:lnTo>
                  <a:lnTo>
                    <a:pt x="129123" y="32962"/>
                  </a:lnTo>
                  <a:lnTo>
                    <a:pt x="127688" y="32962"/>
                  </a:lnTo>
                  <a:lnTo>
                    <a:pt x="127688" y="176278"/>
                  </a:lnTo>
                  <a:lnTo>
                    <a:pt x="107592" y="167679"/>
                  </a:lnTo>
                  <a:lnTo>
                    <a:pt x="107592" y="37262"/>
                  </a:lnTo>
                  <a:lnTo>
                    <a:pt x="107592" y="15765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PA-íṩ1ïḍe">
              <a:extLst>
                <a:ext uri="{FF2B5EF4-FFF2-40B4-BE49-F238E27FC236}">
                  <a16:creationId xmlns:a16="http://schemas.microsoft.com/office/drawing/2014/main" xmlns="" id="{DDC5BB81-2E4B-4F37-B3DE-AA6E424D260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6178917" y="3501453"/>
              <a:ext cx="377702" cy="368149"/>
            </a:xfrm>
            <a:custGeom>
              <a:avLst/>
              <a:gdLst>
                <a:gd name="connsiteX0" fmla="*/ 470315 w 608274"/>
                <a:gd name="connsiteY0" fmla="*/ 435616 h 592891"/>
                <a:gd name="connsiteX1" fmla="*/ 479040 w 608274"/>
                <a:gd name="connsiteY1" fmla="*/ 568751 h 592891"/>
                <a:gd name="connsiteX2" fmla="*/ 510576 w 608274"/>
                <a:gd name="connsiteY2" fmla="*/ 568751 h 592891"/>
                <a:gd name="connsiteX3" fmla="*/ 501760 w 608274"/>
                <a:gd name="connsiteY3" fmla="*/ 435616 h 592891"/>
                <a:gd name="connsiteX4" fmla="*/ 106514 w 608274"/>
                <a:gd name="connsiteY4" fmla="*/ 435616 h 592891"/>
                <a:gd name="connsiteX5" fmla="*/ 97789 w 608274"/>
                <a:gd name="connsiteY5" fmla="*/ 568751 h 592891"/>
                <a:gd name="connsiteX6" fmla="*/ 129234 w 608274"/>
                <a:gd name="connsiteY6" fmla="*/ 568751 h 592891"/>
                <a:gd name="connsiteX7" fmla="*/ 138050 w 608274"/>
                <a:gd name="connsiteY7" fmla="*/ 435616 h 592891"/>
                <a:gd name="connsiteX8" fmla="*/ 578019 w 608274"/>
                <a:gd name="connsiteY8" fmla="*/ 411397 h 592891"/>
                <a:gd name="connsiteX9" fmla="*/ 588922 w 608274"/>
                <a:gd name="connsiteY9" fmla="*/ 411397 h 592891"/>
                <a:gd name="connsiteX10" fmla="*/ 601006 w 608274"/>
                <a:gd name="connsiteY10" fmla="*/ 423545 h 592891"/>
                <a:gd name="connsiteX11" fmla="*/ 588922 w 608274"/>
                <a:gd name="connsiteY11" fmla="*/ 435601 h 592891"/>
                <a:gd name="connsiteX12" fmla="*/ 578019 w 608274"/>
                <a:gd name="connsiteY12" fmla="*/ 435601 h 592891"/>
                <a:gd name="connsiteX13" fmla="*/ 565935 w 608274"/>
                <a:gd name="connsiteY13" fmla="*/ 423545 h 592891"/>
                <a:gd name="connsiteX14" fmla="*/ 578019 w 608274"/>
                <a:gd name="connsiteY14" fmla="*/ 411397 h 592891"/>
                <a:gd name="connsiteX15" fmla="*/ 467498 w 608274"/>
                <a:gd name="connsiteY15" fmla="*/ 393234 h 592891"/>
                <a:gd name="connsiteX16" fmla="*/ 468679 w 608274"/>
                <a:gd name="connsiteY16" fmla="*/ 411385 h 592891"/>
                <a:gd name="connsiteX17" fmla="*/ 500124 w 608274"/>
                <a:gd name="connsiteY17" fmla="*/ 411385 h 592891"/>
                <a:gd name="connsiteX18" fmla="*/ 498943 w 608274"/>
                <a:gd name="connsiteY18" fmla="*/ 393234 h 592891"/>
                <a:gd name="connsiteX19" fmla="*/ 165133 w 608274"/>
                <a:gd name="connsiteY19" fmla="*/ 393234 h 592891"/>
                <a:gd name="connsiteX20" fmla="*/ 163860 w 608274"/>
                <a:gd name="connsiteY20" fmla="*/ 411385 h 592891"/>
                <a:gd name="connsiteX21" fmla="*/ 444414 w 608274"/>
                <a:gd name="connsiteY21" fmla="*/ 411385 h 592891"/>
                <a:gd name="connsiteX22" fmla="*/ 443232 w 608274"/>
                <a:gd name="connsiteY22" fmla="*/ 393234 h 592891"/>
                <a:gd name="connsiteX23" fmla="*/ 109331 w 608274"/>
                <a:gd name="connsiteY23" fmla="*/ 393234 h 592891"/>
                <a:gd name="connsiteX24" fmla="*/ 108150 w 608274"/>
                <a:gd name="connsiteY24" fmla="*/ 411385 h 592891"/>
                <a:gd name="connsiteX25" fmla="*/ 139595 w 608274"/>
                <a:gd name="connsiteY25" fmla="*/ 411385 h 592891"/>
                <a:gd name="connsiteX26" fmla="*/ 140776 w 608274"/>
                <a:gd name="connsiteY26" fmla="*/ 393234 h 592891"/>
                <a:gd name="connsiteX27" fmla="*/ 392635 w 608274"/>
                <a:gd name="connsiteY27" fmla="*/ 91947 h 592891"/>
                <a:gd name="connsiteX28" fmla="*/ 422869 w 608274"/>
                <a:gd name="connsiteY28" fmla="*/ 91947 h 592891"/>
                <a:gd name="connsiteX29" fmla="*/ 435036 w 608274"/>
                <a:gd name="connsiteY29" fmla="*/ 104095 h 592891"/>
                <a:gd name="connsiteX30" fmla="*/ 422869 w 608274"/>
                <a:gd name="connsiteY30" fmla="*/ 116151 h 592891"/>
                <a:gd name="connsiteX31" fmla="*/ 392635 w 608274"/>
                <a:gd name="connsiteY31" fmla="*/ 116151 h 592891"/>
                <a:gd name="connsiteX32" fmla="*/ 380559 w 608274"/>
                <a:gd name="connsiteY32" fmla="*/ 104095 h 592891"/>
                <a:gd name="connsiteX33" fmla="*/ 392635 w 608274"/>
                <a:gd name="connsiteY33" fmla="*/ 91947 h 592891"/>
                <a:gd name="connsiteX34" fmla="*/ 66633 w 608274"/>
                <a:gd name="connsiteY34" fmla="*/ 91947 h 592891"/>
                <a:gd name="connsiteX35" fmla="*/ 340529 w 608274"/>
                <a:gd name="connsiteY35" fmla="*/ 91947 h 592891"/>
                <a:gd name="connsiteX36" fmla="*/ 352615 w 608274"/>
                <a:gd name="connsiteY36" fmla="*/ 104095 h 592891"/>
                <a:gd name="connsiteX37" fmla="*/ 340529 w 608274"/>
                <a:gd name="connsiteY37" fmla="*/ 116151 h 592891"/>
                <a:gd name="connsiteX38" fmla="*/ 66633 w 608274"/>
                <a:gd name="connsiteY38" fmla="*/ 116151 h 592891"/>
                <a:gd name="connsiteX39" fmla="*/ 54547 w 608274"/>
                <a:gd name="connsiteY39" fmla="*/ 104095 h 592891"/>
                <a:gd name="connsiteX40" fmla="*/ 66633 w 608274"/>
                <a:gd name="connsiteY40" fmla="*/ 91947 h 592891"/>
                <a:gd name="connsiteX41" fmla="*/ 24266 w 608274"/>
                <a:gd name="connsiteY41" fmla="*/ 67792 h 592891"/>
                <a:gd name="connsiteX42" fmla="*/ 24266 w 608274"/>
                <a:gd name="connsiteY42" fmla="*/ 369094 h 592891"/>
                <a:gd name="connsiteX43" fmla="*/ 584099 w 608274"/>
                <a:gd name="connsiteY43" fmla="*/ 369094 h 592891"/>
                <a:gd name="connsiteX44" fmla="*/ 584099 w 608274"/>
                <a:gd name="connsiteY44" fmla="*/ 67792 h 592891"/>
                <a:gd name="connsiteX45" fmla="*/ 443141 w 608274"/>
                <a:gd name="connsiteY45" fmla="*/ 24231 h 592891"/>
                <a:gd name="connsiteX46" fmla="*/ 444414 w 608274"/>
                <a:gd name="connsiteY46" fmla="*/ 43561 h 592891"/>
                <a:gd name="connsiteX47" fmla="*/ 475859 w 608274"/>
                <a:gd name="connsiteY47" fmla="*/ 43561 h 592891"/>
                <a:gd name="connsiteX48" fmla="*/ 474586 w 608274"/>
                <a:gd name="connsiteY48" fmla="*/ 24231 h 592891"/>
                <a:gd name="connsiteX49" fmla="*/ 133688 w 608274"/>
                <a:gd name="connsiteY49" fmla="*/ 24231 h 592891"/>
                <a:gd name="connsiteX50" fmla="*/ 132415 w 608274"/>
                <a:gd name="connsiteY50" fmla="*/ 43561 h 592891"/>
                <a:gd name="connsiteX51" fmla="*/ 163951 w 608274"/>
                <a:gd name="connsiteY51" fmla="*/ 43561 h 592891"/>
                <a:gd name="connsiteX52" fmla="*/ 165224 w 608274"/>
                <a:gd name="connsiteY52" fmla="*/ 24231 h 592891"/>
                <a:gd name="connsiteX53" fmla="*/ 122418 w 608274"/>
                <a:gd name="connsiteY53" fmla="*/ 0 h 592891"/>
                <a:gd name="connsiteX54" fmla="*/ 178129 w 608274"/>
                <a:gd name="connsiteY54" fmla="*/ 0 h 592891"/>
                <a:gd name="connsiteX55" fmla="*/ 186945 w 608274"/>
                <a:gd name="connsiteY55" fmla="*/ 3811 h 592891"/>
                <a:gd name="connsiteX56" fmla="*/ 190216 w 608274"/>
                <a:gd name="connsiteY56" fmla="*/ 12887 h 592891"/>
                <a:gd name="connsiteX57" fmla="*/ 188217 w 608274"/>
                <a:gd name="connsiteY57" fmla="*/ 43561 h 592891"/>
                <a:gd name="connsiteX58" fmla="*/ 420148 w 608274"/>
                <a:gd name="connsiteY58" fmla="*/ 43561 h 592891"/>
                <a:gd name="connsiteX59" fmla="*/ 418058 w 608274"/>
                <a:gd name="connsiteY59" fmla="*/ 12887 h 592891"/>
                <a:gd name="connsiteX60" fmla="*/ 421330 w 608274"/>
                <a:gd name="connsiteY60" fmla="*/ 3811 h 592891"/>
                <a:gd name="connsiteX61" fmla="*/ 430145 w 608274"/>
                <a:gd name="connsiteY61" fmla="*/ 0 h 592891"/>
                <a:gd name="connsiteX62" fmla="*/ 485947 w 608274"/>
                <a:gd name="connsiteY62" fmla="*/ 0 h 592891"/>
                <a:gd name="connsiteX63" fmla="*/ 498034 w 608274"/>
                <a:gd name="connsiteY63" fmla="*/ 11344 h 592891"/>
                <a:gd name="connsiteX64" fmla="*/ 500124 w 608274"/>
                <a:gd name="connsiteY64" fmla="*/ 43561 h 592891"/>
                <a:gd name="connsiteX65" fmla="*/ 596187 w 608274"/>
                <a:gd name="connsiteY65" fmla="*/ 43561 h 592891"/>
                <a:gd name="connsiteX66" fmla="*/ 608274 w 608274"/>
                <a:gd name="connsiteY66" fmla="*/ 55631 h 592891"/>
                <a:gd name="connsiteX67" fmla="*/ 608274 w 608274"/>
                <a:gd name="connsiteY67" fmla="*/ 381164 h 592891"/>
                <a:gd name="connsiteX68" fmla="*/ 596187 w 608274"/>
                <a:gd name="connsiteY68" fmla="*/ 393234 h 592891"/>
                <a:gd name="connsiteX69" fmla="*/ 523208 w 608274"/>
                <a:gd name="connsiteY69" fmla="*/ 393234 h 592891"/>
                <a:gd name="connsiteX70" fmla="*/ 524481 w 608274"/>
                <a:gd name="connsiteY70" fmla="*/ 411385 h 592891"/>
                <a:gd name="connsiteX71" fmla="*/ 535568 w 608274"/>
                <a:gd name="connsiteY71" fmla="*/ 411385 h 592891"/>
                <a:gd name="connsiteX72" fmla="*/ 547746 w 608274"/>
                <a:gd name="connsiteY72" fmla="*/ 423546 h 592891"/>
                <a:gd name="connsiteX73" fmla="*/ 535568 w 608274"/>
                <a:gd name="connsiteY73" fmla="*/ 435616 h 592891"/>
                <a:gd name="connsiteX74" fmla="*/ 526026 w 608274"/>
                <a:gd name="connsiteY74" fmla="*/ 435616 h 592891"/>
                <a:gd name="connsiteX75" fmla="*/ 535568 w 608274"/>
                <a:gd name="connsiteY75" fmla="*/ 580004 h 592891"/>
                <a:gd name="connsiteX76" fmla="*/ 532297 w 608274"/>
                <a:gd name="connsiteY76" fmla="*/ 589080 h 592891"/>
                <a:gd name="connsiteX77" fmla="*/ 523481 w 608274"/>
                <a:gd name="connsiteY77" fmla="*/ 592891 h 592891"/>
                <a:gd name="connsiteX78" fmla="*/ 467770 w 608274"/>
                <a:gd name="connsiteY78" fmla="*/ 592891 h 592891"/>
                <a:gd name="connsiteX79" fmla="*/ 455683 w 608274"/>
                <a:gd name="connsiteY79" fmla="*/ 581638 h 592891"/>
                <a:gd name="connsiteX80" fmla="*/ 446049 w 608274"/>
                <a:gd name="connsiteY80" fmla="*/ 435616 h 592891"/>
                <a:gd name="connsiteX81" fmla="*/ 162315 w 608274"/>
                <a:gd name="connsiteY81" fmla="*/ 435616 h 592891"/>
                <a:gd name="connsiteX82" fmla="*/ 152682 w 608274"/>
                <a:gd name="connsiteY82" fmla="*/ 581638 h 592891"/>
                <a:gd name="connsiteX83" fmla="*/ 140595 w 608274"/>
                <a:gd name="connsiteY83" fmla="*/ 592891 h 592891"/>
                <a:gd name="connsiteX84" fmla="*/ 84793 w 608274"/>
                <a:gd name="connsiteY84" fmla="*/ 592891 h 592891"/>
                <a:gd name="connsiteX85" fmla="*/ 75977 w 608274"/>
                <a:gd name="connsiteY85" fmla="*/ 589080 h 592891"/>
                <a:gd name="connsiteX86" fmla="*/ 72706 w 608274"/>
                <a:gd name="connsiteY86" fmla="*/ 580004 h 592891"/>
                <a:gd name="connsiteX87" fmla="*/ 82248 w 608274"/>
                <a:gd name="connsiteY87" fmla="*/ 435616 h 592891"/>
                <a:gd name="connsiteX88" fmla="*/ 19358 w 608274"/>
                <a:gd name="connsiteY88" fmla="*/ 435616 h 592891"/>
                <a:gd name="connsiteX89" fmla="*/ 7271 w 608274"/>
                <a:gd name="connsiteY89" fmla="*/ 423546 h 592891"/>
                <a:gd name="connsiteX90" fmla="*/ 19358 w 608274"/>
                <a:gd name="connsiteY90" fmla="*/ 411385 h 592891"/>
                <a:gd name="connsiteX91" fmla="*/ 83884 w 608274"/>
                <a:gd name="connsiteY91" fmla="*/ 411385 h 592891"/>
                <a:gd name="connsiteX92" fmla="*/ 85066 w 608274"/>
                <a:gd name="connsiteY92" fmla="*/ 393234 h 592891"/>
                <a:gd name="connsiteX93" fmla="*/ 12087 w 608274"/>
                <a:gd name="connsiteY93" fmla="*/ 393234 h 592891"/>
                <a:gd name="connsiteX94" fmla="*/ 0 w 608274"/>
                <a:gd name="connsiteY94" fmla="*/ 381164 h 592891"/>
                <a:gd name="connsiteX95" fmla="*/ 0 w 608274"/>
                <a:gd name="connsiteY95" fmla="*/ 55631 h 592891"/>
                <a:gd name="connsiteX96" fmla="*/ 12087 w 608274"/>
                <a:gd name="connsiteY96" fmla="*/ 43561 h 592891"/>
                <a:gd name="connsiteX97" fmla="*/ 108150 w 608274"/>
                <a:gd name="connsiteY97" fmla="*/ 43561 h 592891"/>
                <a:gd name="connsiteX98" fmla="*/ 110331 w 608274"/>
                <a:gd name="connsiteY98" fmla="*/ 11344 h 592891"/>
                <a:gd name="connsiteX99" fmla="*/ 122418 w 608274"/>
                <a:gd name="connsiteY99" fmla="*/ 0 h 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8274" h="592891">
                  <a:moveTo>
                    <a:pt x="470315" y="435616"/>
                  </a:moveTo>
                  <a:lnTo>
                    <a:pt x="479040" y="568751"/>
                  </a:lnTo>
                  <a:lnTo>
                    <a:pt x="510576" y="568751"/>
                  </a:lnTo>
                  <a:lnTo>
                    <a:pt x="501760" y="435616"/>
                  </a:lnTo>
                  <a:close/>
                  <a:moveTo>
                    <a:pt x="106514" y="435616"/>
                  </a:moveTo>
                  <a:lnTo>
                    <a:pt x="97789" y="568751"/>
                  </a:lnTo>
                  <a:lnTo>
                    <a:pt x="129234" y="568751"/>
                  </a:lnTo>
                  <a:lnTo>
                    <a:pt x="138050" y="435616"/>
                  </a:lnTo>
                  <a:close/>
                  <a:moveTo>
                    <a:pt x="578019" y="411397"/>
                  </a:moveTo>
                  <a:lnTo>
                    <a:pt x="588922" y="411397"/>
                  </a:lnTo>
                  <a:cubicBezTo>
                    <a:pt x="595645" y="411397"/>
                    <a:pt x="601006" y="416836"/>
                    <a:pt x="601006" y="423545"/>
                  </a:cubicBezTo>
                  <a:cubicBezTo>
                    <a:pt x="601006" y="430162"/>
                    <a:pt x="595645" y="435601"/>
                    <a:pt x="588922" y="435601"/>
                  </a:cubicBezTo>
                  <a:lnTo>
                    <a:pt x="578019" y="435601"/>
                  </a:lnTo>
                  <a:cubicBezTo>
                    <a:pt x="571296" y="435601"/>
                    <a:pt x="565935" y="430162"/>
                    <a:pt x="565935" y="423545"/>
                  </a:cubicBezTo>
                  <a:cubicBezTo>
                    <a:pt x="565935" y="416836"/>
                    <a:pt x="571296" y="411397"/>
                    <a:pt x="578019" y="411397"/>
                  </a:cubicBezTo>
                  <a:close/>
                  <a:moveTo>
                    <a:pt x="467498" y="393234"/>
                  </a:moveTo>
                  <a:lnTo>
                    <a:pt x="468679" y="411385"/>
                  </a:lnTo>
                  <a:lnTo>
                    <a:pt x="500124" y="411385"/>
                  </a:lnTo>
                  <a:lnTo>
                    <a:pt x="498943" y="393234"/>
                  </a:lnTo>
                  <a:close/>
                  <a:moveTo>
                    <a:pt x="165133" y="393234"/>
                  </a:moveTo>
                  <a:lnTo>
                    <a:pt x="163860" y="411385"/>
                  </a:lnTo>
                  <a:lnTo>
                    <a:pt x="444414" y="411385"/>
                  </a:lnTo>
                  <a:lnTo>
                    <a:pt x="443232" y="393234"/>
                  </a:lnTo>
                  <a:close/>
                  <a:moveTo>
                    <a:pt x="109331" y="393234"/>
                  </a:moveTo>
                  <a:lnTo>
                    <a:pt x="108150" y="411385"/>
                  </a:lnTo>
                  <a:lnTo>
                    <a:pt x="139595" y="411385"/>
                  </a:lnTo>
                  <a:lnTo>
                    <a:pt x="140776" y="393234"/>
                  </a:lnTo>
                  <a:close/>
                  <a:moveTo>
                    <a:pt x="392635" y="91947"/>
                  </a:moveTo>
                  <a:lnTo>
                    <a:pt x="422869" y="91947"/>
                  </a:lnTo>
                  <a:cubicBezTo>
                    <a:pt x="429588" y="91947"/>
                    <a:pt x="435036" y="97386"/>
                    <a:pt x="435036" y="104095"/>
                  </a:cubicBezTo>
                  <a:cubicBezTo>
                    <a:pt x="435036" y="110712"/>
                    <a:pt x="429588" y="116151"/>
                    <a:pt x="422869" y="116151"/>
                  </a:cubicBezTo>
                  <a:lnTo>
                    <a:pt x="392635" y="116151"/>
                  </a:lnTo>
                  <a:cubicBezTo>
                    <a:pt x="385916" y="116151"/>
                    <a:pt x="380559" y="110712"/>
                    <a:pt x="380559" y="104095"/>
                  </a:cubicBezTo>
                  <a:cubicBezTo>
                    <a:pt x="380559" y="97386"/>
                    <a:pt x="385916" y="91947"/>
                    <a:pt x="392635" y="91947"/>
                  </a:cubicBezTo>
                  <a:close/>
                  <a:moveTo>
                    <a:pt x="66633" y="91947"/>
                  </a:moveTo>
                  <a:lnTo>
                    <a:pt x="340529" y="91947"/>
                  </a:lnTo>
                  <a:cubicBezTo>
                    <a:pt x="347163" y="91947"/>
                    <a:pt x="352615" y="97386"/>
                    <a:pt x="352615" y="104095"/>
                  </a:cubicBezTo>
                  <a:cubicBezTo>
                    <a:pt x="352615" y="110712"/>
                    <a:pt x="347163" y="116151"/>
                    <a:pt x="340529" y="116151"/>
                  </a:cubicBezTo>
                  <a:lnTo>
                    <a:pt x="66633" y="116151"/>
                  </a:lnTo>
                  <a:cubicBezTo>
                    <a:pt x="59999" y="116151"/>
                    <a:pt x="54547" y="110712"/>
                    <a:pt x="54547" y="104095"/>
                  </a:cubicBezTo>
                  <a:cubicBezTo>
                    <a:pt x="54547" y="97386"/>
                    <a:pt x="59999" y="91947"/>
                    <a:pt x="66633" y="91947"/>
                  </a:cubicBezTo>
                  <a:close/>
                  <a:moveTo>
                    <a:pt x="24266" y="67792"/>
                  </a:moveTo>
                  <a:lnTo>
                    <a:pt x="24266" y="369094"/>
                  </a:lnTo>
                  <a:lnTo>
                    <a:pt x="584099" y="369094"/>
                  </a:lnTo>
                  <a:lnTo>
                    <a:pt x="584099" y="67792"/>
                  </a:lnTo>
                  <a:close/>
                  <a:moveTo>
                    <a:pt x="443141" y="24231"/>
                  </a:moveTo>
                  <a:lnTo>
                    <a:pt x="444414" y="43561"/>
                  </a:lnTo>
                  <a:lnTo>
                    <a:pt x="475859" y="43561"/>
                  </a:lnTo>
                  <a:lnTo>
                    <a:pt x="474586" y="24231"/>
                  </a:lnTo>
                  <a:close/>
                  <a:moveTo>
                    <a:pt x="133688" y="24231"/>
                  </a:moveTo>
                  <a:lnTo>
                    <a:pt x="132415" y="43561"/>
                  </a:lnTo>
                  <a:lnTo>
                    <a:pt x="163951" y="43561"/>
                  </a:lnTo>
                  <a:lnTo>
                    <a:pt x="165224" y="24231"/>
                  </a:lnTo>
                  <a:close/>
                  <a:moveTo>
                    <a:pt x="122418" y="0"/>
                  </a:moveTo>
                  <a:lnTo>
                    <a:pt x="178129" y="0"/>
                  </a:lnTo>
                  <a:cubicBezTo>
                    <a:pt x="181492" y="0"/>
                    <a:pt x="184672" y="1361"/>
                    <a:pt x="186945" y="3811"/>
                  </a:cubicBezTo>
                  <a:cubicBezTo>
                    <a:pt x="189307" y="6262"/>
                    <a:pt x="190398" y="9529"/>
                    <a:pt x="190216" y="12887"/>
                  </a:cubicBezTo>
                  <a:lnTo>
                    <a:pt x="188217" y="43561"/>
                  </a:lnTo>
                  <a:lnTo>
                    <a:pt x="420148" y="43561"/>
                  </a:lnTo>
                  <a:lnTo>
                    <a:pt x="418058" y="12887"/>
                  </a:lnTo>
                  <a:cubicBezTo>
                    <a:pt x="417876" y="9529"/>
                    <a:pt x="419057" y="6262"/>
                    <a:pt x="421330" y="3811"/>
                  </a:cubicBezTo>
                  <a:cubicBezTo>
                    <a:pt x="423602" y="1361"/>
                    <a:pt x="426782" y="0"/>
                    <a:pt x="430145" y="0"/>
                  </a:cubicBezTo>
                  <a:lnTo>
                    <a:pt x="485947" y="0"/>
                  </a:lnTo>
                  <a:cubicBezTo>
                    <a:pt x="492308" y="0"/>
                    <a:pt x="497580" y="4900"/>
                    <a:pt x="498034" y="11344"/>
                  </a:cubicBezTo>
                  <a:lnTo>
                    <a:pt x="500124" y="43561"/>
                  </a:lnTo>
                  <a:lnTo>
                    <a:pt x="596187" y="43561"/>
                  </a:lnTo>
                  <a:cubicBezTo>
                    <a:pt x="602912" y="43561"/>
                    <a:pt x="608274" y="49007"/>
                    <a:pt x="608274" y="55631"/>
                  </a:cubicBezTo>
                  <a:lnTo>
                    <a:pt x="608274" y="381164"/>
                  </a:lnTo>
                  <a:cubicBezTo>
                    <a:pt x="608274" y="387880"/>
                    <a:pt x="602912" y="393234"/>
                    <a:pt x="596187" y="393234"/>
                  </a:cubicBezTo>
                  <a:lnTo>
                    <a:pt x="523208" y="393234"/>
                  </a:lnTo>
                  <a:lnTo>
                    <a:pt x="524481" y="411385"/>
                  </a:lnTo>
                  <a:lnTo>
                    <a:pt x="535568" y="411385"/>
                  </a:lnTo>
                  <a:cubicBezTo>
                    <a:pt x="542294" y="411385"/>
                    <a:pt x="547746" y="416830"/>
                    <a:pt x="547746" y="423546"/>
                  </a:cubicBezTo>
                  <a:cubicBezTo>
                    <a:pt x="547746" y="430171"/>
                    <a:pt x="542294" y="435616"/>
                    <a:pt x="535568" y="435616"/>
                  </a:cubicBezTo>
                  <a:lnTo>
                    <a:pt x="526026" y="435616"/>
                  </a:lnTo>
                  <a:lnTo>
                    <a:pt x="535568" y="580004"/>
                  </a:lnTo>
                  <a:cubicBezTo>
                    <a:pt x="535750" y="583362"/>
                    <a:pt x="534660" y="586629"/>
                    <a:pt x="532297" y="589080"/>
                  </a:cubicBezTo>
                  <a:cubicBezTo>
                    <a:pt x="530024" y="591530"/>
                    <a:pt x="526844" y="592891"/>
                    <a:pt x="523481" y="592891"/>
                  </a:cubicBezTo>
                  <a:lnTo>
                    <a:pt x="467770" y="592891"/>
                  </a:lnTo>
                  <a:cubicBezTo>
                    <a:pt x="461318" y="592891"/>
                    <a:pt x="456046" y="587991"/>
                    <a:pt x="455683" y="581638"/>
                  </a:cubicBezTo>
                  <a:lnTo>
                    <a:pt x="446049" y="435616"/>
                  </a:lnTo>
                  <a:lnTo>
                    <a:pt x="162315" y="435616"/>
                  </a:lnTo>
                  <a:lnTo>
                    <a:pt x="152682" y="581638"/>
                  </a:lnTo>
                  <a:cubicBezTo>
                    <a:pt x="152228" y="587991"/>
                    <a:pt x="146956" y="592891"/>
                    <a:pt x="140595" y="592891"/>
                  </a:cubicBezTo>
                  <a:lnTo>
                    <a:pt x="84793" y="592891"/>
                  </a:lnTo>
                  <a:cubicBezTo>
                    <a:pt x="81430" y="592891"/>
                    <a:pt x="78250" y="591530"/>
                    <a:pt x="75977" y="589080"/>
                  </a:cubicBezTo>
                  <a:cubicBezTo>
                    <a:pt x="73705" y="586629"/>
                    <a:pt x="72524" y="583362"/>
                    <a:pt x="72706" y="580004"/>
                  </a:cubicBezTo>
                  <a:lnTo>
                    <a:pt x="82248" y="435616"/>
                  </a:lnTo>
                  <a:lnTo>
                    <a:pt x="19358" y="435616"/>
                  </a:lnTo>
                  <a:cubicBezTo>
                    <a:pt x="12723" y="435616"/>
                    <a:pt x="7271" y="430171"/>
                    <a:pt x="7271" y="423546"/>
                  </a:cubicBezTo>
                  <a:cubicBezTo>
                    <a:pt x="7271" y="416830"/>
                    <a:pt x="12723" y="411385"/>
                    <a:pt x="19358" y="411385"/>
                  </a:cubicBezTo>
                  <a:lnTo>
                    <a:pt x="83884" y="411385"/>
                  </a:lnTo>
                  <a:lnTo>
                    <a:pt x="85066" y="393234"/>
                  </a:lnTo>
                  <a:lnTo>
                    <a:pt x="12087" y="393234"/>
                  </a:lnTo>
                  <a:cubicBezTo>
                    <a:pt x="5453" y="393234"/>
                    <a:pt x="0" y="387880"/>
                    <a:pt x="0" y="381164"/>
                  </a:cubicBezTo>
                  <a:lnTo>
                    <a:pt x="0" y="55631"/>
                  </a:lnTo>
                  <a:cubicBezTo>
                    <a:pt x="0" y="49007"/>
                    <a:pt x="5453" y="43561"/>
                    <a:pt x="12087" y="43561"/>
                  </a:cubicBezTo>
                  <a:lnTo>
                    <a:pt x="108150" y="43561"/>
                  </a:lnTo>
                  <a:lnTo>
                    <a:pt x="110331" y="11344"/>
                  </a:lnTo>
                  <a:cubicBezTo>
                    <a:pt x="110694" y="4900"/>
                    <a:pt x="115966" y="0"/>
                    <a:pt x="1224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Rounded Rectangle 26"/>
          <p:cNvSpPr/>
          <p:nvPr/>
        </p:nvSpPr>
        <p:spPr>
          <a:xfrm rot="5400000">
            <a:off x="5887929" y="-2923300"/>
            <a:ext cx="1313270" cy="100414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развитие универсальных компетенций обучающихся в процессе изучения учебных дисциплин специальности</a:t>
            </a:r>
          </a:p>
        </p:txBody>
      </p:sp>
      <p:sp>
        <p:nvSpPr>
          <p:cNvPr id="56" name="Rounded Rectangle 26"/>
          <p:cNvSpPr/>
          <p:nvPr/>
        </p:nvSpPr>
        <p:spPr>
          <a:xfrm rot="5400000">
            <a:off x="5887929" y="-1355725"/>
            <a:ext cx="1313270" cy="100414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обеспечение теоретической и методической подготовки обучающихся в вопросах формирования основ функциональной грамотности детей дошкольного возраста</a:t>
            </a:r>
          </a:p>
        </p:txBody>
      </p:sp>
      <p:sp>
        <p:nvSpPr>
          <p:cNvPr id="57" name="Rounded Rectangle 26"/>
          <p:cNvSpPr/>
          <p:nvPr/>
        </p:nvSpPr>
        <p:spPr>
          <a:xfrm rot="5400000">
            <a:off x="5708703" y="519263"/>
            <a:ext cx="1681895" cy="100313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у обучающихся умений адаптировать и применять технологии художественно-эстетического, речевого, музыкального, экологического, логико-математического развития в профессиональной деятельности для совершенствования образовательного процесса и личностного развития, что обеспечивает их готовность к формированию основ функциональной грамотности детей дошкольного возраста</a:t>
            </a:r>
            <a:endParaRPr lang="ru-RU" sz="2000" dirty="0"/>
          </a:p>
        </p:txBody>
      </p:sp>
      <p:grpSp>
        <p:nvGrpSpPr>
          <p:cNvPr id="58" name="组合 7"/>
          <p:cNvGrpSpPr>
            <a:grpSpLocks/>
          </p:cNvGrpSpPr>
          <p:nvPr/>
        </p:nvGrpSpPr>
        <p:grpSpPr bwMode="auto">
          <a:xfrm>
            <a:off x="153878" y="3081182"/>
            <a:ext cx="1041365" cy="1041365"/>
            <a:chOff x="4396580" y="2306605"/>
            <a:chExt cx="822211" cy="822211"/>
          </a:xfrm>
        </p:grpSpPr>
        <p:sp>
          <p:nvSpPr>
            <p:cNvPr id="59" name="椭圆 8"/>
            <p:cNvSpPr>
              <a:spLocks noChangeAspect="1"/>
            </p:cNvSpPr>
            <p:nvPr/>
          </p:nvSpPr>
          <p:spPr bwMode="auto">
            <a:xfrm>
              <a:off x="4396580" y="2306605"/>
              <a:ext cx="822211" cy="822211"/>
            </a:xfrm>
            <a:prstGeom prst="ellipse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 sz="24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60" name="椭圆 9"/>
            <p:cNvSpPr>
              <a:spLocks noChangeAspect="1"/>
            </p:cNvSpPr>
            <p:nvPr/>
          </p:nvSpPr>
          <p:spPr>
            <a:xfrm>
              <a:off x="4447748" y="2357773"/>
              <a:ext cx="719876" cy="71987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1" name="直接连接符 23">
            <a:extLst>
              <a:ext uri="{FF2B5EF4-FFF2-40B4-BE49-F238E27FC236}">
                <a16:creationId xmlns:a16="http://schemas.microsoft.com/office/drawing/2014/main" xmlns="" id="{449FD6F2-5F0E-4041-B037-F719B7C9E670}"/>
              </a:ext>
            </a:extLst>
          </p:cNvPr>
          <p:cNvCxnSpPr/>
          <p:nvPr/>
        </p:nvCxnSpPr>
        <p:spPr>
          <a:xfrm>
            <a:off x="1094556" y="1961486"/>
            <a:ext cx="42926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23">
            <a:extLst>
              <a:ext uri="{FF2B5EF4-FFF2-40B4-BE49-F238E27FC236}">
                <a16:creationId xmlns:a16="http://schemas.microsoft.com/office/drawing/2014/main" xmlns="" id="{449FD6F2-5F0E-4041-B037-F719B7C9E670}"/>
              </a:ext>
            </a:extLst>
          </p:cNvPr>
          <p:cNvCxnSpPr/>
          <p:nvPr/>
        </p:nvCxnSpPr>
        <p:spPr>
          <a:xfrm>
            <a:off x="1072599" y="3599521"/>
            <a:ext cx="46140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23">
            <a:extLst>
              <a:ext uri="{FF2B5EF4-FFF2-40B4-BE49-F238E27FC236}">
                <a16:creationId xmlns:a16="http://schemas.microsoft.com/office/drawing/2014/main" xmlns="" id="{449FD6F2-5F0E-4041-B037-F719B7C9E670}"/>
              </a:ext>
            </a:extLst>
          </p:cNvPr>
          <p:cNvCxnSpPr>
            <a:stCxn id="18" idx="6"/>
          </p:cNvCxnSpPr>
          <p:nvPr/>
        </p:nvCxnSpPr>
        <p:spPr>
          <a:xfrm flipV="1">
            <a:off x="1246271" y="5453473"/>
            <a:ext cx="287729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4814" y="0"/>
            <a:ext cx="11853950" cy="1008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2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Совершенствование структуры  и содержания наполнения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банка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9" y="199320"/>
            <a:ext cx="154781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6775CAF2-8357-4B96-901F-CAAA8C89FE9E}"/>
              </a:ext>
            </a:extLst>
          </p:cNvPr>
          <p:cNvGrpSpPr/>
          <p:nvPr/>
        </p:nvGrpSpPr>
        <p:grpSpPr>
          <a:xfrm>
            <a:off x="453230" y="3746830"/>
            <a:ext cx="726297" cy="958174"/>
            <a:chOff x="6641596" y="2889525"/>
            <a:chExt cx="341752" cy="586154"/>
          </a:xfrm>
        </p:grpSpPr>
        <p:sp>
          <p:nvSpPr>
            <p:cNvPr id="17" name="Rectangle 41">
              <a:extLst>
                <a:ext uri="{FF2B5EF4-FFF2-40B4-BE49-F238E27FC236}">
                  <a16:creationId xmlns:a16="http://schemas.microsoft.com/office/drawing/2014/main" xmlns="" id="{9557850B-7C33-47AC-8471-9F2C23909C00}"/>
                </a:ext>
              </a:extLst>
            </p:cNvPr>
            <p:cNvSpPr/>
            <p:nvPr/>
          </p:nvSpPr>
          <p:spPr>
            <a:xfrm>
              <a:off x="6704460" y="2942079"/>
              <a:ext cx="216024" cy="533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8" name="Oval 43">
              <a:extLst>
                <a:ext uri="{FF2B5EF4-FFF2-40B4-BE49-F238E27FC236}">
                  <a16:creationId xmlns:a16="http://schemas.microsoft.com/office/drawing/2014/main" xmlns="" id="{BDE69F8D-ADB1-4B88-8CC9-8521B565963B}"/>
                </a:ext>
              </a:extLst>
            </p:cNvPr>
            <p:cNvSpPr/>
            <p:nvPr/>
          </p:nvSpPr>
          <p:spPr>
            <a:xfrm>
              <a:off x="6641596" y="2889525"/>
              <a:ext cx="341752" cy="34175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6775CAF2-8357-4B96-901F-CAAA8C89FE9E}"/>
              </a:ext>
            </a:extLst>
          </p:cNvPr>
          <p:cNvGrpSpPr/>
          <p:nvPr/>
        </p:nvGrpSpPr>
        <p:grpSpPr>
          <a:xfrm>
            <a:off x="453230" y="1855428"/>
            <a:ext cx="726297" cy="958174"/>
            <a:chOff x="6641596" y="2197768"/>
            <a:chExt cx="341752" cy="586154"/>
          </a:xfrm>
        </p:grpSpPr>
        <p:sp>
          <p:nvSpPr>
            <p:cNvPr id="20" name="Rectangle 38">
              <a:extLst>
                <a:ext uri="{FF2B5EF4-FFF2-40B4-BE49-F238E27FC236}">
                  <a16:creationId xmlns:a16="http://schemas.microsoft.com/office/drawing/2014/main" xmlns="" id="{2DE119DC-204E-4B67-95C4-02C95B5B5BC9}"/>
                </a:ext>
              </a:extLst>
            </p:cNvPr>
            <p:cNvSpPr/>
            <p:nvPr/>
          </p:nvSpPr>
          <p:spPr>
            <a:xfrm>
              <a:off x="6704460" y="2250322"/>
              <a:ext cx="216024" cy="533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1" name="Oval 40">
              <a:extLst>
                <a:ext uri="{FF2B5EF4-FFF2-40B4-BE49-F238E27FC236}">
                  <a16:creationId xmlns:a16="http://schemas.microsoft.com/office/drawing/2014/main" xmlns="" id="{E1F310E0-C5D6-42D8-820F-1EE304FDA2CE}"/>
                </a:ext>
              </a:extLst>
            </p:cNvPr>
            <p:cNvSpPr/>
            <p:nvPr/>
          </p:nvSpPr>
          <p:spPr>
            <a:xfrm>
              <a:off x="6641596" y="2197768"/>
              <a:ext cx="341752" cy="34175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24" name="Rounded Rectangle 26"/>
          <p:cNvSpPr/>
          <p:nvPr/>
        </p:nvSpPr>
        <p:spPr>
          <a:xfrm rot="5400000">
            <a:off x="5789219" y="-711338"/>
            <a:ext cx="1704460" cy="100924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размещение в рамках материалов по отдельным учебным дисциплинам примеров (вариантов, шаблонов, образцов и др.)  выполнения учебных заданий в разных формах (в устной, письменной, электронной форме и др.) для расширения диапазона 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насмотренности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» и образовательного потенциала предложенных компетентно-ориентированных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заданий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Rounded Rectangle 26"/>
          <p:cNvSpPr/>
          <p:nvPr/>
        </p:nvSpPr>
        <p:spPr>
          <a:xfrm rot="5400000">
            <a:off x="5894259" y="-2484972"/>
            <a:ext cx="1494379" cy="10092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раздела «Методические основы формирования функциональной грамотности будущих воспитателей дошкольного образования» посредством увеличения количества и разнообразия заданий, направленных на формирование умений взаимодействовать в команде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квизы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проекты и др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连接符 23">
            <a:extLst>
              <a:ext uri="{FF2B5EF4-FFF2-40B4-BE49-F238E27FC236}">
                <a16:creationId xmlns:a16="http://schemas.microsoft.com/office/drawing/2014/main" xmlns="" id="{449FD6F2-5F0E-4041-B037-F719B7C9E670}"/>
              </a:ext>
            </a:extLst>
          </p:cNvPr>
          <p:cNvCxnSpPr/>
          <p:nvPr/>
        </p:nvCxnSpPr>
        <p:spPr>
          <a:xfrm>
            <a:off x="1094556" y="2569271"/>
            <a:ext cx="42926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3">
            <a:extLst>
              <a:ext uri="{FF2B5EF4-FFF2-40B4-BE49-F238E27FC236}">
                <a16:creationId xmlns:a16="http://schemas.microsoft.com/office/drawing/2014/main" xmlns="" id="{449FD6F2-5F0E-4041-B037-F719B7C9E670}"/>
              </a:ext>
            </a:extLst>
          </p:cNvPr>
          <p:cNvCxnSpPr/>
          <p:nvPr/>
        </p:nvCxnSpPr>
        <p:spPr>
          <a:xfrm>
            <a:off x="1094556" y="4471930"/>
            <a:ext cx="42926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6"/>
          <p:cNvSpPr/>
          <p:nvPr/>
        </p:nvSpPr>
        <p:spPr>
          <a:xfrm rot="5400000">
            <a:off x="6093702" y="-2619541"/>
            <a:ext cx="1313270" cy="96585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6 актов внедрения разработки в образовательный процесс факультета дошкольного образования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Rounded Rectangle 26"/>
          <p:cNvSpPr/>
          <p:nvPr/>
        </p:nvSpPr>
        <p:spPr>
          <a:xfrm rot="16200000">
            <a:off x="6034506" y="-816152"/>
            <a:ext cx="1431664" cy="96585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13 публикаций (2 научные статьи, включенные в Перечень изданий ВАК  РБ)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40416" y="107586"/>
            <a:ext cx="11501162" cy="1305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внедрения электронных  ресурсов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 эффективных практик формирования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обучающихся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íṥľïďé">
            <a:extLst>
              <a:ext uri="{FF2B5EF4-FFF2-40B4-BE49-F238E27FC236}">
                <a16:creationId xmlns:a16="http://schemas.microsoft.com/office/drawing/2014/main" xmlns="" id="{8803FECB-E6F2-4B2B-9B7A-FC9A3D256EBC}"/>
              </a:ext>
            </a:extLst>
          </p:cNvPr>
          <p:cNvGrpSpPr/>
          <p:nvPr/>
        </p:nvGrpSpPr>
        <p:grpSpPr>
          <a:xfrm>
            <a:off x="343030" y="379179"/>
            <a:ext cx="1547888" cy="780104"/>
            <a:chOff x="3881207" y="1888869"/>
            <a:chExt cx="4416886" cy="3486662"/>
          </a:xfrm>
        </p:grpSpPr>
        <p:sp>
          <p:nvSpPr>
            <p:cNvPr id="20" name="PA-ïṧḷîḋè">
              <a:extLst>
                <a:ext uri="{FF2B5EF4-FFF2-40B4-BE49-F238E27FC236}">
                  <a16:creationId xmlns:a16="http://schemas.microsoft.com/office/drawing/2014/main" xmlns="" id="{F0592572-5A38-45B4-AC01-01C1C6DFB06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3881207" y="4306031"/>
              <a:ext cx="1404130" cy="756743"/>
            </a:xfrm>
            <a:custGeom>
              <a:avLst/>
              <a:gdLst>
                <a:gd name="T0" fmla="*/ 0 w 1284"/>
                <a:gd name="T1" fmla="*/ 285 h 692"/>
                <a:gd name="T2" fmla="*/ 1034 w 1284"/>
                <a:gd name="T3" fmla="*/ 0 h 692"/>
                <a:gd name="T4" fmla="*/ 1284 w 1284"/>
                <a:gd name="T5" fmla="*/ 173 h 692"/>
                <a:gd name="T6" fmla="*/ 1056 w 1284"/>
                <a:gd name="T7" fmla="*/ 692 h 692"/>
                <a:gd name="T8" fmla="*/ 918 w 1284"/>
                <a:gd name="T9" fmla="*/ 644 h 692"/>
                <a:gd name="T10" fmla="*/ 132 w 1284"/>
                <a:gd name="T11" fmla="*/ 328 h 692"/>
                <a:gd name="T12" fmla="*/ 0 w 1284"/>
                <a:gd name="T13" fmla="*/ 28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4" h="692">
                  <a:moveTo>
                    <a:pt x="0" y="285"/>
                  </a:moveTo>
                  <a:lnTo>
                    <a:pt x="1034" y="0"/>
                  </a:lnTo>
                  <a:lnTo>
                    <a:pt x="1284" y="173"/>
                  </a:lnTo>
                  <a:lnTo>
                    <a:pt x="1056" y="692"/>
                  </a:lnTo>
                  <a:lnTo>
                    <a:pt x="918" y="644"/>
                  </a:lnTo>
                  <a:lnTo>
                    <a:pt x="132" y="328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PA-ísļíḋe">
              <a:extLst>
                <a:ext uri="{FF2B5EF4-FFF2-40B4-BE49-F238E27FC236}">
                  <a16:creationId xmlns:a16="http://schemas.microsoft.com/office/drawing/2014/main" xmlns="" id="{8C846336-1E6B-49BC-BF9C-048D7DD0B85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3908545" y="4537864"/>
              <a:ext cx="4389548" cy="837667"/>
            </a:xfrm>
            <a:custGeom>
              <a:avLst/>
              <a:gdLst>
                <a:gd name="T0" fmla="*/ 691 w 2666"/>
                <a:gd name="T1" fmla="*/ 318 h 508"/>
                <a:gd name="T2" fmla="*/ 0 w 2666"/>
                <a:gd name="T3" fmla="*/ 48 h 508"/>
                <a:gd name="T4" fmla="*/ 0 w 2666"/>
                <a:gd name="T5" fmla="*/ 130 h 508"/>
                <a:gd name="T6" fmla="*/ 640 w 2666"/>
                <a:gd name="T7" fmla="*/ 370 h 508"/>
                <a:gd name="T8" fmla="*/ 1628 w 2666"/>
                <a:gd name="T9" fmla="*/ 508 h 508"/>
                <a:gd name="T10" fmla="*/ 2666 w 2666"/>
                <a:gd name="T11" fmla="*/ 121 h 508"/>
                <a:gd name="T12" fmla="*/ 2664 w 2666"/>
                <a:gd name="T13" fmla="*/ 59 h 508"/>
                <a:gd name="T14" fmla="*/ 1259 w 2666"/>
                <a:gd name="T15" fmla="*/ 57 h 508"/>
                <a:gd name="T16" fmla="*/ 691 w 2666"/>
                <a:gd name="T17" fmla="*/ 31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6" h="508">
                  <a:moveTo>
                    <a:pt x="691" y="318"/>
                  </a:moveTo>
                  <a:cubicBezTo>
                    <a:pt x="691" y="318"/>
                    <a:pt x="301" y="0"/>
                    <a:pt x="0" y="4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52" y="107"/>
                    <a:pt x="640" y="370"/>
                  </a:cubicBezTo>
                  <a:cubicBezTo>
                    <a:pt x="1628" y="508"/>
                    <a:pt x="1628" y="508"/>
                    <a:pt x="1628" y="508"/>
                  </a:cubicBezTo>
                  <a:cubicBezTo>
                    <a:pt x="2666" y="121"/>
                    <a:pt x="2666" y="121"/>
                    <a:pt x="2666" y="121"/>
                  </a:cubicBezTo>
                  <a:cubicBezTo>
                    <a:pt x="2664" y="59"/>
                    <a:pt x="2664" y="59"/>
                    <a:pt x="2664" y="59"/>
                  </a:cubicBezTo>
                  <a:cubicBezTo>
                    <a:pt x="1259" y="57"/>
                    <a:pt x="1259" y="57"/>
                    <a:pt x="1259" y="57"/>
                  </a:cubicBezTo>
                  <a:lnTo>
                    <a:pt x="691" y="31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PA-îṧļïḓe">
              <a:extLst>
                <a:ext uri="{FF2B5EF4-FFF2-40B4-BE49-F238E27FC236}">
                  <a16:creationId xmlns:a16="http://schemas.microsoft.com/office/drawing/2014/main" xmlns="" id="{71896F7D-D50C-4ED7-B0AE-7F67B4BB9F4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036006" y="4453658"/>
              <a:ext cx="3256620" cy="807046"/>
            </a:xfrm>
            <a:custGeom>
              <a:avLst/>
              <a:gdLst>
                <a:gd name="T0" fmla="*/ 0 w 2978"/>
                <a:gd name="T1" fmla="*/ 557 h 738"/>
                <a:gd name="T2" fmla="*/ 1416 w 2978"/>
                <a:gd name="T3" fmla="*/ 738 h 738"/>
                <a:gd name="T4" fmla="*/ 2978 w 2978"/>
                <a:gd name="T5" fmla="*/ 166 h 738"/>
                <a:gd name="T6" fmla="*/ 1580 w 2978"/>
                <a:gd name="T7" fmla="*/ 0 h 738"/>
                <a:gd name="T8" fmla="*/ 0 w 2978"/>
                <a:gd name="T9" fmla="*/ 55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8" h="738">
                  <a:moveTo>
                    <a:pt x="0" y="557"/>
                  </a:moveTo>
                  <a:lnTo>
                    <a:pt x="1416" y="738"/>
                  </a:lnTo>
                  <a:lnTo>
                    <a:pt x="2978" y="166"/>
                  </a:lnTo>
                  <a:lnTo>
                    <a:pt x="1580" y="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PA-iṩḻïdé">
              <a:extLst>
                <a:ext uri="{FF2B5EF4-FFF2-40B4-BE49-F238E27FC236}">
                  <a16:creationId xmlns:a16="http://schemas.microsoft.com/office/drawing/2014/main" xmlns="" id="{113C7675-5864-463D-9645-451CAE50BB4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5036006" y="4453658"/>
              <a:ext cx="3209597" cy="694410"/>
            </a:xfrm>
            <a:custGeom>
              <a:avLst/>
              <a:gdLst>
                <a:gd name="T0" fmla="*/ 0 w 2935"/>
                <a:gd name="T1" fmla="*/ 557 h 635"/>
                <a:gd name="T2" fmla="*/ 1373 w 2935"/>
                <a:gd name="T3" fmla="*/ 635 h 635"/>
                <a:gd name="T4" fmla="*/ 2935 w 2935"/>
                <a:gd name="T5" fmla="*/ 64 h 635"/>
                <a:gd name="T6" fmla="*/ 1580 w 2935"/>
                <a:gd name="T7" fmla="*/ 0 h 635"/>
                <a:gd name="T8" fmla="*/ 0 w 2935"/>
                <a:gd name="T9" fmla="*/ 55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5" h="635">
                  <a:moveTo>
                    <a:pt x="0" y="557"/>
                  </a:moveTo>
                  <a:lnTo>
                    <a:pt x="1373" y="635"/>
                  </a:lnTo>
                  <a:lnTo>
                    <a:pt x="2935" y="64"/>
                  </a:lnTo>
                  <a:lnTo>
                    <a:pt x="1580" y="0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PA-îṡḷiḍé">
              <a:extLst>
                <a:ext uri="{FF2B5EF4-FFF2-40B4-BE49-F238E27FC236}">
                  <a16:creationId xmlns:a16="http://schemas.microsoft.com/office/drawing/2014/main" xmlns="" id="{B9202E1D-16B7-4C65-B514-BD78607254A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5055690" y="4411009"/>
              <a:ext cx="3157106" cy="662697"/>
            </a:xfrm>
            <a:custGeom>
              <a:avLst/>
              <a:gdLst>
                <a:gd name="T0" fmla="*/ 1037 w 1917"/>
                <a:gd name="T1" fmla="*/ 26 h 402"/>
                <a:gd name="T2" fmla="*/ 1917 w 1917"/>
                <a:gd name="T3" fmla="*/ 0 h 402"/>
                <a:gd name="T4" fmla="*/ 906 w 1917"/>
                <a:gd name="T5" fmla="*/ 402 h 402"/>
                <a:gd name="T6" fmla="*/ 0 w 1917"/>
                <a:gd name="T7" fmla="*/ 391 h 402"/>
                <a:gd name="T8" fmla="*/ 1037 w 1917"/>
                <a:gd name="T9" fmla="*/ 2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7" h="402">
                  <a:moveTo>
                    <a:pt x="1037" y="26"/>
                  </a:moveTo>
                  <a:cubicBezTo>
                    <a:pt x="1037" y="26"/>
                    <a:pt x="1702" y="68"/>
                    <a:pt x="1917" y="0"/>
                  </a:cubicBezTo>
                  <a:cubicBezTo>
                    <a:pt x="906" y="402"/>
                    <a:pt x="906" y="402"/>
                    <a:pt x="906" y="402"/>
                  </a:cubicBezTo>
                  <a:cubicBezTo>
                    <a:pt x="0" y="391"/>
                    <a:pt x="0" y="391"/>
                    <a:pt x="0" y="391"/>
                  </a:cubicBezTo>
                  <a:lnTo>
                    <a:pt x="1037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PA-iṧḷíḋe">
              <a:extLst>
                <a:ext uri="{FF2B5EF4-FFF2-40B4-BE49-F238E27FC236}">
                  <a16:creationId xmlns:a16="http://schemas.microsoft.com/office/drawing/2014/main" xmlns="" id="{9862665F-76DE-401D-813B-78B5CE8F63D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3901984" y="3762530"/>
              <a:ext cx="2861845" cy="1300241"/>
            </a:xfrm>
            <a:custGeom>
              <a:avLst/>
              <a:gdLst>
                <a:gd name="T0" fmla="*/ 689 w 1738"/>
                <a:gd name="T1" fmla="*/ 788 h 788"/>
                <a:gd name="T2" fmla="*/ 0 w 1738"/>
                <a:gd name="T3" fmla="*/ 465 h 788"/>
                <a:gd name="T4" fmla="*/ 1250 w 1738"/>
                <a:gd name="T5" fmla="*/ 0 h 788"/>
                <a:gd name="T6" fmla="*/ 1738 w 1738"/>
                <a:gd name="T7" fmla="*/ 419 h 788"/>
                <a:gd name="T8" fmla="*/ 689 w 1738"/>
                <a:gd name="T9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8" h="788">
                  <a:moveTo>
                    <a:pt x="689" y="788"/>
                  </a:moveTo>
                  <a:cubicBezTo>
                    <a:pt x="689" y="788"/>
                    <a:pt x="332" y="453"/>
                    <a:pt x="0" y="465"/>
                  </a:cubicBezTo>
                  <a:cubicBezTo>
                    <a:pt x="1250" y="0"/>
                    <a:pt x="1250" y="0"/>
                    <a:pt x="1250" y="0"/>
                  </a:cubicBezTo>
                  <a:cubicBezTo>
                    <a:pt x="1250" y="0"/>
                    <a:pt x="1647" y="16"/>
                    <a:pt x="1738" y="419"/>
                  </a:cubicBezTo>
                  <a:lnTo>
                    <a:pt x="689" y="7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PA-íšḻîďe">
              <a:extLst>
                <a:ext uri="{FF2B5EF4-FFF2-40B4-BE49-F238E27FC236}">
                  <a16:creationId xmlns:a16="http://schemas.microsoft.com/office/drawing/2014/main" xmlns="" id="{B7EAD44C-9835-4561-8DE2-69BCA274DAE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3917294" y="3658642"/>
              <a:ext cx="2846535" cy="1404130"/>
            </a:xfrm>
            <a:custGeom>
              <a:avLst/>
              <a:gdLst>
                <a:gd name="T0" fmla="*/ 680 w 1729"/>
                <a:gd name="T1" fmla="*/ 851 h 851"/>
                <a:gd name="T2" fmla="*/ 0 w 1729"/>
                <a:gd name="T3" fmla="*/ 480 h 851"/>
                <a:gd name="T4" fmla="*/ 1243 w 1729"/>
                <a:gd name="T5" fmla="*/ 0 h 851"/>
                <a:gd name="T6" fmla="*/ 1729 w 1729"/>
                <a:gd name="T7" fmla="*/ 482 h 851"/>
                <a:gd name="T8" fmla="*/ 680 w 1729"/>
                <a:gd name="T9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9" h="851">
                  <a:moveTo>
                    <a:pt x="680" y="851"/>
                  </a:moveTo>
                  <a:cubicBezTo>
                    <a:pt x="680" y="851"/>
                    <a:pt x="420" y="471"/>
                    <a:pt x="0" y="480"/>
                  </a:cubicBezTo>
                  <a:cubicBezTo>
                    <a:pt x="1243" y="0"/>
                    <a:pt x="1243" y="0"/>
                    <a:pt x="1243" y="0"/>
                  </a:cubicBezTo>
                  <a:cubicBezTo>
                    <a:pt x="1243" y="0"/>
                    <a:pt x="1574" y="109"/>
                    <a:pt x="1729" y="482"/>
                  </a:cubicBezTo>
                  <a:lnTo>
                    <a:pt x="680" y="8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PA-ïSľïďé">
              <a:extLst>
                <a:ext uri="{FF2B5EF4-FFF2-40B4-BE49-F238E27FC236}">
                  <a16:creationId xmlns:a16="http://schemas.microsoft.com/office/drawing/2014/main" xmlns="" id="{3538914D-431B-44D0-A387-246B5A28066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4000405" y="3582093"/>
              <a:ext cx="2763425" cy="1480679"/>
            </a:xfrm>
            <a:custGeom>
              <a:avLst/>
              <a:gdLst>
                <a:gd name="T0" fmla="*/ 629 w 1678"/>
                <a:gd name="T1" fmla="*/ 898 h 898"/>
                <a:gd name="T2" fmla="*/ 0 w 1678"/>
                <a:gd name="T3" fmla="*/ 434 h 898"/>
                <a:gd name="T4" fmla="*/ 1170 w 1678"/>
                <a:gd name="T5" fmla="*/ 0 h 898"/>
                <a:gd name="T6" fmla="*/ 1678 w 1678"/>
                <a:gd name="T7" fmla="*/ 529 h 898"/>
                <a:gd name="T8" fmla="*/ 629 w 1678"/>
                <a:gd name="T9" fmla="*/ 89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8" h="898">
                  <a:moveTo>
                    <a:pt x="629" y="898"/>
                  </a:moveTo>
                  <a:cubicBezTo>
                    <a:pt x="629" y="898"/>
                    <a:pt x="499" y="428"/>
                    <a:pt x="0" y="434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0"/>
                    <a:pt x="1602" y="41"/>
                    <a:pt x="1678" y="529"/>
                  </a:cubicBezTo>
                  <a:lnTo>
                    <a:pt x="629" y="8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PA-îṣľiḓé">
              <a:extLst>
                <a:ext uri="{FF2B5EF4-FFF2-40B4-BE49-F238E27FC236}">
                  <a16:creationId xmlns:a16="http://schemas.microsoft.com/office/drawing/2014/main" xmlns="" id="{0B3EC567-86F5-472E-9F31-29A44D194F0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5856693" y="3241220"/>
              <a:ext cx="1022151" cy="1138624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-ïsļiďê">
              <a:extLst>
                <a:ext uri="{FF2B5EF4-FFF2-40B4-BE49-F238E27FC236}">
                  <a16:creationId xmlns:a16="http://schemas.microsoft.com/office/drawing/2014/main" xmlns="" id="{6B7BCE3E-EC77-427D-9105-A7B701DCDD5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6272943" y="2705469"/>
              <a:ext cx="532146" cy="592788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PA-îṡļïḋè">
              <a:extLst>
                <a:ext uri="{FF2B5EF4-FFF2-40B4-BE49-F238E27FC236}">
                  <a16:creationId xmlns:a16="http://schemas.microsoft.com/office/drawing/2014/main" xmlns="" id="{919BBEC5-F5DE-4A8E-A848-CE0CF1E88F7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5734865" y="1888869"/>
              <a:ext cx="851687" cy="948735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PA-íṡļíḑê">
              <a:extLst>
                <a:ext uri="{FF2B5EF4-FFF2-40B4-BE49-F238E27FC236}">
                  <a16:creationId xmlns:a16="http://schemas.microsoft.com/office/drawing/2014/main" xmlns="" id="{FF7E6209-3F56-41D0-837C-C65370359BF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5199931" y="2695108"/>
              <a:ext cx="891969" cy="993608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PA-iṥļïďe">
              <a:extLst>
                <a:ext uri="{FF2B5EF4-FFF2-40B4-BE49-F238E27FC236}">
                  <a16:creationId xmlns:a16="http://schemas.microsoft.com/office/drawing/2014/main" xmlns="" id="{15A1D365-C140-4DDF-82DD-E7367326AAF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 flipH="1">
              <a:off x="6878844" y="3210055"/>
              <a:ext cx="742373" cy="826966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PA-íṣľiḍê">
              <a:extLst>
                <a:ext uri="{FF2B5EF4-FFF2-40B4-BE49-F238E27FC236}">
                  <a16:creationId xmlns:a16="http://schemas.microsoft.com/office/drawing/2014/main" xmlns="" id="{5E12EC9A-A8D9-4DB6-A04A-188B3409E69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6867397" y="2607816"/>
              <a:ext cx="457234" cy="509336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PA-ís1iḑe">
              <a:extLst>
                <a:ext uri="{FF2B5EF4-FFF2-40B4-BE49-F238E27FC236}">
                  <a16:creationId xmlns:a16="http://schemas.microsoft.com/office/drawing/2014/main" xmlns="" id="{3CF67240-CFE3-4BAF-B9F9-DE22A5D53C1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 flipH="1">
              <a:off x="5285337" y="2196124"/>
              <a:ext cx="348660" cy="388390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PA-î$ḻiďè">
              <a:extLst>
                <a:ext uri="{FF2B5EF4-FFF2-40B4-BE49-F238E27FC236}">
                  <a16:creationId xmlns:a16="http://schemas.microsoft.com/office/drawing/2014/main" xmlns="" id="{5A18D4C7-D16B-45D9-BE75-9F59305D2F1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 flipH="1">
              <a:off x="6613812" y="2099048"/>
              <a:ext cx="381130" cy="424562"/>
            </a:xfrm>
            <a:custGeom>
              <a:avLst/>
              <a:gdLst>
                <a:gd name="T0" fmla="*/ 428 w 428"/>
                <a:gd name="T1" fmla="*/ 194 h 477"/>
                <a:gd name="T2" fmla="*/ 202 w 428"/>
                <a:gd name="T3" fmla="*/ 388 h 477"/>
                <a:gd name="T4" fmla="*/ 178 w 428"/>
                <a:gd name="T5" fmla="*/ 386 h 477"/>
                <a:gd name="T6" fmla="*/ 191 w 428"/>
                <a:gd name="T7" fmla="*/ 477 h 477"/>
                <a:gd name="T8" fmla="*/ 1 w 428"/>
                <a:gd name="T9" fmla="*/ 194 h 477"/>
                <a:gd name="T10" fmla="*/ 215 w 428"/>
                <a:gd name="T11" fmla="*/ 0 h 477"/>
                <a:gd name="T12" fmla="*/ 428 w 428"/>
                <a:gd name="T13" fmla="*/ 1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477">
                  <a:moveTo>
                    <a:pt x="428" y="194"/>
                  </a:moveTo>
                  <a:cubicBezTo>
                    <a:pt x="428" y="301"/>
                    <a:pt x="319" y="388"/>
                    <a:pt x="202" y="388"/>
                  </a:cubicBezTo>
                  <a:cubicBezTo>
                    <a:pt x="187" y="388"/>
                    <a:pt x="191" y="388"/>
                    <a:pt x="178" y="386"/>
                  </a:cubicBezTo>
                  <a:cubicBezTo>
                    <a:pt x="138" y="382"/>
                    <a:pt x="191" y="477"/>
                    <a:pt x="191" y="477"/>
                  </a:cubicBezTo>
                  <a:cubicBezTo>
                    <a:pt x="191" y="477"/>
                    <a:pt x="4" y="366"/>
                    <a:pt x="1" y="194"/>
                  </a:cubicBezTo>
                  <a:cubicBezTo>
                    <a:pt x="0" y="87"/>
                    <a:pt x="97" y="0"/>
                    <a:pt x="215" y="0"/>
                  </a:cubicBezTo>
                  <a:cubicBezTo>
                    <a:pt x="332" y="0"/>
                    <a:pt x="428" y="87"/>
                    <a:pt x="428" y="19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PA-íSḻiḑé">
              <a:extLst>
                <a:ext uri="{FF2B5EF4-FFF2-40B4-BE49-F238E27FC236}">
                  <a16:creationId xmlns:a16="http://schemas.microsoft.com/office/drawing/2014/main" xmlns="" id="{A444D164-EAF9-4400-B964-0B76A84B3F2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5453005" y="2915200"/>
              <a:ext cx="385820" cy="385094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PA-i$1îdè">
              <a:extLst>
                <a:ext uri="{FF2B5EF4-FFF2-40B4-BE49-F238E27FC236}">
                  <a16:creationId xmlns:a16="http://schemas.microsoft.com/office/drawing/2014/main" xmlns="" id="{ACF860FE-8AD5-4F90-8E09-4B329A6647E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7061352" y="3349538"/>
              <a:ext cx="377356" cy="366542"/>
            </a:xfrm>
            <a:custGeom>
              <a:avLst/>
              <a:gdLst>
                <a:gd name="connsiteX0" fmla="*/ 357006 w 608274"/>
                <a:gd name="connsiteY0" fmla="*/ 315793 h 590844"/>
                <a:gd name="connsiteX1" fmla="*/ 344664 w 608274"/>
                <a:gd name="connsiteY1" fmla="*/ 351821 h 590844"/>
                <a:gd name="connsiteX2" fmla="*/ 552405 w 608274"/>
                <a:gd name="connsiteY2" fmla="*/ 559238 h 590844"/>
                <a:gd name="connsiteX3" fmla="*/ 554572 w 608274"/>
                <a:gd name="connsiteY3" fmla="*/ 560178 h 590844"/>
                <a:gd name="connsiteX4" fmla="*/ 554666 w 608274"/>
                <a:gd name="connsiteY4" fmla="*/ 560178 h 590844"/>
                <a:gd name="connsiteX5" fmla="*/ 556928 w 608274"/>
                <a:gd name="connsiteY5" fmla="*/ 559238 h 590844"/>
                <a:gd name="connsiteX6" fmla="*/ 576618 w 608274"/>
                <a:gd name="connsiteY6" fmla="*/ 539578 h 590844"/>
                <a:gd name="connsiteX7" fmla="*/ 577560 w 608274"/>
                <a:gd name="connsiteY7" fmla="*/ 537320 h 590844"/>
                <a:gd name="connsiteX8" fmla="*/ 576618 w 608274"/>
                <a:gd name="connsiteY8" fmla="*/ 535063 h 590844"/>
                <a:gd name="connsiteX9" fmla="*/ 347019 w 608274"/>
                <a:gd name="connsiteY9" fmla="*/ 272617 h 590844"/>
                <a:gd name="connsiteX10" fmla="*/ 361339 w 608274"/>
                <a:gd name="connsiteY10" fmla="*/ 276756 h 590844"/>
                <a:gd name="connsiteX11" fmla="*/ 370572 w 608274"/>
                <a:gd name="connsiteY11" fmla="*/ 285974 h 590844"/>
                <a:gd name="connsiteX12" fmla="*/ 598287 w 608274"/>
                <a:gd name="connsiteY12" fmla="*/ 513333 h 590844"/>
                <a:gd name="connsiteX13" fmla="*/ 608274 w 608274"/>
                <a:gd name="connsiteY13" fmla="*/ 537320 h 590844"/>
                <a:gd name="connsiteX14" fmla="*/ 598287 w 608274"/>
                <a:gd name="connsiteY14" fmla="*/ 561213 h 590844"/>
                <a:gd name="connsiteX15" fmla="*/ 578691 w 608274"/>
                <a:gd name="connsiteY15" fmla="*/ 580873 h 590844"/>
                <a:gd name="connsiteX16" fmla="*/ 554666 w 608274"/>
                <a:gd name="connsiteY16" fmla="*/ 590844 h 590844"/>
                <a:gd name="connsiteX17" fmla="*/ 554572 w 608274"/>
                <a:gd name="connsiteY17" fmla="*/ 590844 h 590844"/>
                <a:gd name="connsiteX18" fmla="*/ 530736 w 608274"/>
                <a:gd name="connsiteY18" fmla="*/ 580873 h 590844"/>
                <a:gd name="connsiteX19" fmla="*/ 316211 w 608274"/>
                <a:gd name="connsiteY19" fmla="*/ 366683 h 590844"/>
                <a:gd name="connsiteX20" fmla="*/ 312442 w 608274"/>
                <a:gd name="connsiteY20" fmla="*/ 350880 h 590844"/>
                <a:gd name="connsiteX21" fmla="*/ 327328 w 608274"/>
                <a:gd name="connsiteY21" fmla="*/ 307610 h 590844"/>
                <a:gd name="connsiteX22" fmla="*/ 335902 w 608274"/>
                <a:gd name="connsiteY22" fmla="*/ 282588 h 590844"/>
                <a:gd name="connsiteX23" fmla="*/ 347019 w 608274"/>
                <a:gd name="connsiteY23" fmla="*/ 272617 h 590844"/>
                <a:gd name="connsiteX24" fmla="*/ 74870 w 608274"/>
                <a:gd name="connsiteY24" fmla="*/ 82350 h 590844"/>
                <a:gd name="connsiteX25" fmla="*/ 426850 w 608274"/>
                <a:gd name="connsiteY25" fmla="*/ 82350 h 590844"/>
                <a:gd name="connsiteX26" fmla="*/ 426850 w 608274"/>
                <a:gd name="connsiteY26" fmla="*/ 306027 h 590844"/>
                <a:gd name="connsiteX27" fmla="*/ 379461 w 608274"/>
                <a:gd name="connsiteY27" fmla="*/ 258714 h 590844"/>
                <a:gd name="connsiteX28" fmla="*/ 341210 w 608274"/>
                <a:gd name="connsiteY28" fmla="*/ 247709 h 590844"/>
                <a:gd name="connsiteX29" fmla="*/ 315867 w 608274"/>
                <a:gd name="connsiteY29" fmla="*/ 265957 h 590844"/>
                <a:gd name="connsiteX30" fmla="*/ 204507 w 608274"/>
                <a:gd name="connsiteY30" fmla="*/ 235763 h 590844"/>
                <a:gd name="connsiteX31" fmla="*/ 195274 w 608274"/>
                <a:gd name="connsiteY31" fmla="*/ 230590 h 590844"/>
                <a:gd name="connsiteX32" fmla="*/ 213740 w 608274"/>
                <a:gd name="connsiteY32" fmla="*/ 231154 h 590844"/>
                <a:gd name="connsiteX33" fmla="*/ 225517 w 608274"/>
                <a:gd name="connsiteY33" fmla="*/ 231719 h 590844"/>
                <a:gd name="connsiteX34" fmla="*/ 248599 w 608274"/>
                <a:gd name="connsiteY34" fmla="*/ 232377 h 590844"/>
                <a:gd name="connsiteX35" fmla="*/ 322085 w 608274"/>
                <a:gd name="connsiteY35" fmla="*/ 227674 h 590844"/>
                <a:gd name="connsiteX36" fmla="*/ 361749 w 608274"/>
                <a:gd name="connsiteY36" fmla="*/ 186852 h 590844"/>
                <a:gd name="connsiteX37" fmla="*/ 323216 w 608274"/>
                <a:gd name="connsiteY37" fmla="*/ 133049 h 590844"/>
                <a:gd name="connsiteX38" fmla="*/ 205167 w 608274"/>
                <a:gd name="connsiteY38" fmla="*/ 122514 h 590844"/>
                <a:gd name="connsiteX39" fmla="*/ 158248 w 608274"/>
                <a:gd name="connsiteY39" fmla="*/ 124395 h 590844"/>
                <a:gd name="connsiteX40" fmla="*/ 157683 w 608274"/>
                <a:gd name="connsiteY40" fmla="*/ 124395 h 590844"/>
                <a:gd name="connsiteX41" fmla="*/ 137239 w 608274"/>
                <a:gd name="connsiteY41" fmla="*/ 144336 h 590844"/>
                <a:gd name="connsiteX42" fmla="*/ 157212 w 608274"/>
                <a:gd name="connsiteY42" fmla="*/ 165312 h 590844"/>
                <a:gd name="connsiteX43" fmla="*/ 208087 w 608274"/>
                <a:gd name="connsiteY43" fmla="*/ 163336 h 590844"/>
                <a:gd name="connsiteX44" fmla="*/ 306634 w 608274"/>
                <a:gd name="connsiteY44" fmla="*/ 170485 h 590844"/>
                <a:gd name="connsiteX45" fmla="*/ 321049 w 608274"/>
                <a:gd name="connsiteY45" fmla="*/ 183465 h 590844"/>
                <a:gd name="connsiteX46" fmla="*/ 311251 w 608274"/>
                <a:gd name="connsiteY46" fmla="*/ 188263 h 590844"/>
                <a:gd name="connsiteX47" fmla="*/ 250200 w 608274"/>
                <a:gd name="connsiteY47" fmla="*/ 191461 h 590844"/>
                <a:gd name="connsiteX48" fmla="*/ 225517 w 608274"/>
                <a:gd name="connsiteY48" fmla="*/ 190896 h 590844"/>
                <a:gd name="connsiteX49" fmla="*/ 216755 w 608274"/>
                <a:gd name="connsiteY49" fmla="*/ 190426 h 590844"/>
                <a:gd name="connsiteX50" fmla="*/ 156929 w 608274"/>
                <a:gd name="connsiteY50" fmla="*/ 206040 h 590844"/>
                <a:gd name="connsiteX51" fmla="*/ 150335 w 608274"/>
                <a:gd name="connsiteY51" fmla="*/ 236516 h 590844"/>
                <a:gd name="connsiteX52" fmla="*/ 187078 w 608274"/>
                <a:gd name="connsiteY52" fmla="*/ 272823 h 590844"/>
                <a:gd name="connsiteX53" fmla="*/ 300887 w 608274"/>
                <a:gd name="connsiteY53" fmla="*/ 305839 h 590844"/>
                <a:gd name="connsiteX54" fmla="*/ 291277 w 608274"/>
                <a:gd name="connsiteY54" fmla="*/ 334057 h 590844"/>
                <a:gd name="connsiteX55" fmla="*/ 74870 w 608274"/>
                <a:gd name="connsiteY55" fmla="*/ 334057 h 590844"/>
                <a:gd name="connsiteX56" fmla="*/ 41731 w 608274"/>
                <a:gd name="connsiteY56" fmla="*/ 0 h 590844"/>
                <a:gd name="connsiteX57" fmla="*/ 459894 w 608274"/>
                <a:gd name="connsiteY57" fmla="*/ 0 h 590844"/>
                <a:gd name="connsiteX58" fmla="*/ 501720 w 608274"/>
                <a:gd name="connsiteY58" fmla="*/ 41669 h 590844"/>
                <a:gd name="connsiteX59" fmla="*/ 501720 w 608274"/>
                <a:gd name="connsiteY59" fmla="*/ 374737 h 590844"/>
                <a:gd name="connsiteX60" fmla="*/ 501155 w 608274"/>
                <a:gd name="connsiteY60" fmla="*/ 380193 h 590844"/>
                <a:gd name="connsiteX61" fmla="*/ 457539 w 608274"/>
                <a:gd name="connsiteY61" fmla="*/ 336643 h 590844"/>
                <a:gd name="connsiteX62" fmla="*/ 457539 w 608274"/>
                <a:gd name="connsiteY62" fmla="*/ 66971 h 590844"/>
                <a:gd name="connsiteX63" fmla="*/ 442184 w 608274"/>
                <a:gd name="connsiteY63" fmla="*/ 51639 h 590844"/>
                <a:gd name="connsiteX64" fmla="*/ 59536 w 608274"/>
                <a:gd name="connsiteY64" fmla="*/ 51639 h 590844"/>
                <a:gd name="connsiteX65" fmla="*/ 44181 w 608274"/>
                <a:gd name="connsiteY65" fmla="*/ 66971 h 590844"/>
                <a:gd name="connsiteX66" fmla="*/ 44181 w 608274"/>
                <a:gd name="connsiteY66" fmla="*/ 349341 h 590844"/>
                <a:gd name="connsiteX67" fmla="*/ 59536 w 608274"/>
                <a:gd name="connsiteY67" fmla="*/ 364673 h 590844"/>
                <a:gd name="connsiteX68" fmla="*/ 287128 w 608274"/>
                <a:gd name="connsiteY68" fmla="*/ 364673 h 590844"/>
                <a:gd name="connsiteX69" fmla="*/ 298055 w 608274"/>
                <a:gd name="connsiteY69" fmla="*/ 384708 h 590844"/>
                <a:gd name="connsiteX70" fmla="*/ 329801 w 608274"/>
                <a:gd name="connsiteY70" fmla="*/ 416406 h 590844"/>
                <a:gd name="connsiteX71" fmla="*/ 41731 w 608274"/>
                <a:gd name="connsiteY71" fmla="*/ 416406 h 590844"/>
                <a:gd name="connsiteX72" fmla="*/ 0 w 608274"/>
                <a:gd name="connsiteY72" fmla="*/ 374737 h 590844"/>
                <a:gd name="connsiteX73" fmla="*/ 0 w 608274"/>
                <a:gd name="connsiteY73" fmla="*/ 41669 h 590844"/>
                <a:gd name="connsiteX74" fmla="*/ 41731 w 608274"/>
                <a:gd name="connsiteY74" fmla="*/ 0 h 59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8274" h="590844">
                  <a:moveTo>
                    <a:pt x="357006" y="315793"/>
                  </a:moveTo>
                  <a:lnTo>
                    <a:pt x="344664" y="351821"/>
                  </a:lnTo>
                  <a:lnTo>
                    <a:pt x="552405" y="559238"/>
                  </a:lnTo>
                  <a:cubicBezTo>
                    <a:pt x="552971" y="559802"/>
                    <a:pt x="553818" y="560178"/>
                    <a:pt x="554572" y="560178"/>
                  </a:cubicBezTo>
                  <a:lnTo>
                    <a:pt x="554666" y="560178"/>
                  </a:lnTo>
                  <a:cubicBezTo>
                    <a:pt x="555514" y="560178"/>
                    <a:pt x="556362" y="559802"/>
                    <a:pt x="556928" y="559238"/>
                  </a:cubicBezTo>
                  <a:lnTo>
                    <a:pt x="576618" y="539578"/>
                  </a:lnTo>
                  <a:cubicBezTo>
                    <a:pt x="577372" y="538825"/>
                    <a:pt x="577560" y="537885"/>
                    <a:pt x="577560" y="537320"/>
                  </a:cubicBezTo>
                  <a:cubicBezTo>
                    <a:pt x="577560" y="536756"/>
                    <a:pt x="577372" y="535815"/>
                    <a:pt x="576618" y="535063"/>
                  </a:cubicBezTo>
                  <a:close/>
                  <a:moveTo>
                    <a:pt x="347019" y="272617"/>
                  </a:moveTo>
                  <a:cubicBezTo>
                    <a:pt x="352106" y="271394"/>
                    <a:pt x="357571" y="272993"/>
                    <a:pt x="361339" y="276756"/>
                  </a:cubicBezTo>
                  <a:lnTo>
                    <a:pt x="370572" y="285974"/>
                  </a:lnTo>
                  <a:lnTo>
                    <a:pt x="598287" y="513333"/>
                  </a:lnTo>
                  <a:cubicBezTo>
                    <a:pt x="604694" y="519730"/>
                    <a:pt x="608274" y="528290"/>
                    <a:pt x="608274" y="537320"/>
                  </a:cubicBezTo>
                  <a:cubicBezTo>
                    <a:pt x="608274" y="546351"/>
                    <a:pt x="604694" y="554817"/>
                    <a:pt x="598287" y="561213"/>
                  </a:cubicBezTo>
                  <a:lnTo>
                    <a:pt x="578691" y="580873"/>
                  </a:lnTo>
                  <a:cubicBezTo>
                    <a:pt x="572284" y="587269"/>
                    <a:pt x="563805" y="590844"/>
                    <a:pt x="554666" y="590844"/>
                  </a:cubicBezTo>
                  <a:lnTo>
                    <a:pt x="554572" y="590844"/>
                  </a:lnTo>
                  <a:cubicBezTo>
                    <a:pt x="545622" y="590844"/>
                    <a:pt x="537143" y="587269"/>
                    <a:pt x="530736" y="580873"/>
                  </a:cubicBezTo>
                  <a:lnTo>
                    <a:pt x="316211" y="366683"/>
                  </a:lnTo>
                  <a:cubicBezTo>
                    <a:pt x="312066" y="362544"/>
                    <a:pt x="310558" y="356430"/>
                    <a:pt x="312442" y="350880"/>
                  </a:cubicBezTo>
                  <a:lnTo>
                    <a:pt x="327328" y="307610"/>
                  </a:lnTo>
                  <a:lnTo>
                    <a:pt x="335902" y="282588"/>
                  </a:lnTo>
                  <a:cubicBezTo>
                    <a:pt x="337598" y="277602"/>
                    <a:pt x="341837" y="273840"/>
                    <a:pt x="347019" y="272617"/>
                  </a:cubicBezTo>
                  <a:close/>
                  <a:moveTo>
                    <a:pt x="74870" y="82350"/>
                  </a:moveTo>
                  <a:lnTo>
                    <a:pt x="426850" y="82350"/>
                  </a:lnTo>
                  <a:lnTo>
                    <a:pt x="426850" y="306027"/>
                  </a:lnTo>
                  <a:lnTo>
                    <a:pt x="379461" y="258714"/>
                  </a:lnTo>
                  <a:cubicBezTo>
                    <a:pt x="369474" y="248650"/>
                    <a:pt x="354966" y="244511"/>
                    <a:pt x="341210" y="247709"/>
                  </a:cubicBezTo>
                  <a:cubicBezTo>
                    <a:pt x="330564" y="250249"/>
                    <a:pt x="321520" y="256927"/>
                    <a:pt x="315867" y="265957"/>
                  </a:cubicBezTo>
                  <a:cubicBezTo>
                    <a:pt x="275073" y="263229"/>
                    <a:pt x="245113" y="254764"/>
                    <a:pt x="204507" y="235763"/>
                  </a:cubicBezTo>
                  <a:cubicBezTo>
                    <a:pt x="200550" y="233882"/>
                    <a:pt x="197535" y="232095"/>
                    <a:pt x="195274" y="230590"/>
                  </a:cubicBezTo>
                  <a:cubicBezTo>
                    <a:pt x="201398" y="230308"/>
                    <a:pt x="209500" y="230872"/>
                    <a:pt x="213740" y="231154"/>
                  </a:cubicBezTo>
                  <a:cubicBezTo>
                    <a:pt x="218262" y="231531"/>
                    <a:pt x="222313" y="231719"/>
                    <a:pt x="225517" y="231719"/>
                  </a:cubicBezTo>
                  <a:cubicBezTo>
                    <a:pt x="232959" y="231719"/>
                    <a:pt x="240779" y="232095"/>
                    <a:pt x="248599" y="232377"/>
                  </a:cubicBezTo>
                  <a:cubicBezTo>
                    <a:pt x="272812" y="233318"/>
                    <a:pt x="297966" y="234258"/>
                    <a:pt x="322085" y="227674"/>
                  </a:cubicBezTo>
                  <a:cubicBezTo>
                    <a:pt x="355813" y="218456"/>
                    <a:pt x="361089" y="196070"/>
                    <a:pt x="361749" y="186852"/>
                  </a:cubicBezTo>
                  <a:cubicBezTo>
                    <a:pt x="363351" y="165594"/>
                    <a:pt x="347900" y="143960"/>
                    <a:pt x="323216" y="133049"/>
                  </a:cubicBezTo>
                  <a:cubicBezTo>
                    <a:pt x="286190" y="116776"/>
                    <a:pt x="245019" y="119692"/>
                    <a:pt x="205167" y="122514"/>
                  </a:cubicBezTo>
                  <a:cubicBezTo>
                    <a:pt x="188585" y="123737"/>
                    <a:pt x="172851" y="124866"/>
                    <a:pt x="158248" y="124395"/>
                  </a:cubicBezTo>
                  <a:lnTo>
                    <a:pt x="157683" y="124395"/>
                  </a:lnTo>
                  <a:cubicBezTo>
                    <a:pt x="146660" y="124395"/>
                    <a:pt x="137522" y="133237"/>
                    <a:pt x="137239" y="144336"/>
                  </a:cubicBezTo>
                  <a:cubicBezTo>
                    <a:pt x="136956" y="155623"/>
                    <a:pt x="145907" y="165030"/>
                    <a:pt x="157212" y="165312"/>
                  </a:cubicBezTo>
                  <a:cubicBezTo>
                    <a:pt x="173699" y="165688"/>
                    <a:pt x="191223" y="164465"/>
                    <a:pt x="208087" y="163336"/>
                  </a:cubicBezTo>
                  <a:cubicBezTo>
                    <a:pt x="242946" y="160891"/>
                    <a:pt x="278935" y="158257"/>
                    <a:pt x="306634" y="170485"/>
                  </a:cubicBezTo>
                  <a:cubicBezTo>
                    <a:pt x="316809" y="174906"/>
                    <a:pt x="320955" y="181866"/>
                    <a:pt x="321049" y="183465"/>
                  </a:cubicBezTo>
                  <a:cubicBezTo>
                    <a:pt x="320672" y="184124"/>
                    <a:pt x="318034" y="186381"/>
                    <a:pt x="311251" y="188263"/>
                  </a:cubicBezTo>
                  <a:cubicBezTo>
                    <a:pt x="293256" y="193248"/>
                    <a:pt x="271398" y="192307"/>
                    <a:pt x="250200" y="191461"/>
                  </a:cubicBezTo>
                  <a:cubicBezTo>
                    <a:pt x="241815" y="191178"/>
                    <a:pt x="233525" y="190896"/>
                    <a:pt x="225517" y="190896"/>
                  </a:cubicBezTo>
                  <a:cubicBezTo>
                    <a:pt x="223067" y="190896"/>
                    <a:pt x="220052" y="190614"/>
                    <a:pt x="216755" y="190426"/>
                  </a:cubicBezTo>
                  <a:cubicBezTo>
                    <a:pt x="198477" y="189015"/>
                    <a:pt x="170873" y="187134"/>
                    <a:pt x="156929" y="206040"/>
                  </a:cubicBezTo>
                  <a:cubicBezTo>
                    <a:pt x="150052" y="215258"/>
                    <a:pt x="147697" y="226075"/>
                    <a:pt x="150335" y="236516"/>
                  </a:cubicBezTo>
                  <a:cubicBezTo>
                    <a:pt x="154857" y="254387"/>
                    <a:pt x="172851" y="266145"/>
                    <a:pt x="187078" y="272823"/>
                  </a:cubicBezTo>
                  <a:cubicBezTo>
                    <a:pt x="228437" y="292200"/>
                    <a:pt x="260752" y="301888"/>
                    <a:pt x="300887" y="305839"/>
                  </a:cubicBezTo>
                  <a:lnTo>
                    <a:pt x="291277" y="334057"/>
                  </a:lnTo>
                  <a:lnTo>
                    <a:pt x="74870" y="334057"/>
                  </a:lnTo>
                  <a:close/>
                  <a:moveTo>
                    <a:pt x="41731" y="0"/>
                  </a:moveTo>
                  <a:lnTo>
                    <a:pt x="459894" y="0"/>
                  </a:lnTo>
                  <a:cubicBezTo>
                    <a:pt x="482974" y="0"/>
                    <a:pt x="501720" y="18624"/>
                    <a:pt x="501720" y="41669"/>
                  </a:cubicBezTo>
                  <a:lnTo>
                    <a:pt x="501720" y="374737"/>
                  </a:lnTo>
                  <a:cubicBezTo>
                    <a:pt x="501720" y="376618"/>
                    <a:pt x="501343" y="378311"/>
                    <a:pt x="501155" y="380193"/>
                  </a:cubicBezTo>
                  <a:lnTo>
                    <a:pt x="457539" y="336643"/>
                  </a:lnTo>
                  <a:lnTo>
                    <a:pt x="457539" y="66971"/>
                  </a:lnTo>
                  <a:cubicBezTo>
                    <a:pt x="457539" y="58506"/>
                    <a:pt x="450663" y="51639"/>
                    <a:pt x="442184" y="51639"/>
                  </a:cubicBezTo>
                  <a:lnTo>
                    <a:pt x="59536" y="51639"/>
                  </a:lnTo>
                  <a:cubicBezTo>
                    <a:pt x="51057" y="51639"/>
                    <a:pt x="44181" y="58506"/>
                    <a:pt x="44181" y="66971"/>
                  </a:cubicBezTo>
                  <a:lnTo>
                    <a:pt x="44181" y="349341"/>
                  </a:lnTo>
                  <a:cubicBezTo>
                    <a:pt x="44181" y="357806"/>
                    <a:pt x="51057" y="364673"/>
                    <a:pt x="59536" y="364673"/>
                  </a:cubicBezTo>
                  <a:lnTo>
                    <a:pt x="287128" y="364673"/>
                  </a:lnTo>
                  <a:cubicBezTo>
                    <a:pt x="288729" y="372198"/>
                    <a:pt x="292497" y="379158"/>
                    <a:pt x="298055" y="384708"/>
                  </a:cubicBezTo>
                  <a:lnTo>
                    <a:pt x="329801" y="416406"/>
                  </a:lnTo>
                  <a:lnTo>
                    <a:pt x="41731" y="416406"/>
                  </a:lnTo>
                  <a:cubicBezTo>
                    <a:pt x="18746" y="416406"/>
                    <a:pt x="0" y="397688"/>
                    <a:pt x="0" y="374737"/>
                  </a:cubicBezTo>
                  <a:lnTo>
                    <a:pt x="0" y="41669"/>
                  </a:lnTo>
                  <a:cubicBezTo>
                    <a:pt x="0" y="18624"/>
                    <a:pt x="18746" y="0"/>
                    <a:pt x="41731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PA-iš1îḓè">
              <a:extLst>
                <a:ext uri="{FF2B5EF4-FFF2-40B4-BE49-F238E27FC236}">
                  <a16:creationId xmlns:a16="http://schemas.microsoft.com/office/drawing/2014/main" xmlns="" id="{15953EE2-84C0-46F9-8C95-2344F1B254A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5985744" y="2134448"/>
              <a:ext cx="349928" cy="286903"/>
            </a:xfrm>
            <a:custGeom>
              <a:avLst/>
              <a:gdLst>
                <a:gd name="connsiteX0" fmla="*/ 188055 w 610145"/>
                <a:gd name="connsiteY0" fmla="*/ 389904 h 500254"/>
                <a:gd name="connsiteX1" fmla="*/ 193726 w 610145"/>
                <a:gd name="connsiteY1" fmla="*/ 389904 h 500254"/>
                <a:gd name="connsiteX2" fmla="*/ 196561 w 610145"/>
                <a:gd name="connsiteY2" fmla="*/ 389904 h 500254"/>
                <a:gd name="connsiteX3" fmla="*/ 196561 w 610145"/>
                <a:gd name="connsiteY3" fmla="*/ 500254 h 500254"/>
                <a:gd name="connsiteX4" fmla="*/ 188055 w 610145"/>
                <a:gd name="connsiteY4" fmla="*/ 500254 h 500254"/>
                <a:gd name="connsiteX5" fmla="*/ 413354 w 610145"/>
                <a:gd name="connsiteY5" fmla="*/ 388524 h 500254"/>
                <a:gd name="connsiteX6" fmla="*/ 416228 w 610145"/>
                <a:gd name="connsiteY6" fmla="*/ 388524 h 500254"/>
                <a:gd name="connsiteX7" fmla="*/ 424849 w 610145"/>
                <a:gd name="connsiteY7" fmla="*/ 388524 h 500254"/>
                <a:gd name="connsiteX8" fmla="*/ 424849 w 610145"/>
                <a:gd name="connsiteY8" fmla="*/ 500254 h 500254"/>
                <a:gd name="connsiteX9" fmla="*/ 413354 w 610145"/>
                <a:gd name="connsiteY9" fmla="*/ 500254 h 500254"/>
                <a:gd name="connsiteX10" fmla="*/ 295647 w 610145"/>
                <a:gd name="connsiteY10" fmla="*/ 366914 h 500254"/>
                <a:gd name="connsiteX11" fmla="*/ 330131 w 610145"/>
                <a:gd name="connsiteY11" fmla="*/ 366914 h 500254"/>
                <a:gd name="connsiteX12" fmla="*/ 330131 w 610145"/>
                <a:gd name="connsiteY12" fmla="*/ 389904 h 500254"/>
                <a:gd name="connsiteX13" fmla="*/ 334442 w 610145"/>
                <a:gd name="connsiteY13" fmla="*/ 389904 h 500254"/>
                <a:gd name="connsiteX14" fmla="*/ 353121 w 610145"/>
                <a:gd name="connsiteY14" fmla="*/ 394214 h 500254"/>
                <a:gd name="connsiteX15" fmla="*/ 353121 w 610145"/>
                <a:gd name="connsiteY15" fmla="*/ 412893 h 500254"/>
                <a:gd name="connsiteX16" fmla="*/ 337316 w 610145"/>
                <a:gd name="connsiteY16" fmla="*/ 412893 h 500254"/>
                <a:gd name="connsiteX17" fmla="*/ 317200 w 610145"/>
                <a:gd name="connsiteY17" fmla="*/ 408583 h 500254"/>
                <a:gd name="connsiteX18" fmla="*/ 317200 w 610145"/>
                <a:gd name="connsiteY18" fmla="*/ 412893 h 500254"/>
                <a:gd name="connsiteX19" fmla="*/ 295647 w 610145"/>
                <a:gd name="connsiteY19" fmla="*/ 412893 h 500254"/>
                <a:gd name="connsiteX20" fmla="*/ 295647 w 610145"/>
                <a:gd name="connsiteY20" fmla="*/ 392777 h 500254"/>
                <a:gd name="connsiteX21" fmla="*/ 295647 w 610145"/>
                <a:gd name="connsiteY21" fmla="*/ 389904 h 500254"/>
                <a:gd name="connsiteX22" fmla="*/ 248288 w 610145"/>
                <a:gd name="connsiteY22" fmla="*/ 366914 h 500254"/>
                <a:gd name="connsiteX23" fmla="*/ 282772 w 610145"/>
                <a:gd name="connsiteY23" fmla="*/ 366914 h 500254"/>
                <a:gd name="connsiteX24" fmla="*/ 282772 w 610145"/>
                <a:gd name="connsiteY24" fmla="*/ 389904 h 500254"/>
                <a:gd name="connsiteX25" fmla="*/ 282772 w 610145"/>
                <a:gd name="connsiteY25" fmla="*/ 392777 h 500254"/>
                <a:gd name="connsiteX26" fmla="*/ 282772 w 610145"/>
                <a:gd name="connsiteY26" fmla="*/ 412893 h 500254"/>
                <a:gd name="connsiteX27" fmla="*/ 261219 w 610145"/>
                <a:gd name="connsiteY27" fmla="*/ 412893 h 500254"/>
                <a:gd name="connsiteX28" fmla="*/ 261219 w 610145"/>
                <a:gd name="connsiteY28" fmla="*/ 408583 h 500254"/>
                <a:gd name="connsiteX29" fmla="*/ 241103 w 610145"/>
                <a:gd name="connsiteY29" fmla="*/ 412893 h 500254"/>
                <a:gd name="connsiteX30" fmla="*/ 225298 w 610145"/>
                <a:gd name="connsiteY30" fmla="*/ 412893 h 500254"/>
                <a:gd name="connsiteX31" fmla="*/ 225298 w 610145"/>
                <a:gd name="connsiteY31" fmla="*/ 394214 h 500254"/>
                <a:gd name="connsiteX32" fmla="*/ 243977 w 610145"/>
                <a:gd name="connsiteY32" fmla="*/ 389904 h 500254"/>
                <a:gd name="connsiteX33" fmla="*/ 248288 w 610145"/>
                <a:gd name="connsiteY33" fmla="*/ 389904 h 500254"/>
                <a:gd name="connsiteX34" fmla="*/ 20099 w 610145"/>
                <a:gd name="connsiteY34" fmla="*/ 311049 h 500254"/>
                <a:gd name="connsiteX35" fmla="*/ 48811 w 610145"/>
                <a:gd name="connsiteY35" fmla="*/ 424211 h 500254"/>
                <a:gd name="connsiteX36" fmla="*/ 129206 w 610145"/>
                <a:gd name="connsiteY36" fmla="*/ 424211 h 500254"/>
                <a:gd name="connsiteX37" fmla="*/ 129206 w 610145"/>
                <a:gd name="connsiteY37" fmla="*/ 444265 h 500254"/>
                <a:gd name="connsiteX38" fmla="*/ 113415 w 610145"/>
                <a:gd name="connsiteY38" fmla="*/ 444265 h 500254"/>
                <a:gd name="connsiteX39" fmla="*/ 134949 w 610145"/>
                <a:gd name="connsiteY39" fmla="*/ 491535 h 500254"/>
                <a:gd name="connsiteX40" fmla="*/ 122028 w 610145"/>
                <a:gd name="connsiteY40" fmla="*/ 497265 h 500254"/>
                <a:gd name="connsiteX41" fmla="*/ 99058 w 610145"/>
                <a:gd name="connsiteY41" fmla="*/ 444265 h 500254"/>
                <a:gd name="connsiteX42" fmla="*/ 64603 w 610145"/>
                <a:gd name="connsiteY42" fmla="*/ 444265 h 500254"/>
                <a:gd name="connsiteX43" fmla="*/ 40198 w 610145"/>
                <a:gd name="connsiteY43" fmla="*/ 497265 h 500254"/>
                <a:gd name="connsiteX44" fmla="*/ 27277 w 610145"/>
                <a:gd name="connsiteY44" fmla="*/ 491535 h 500254"/>
                <a:gd name="connsiteX45" fmla="*/ 48811 w 610145"/>
                <a:gd name="connsiteY45" fmla="*/ 444265 h 500254"/>
                <a:gd name="connsiteX46" fmla="*/ 33019 w 610145"/>
                <a:gd name="connsiteY46" fmla="*/ 444265 h 500254"/>
                <a:gd name="connsiteX47" fmla="*/ 0 w 610145"/>
                <a:gd name="connsiteY47" fmla="*/ 315346 h 500254"/>
                <a:gd name="connsiteX48" fmla="*/ 590038 w 610145"/>
                <a:gd name="connsiteY48" fmla="*/ 309670 h 500254"/>
                <a:gd name="connsiteX49" fmla="*/ 610145 w 610145"/>
                <a:gd name="connsiteY49" fmla="*/ 315400 h 500254"/>
                <a:gd name="connsiteX50" fmla="*/ 578548 w 610145"/>
                <a:gd name="connsiteY50" fmla="*/ 444319 h 500254"/>
                <a:gd name="connsiteX51" fmla="*/ 561313 w 610145"/>
                <a:gd name="connsiteY51" fmla="*/ 444319 h 500254"/>
                <a:gd name="connsiteX52" fmla="*/ 582857 w 610145"/>
                <a:gd name="connsiteY52" fmla="*/ 490156 h 500254"/>
                <a:gd name="connsiteX53" fmla="*/ 569930 w 610145"/>
                <a:gd name="connsiteY53" fmla="*/ 495886 h 500254"/>
                <a:gd name="connsiteX54" fmla="*/ 546951 w 610145"/>
                <a:gd name="connsiteY54" fmla="*/ 444319 h 500254"/>
                <a:gd name="connsiteX55" fmla="*/ 511045 w 610145"/>
                <a:gd name="connsiteY55" fmla="*/ 444319 h 500254"/>
                <a:gd name="connsiteX56" fmla="*/ 489501 w 610145"/>
                <a:gd name="connsiteY56" fmla="*/ 495886 h 500254"/>
                <a:gd name="connsiteX57" fmla="*/ 476575 w 610145"/>
                <a:gd name="connsiteY57" fmla="*/ 490156 h 500254"/>
                <a:gd name="connsiteX58" fmla="*/ 496682 w 610145"/>
                <a:gd name="connsiteY58" fmla="*/ 444319 h 500254"/>
                <a:gd name="connsiteX59" fmla="*/ 482320 w 610145"/>
                <a:gd name="connsiteY59" fmla="*/ 444319 h 500254"/>
                <a:gd name="connsiteX60" fmla="*/ 482320 w 610145"/>
                <a:gd name="connsiteY60" fmla="*/ 422832 h 500254"/>
                <a:gd name="connsiteX61" fmla="*/ 561313 w 610145"/>
                <a:gd name="connsiteY61" fmla="*/ 422832 h 500254"/>
                <a:gd name="connsiteX62" fmla="*/ 473648 w 610145"/>
                <a:gd name="connsiteY62" fmla="*/ 279554 h 500254"/>
                <a:gd name="connsiteX63" fmla="*/ 519590 w 610145"/>
                <a:gd name="connsiteY63" fmla="*/ 279554 h 500254"/>
                <a:gd name="connsiteX64" fmla="*/ 548303 w 610145"/>
                <a:gd name="connsiteY64" fmla="*/ 417133 h 500254"/>
                <a:gd name="connsiteX65" fmla="*/ 531075 w 610145"/>
                <a:gd name="connsiteY65" fmla="*/ 417133 h 500254"/>
                <a:gd name="connsiteX66" fmla="*/ 525332 w 610145"/>
                <a:gd name="connsiteY66" fmla="*/ 417133 h 500254"/>
                <a:gd name="connsiteX67" fmla="*/ 515283 w 610145"/>
                <a:gd name="connsiteY67" fmla="*/ 417133 h 500254"/>
                <a:gd name="connsiteX68" fmla="*/ 486569 w 610145"/>
                <a:gd name="connsiteY68" fmla="*/ 417133 h 500254"/>
                <a:gd name="connsiteX69" fmla="*/ 483698 w 610145"/>
                <a:gd name="connsiteY69" fmla="*/ 417133 h 500254"/>
                <a:gd name="connsiteX70" fmla="*/ 467906 w 610145"/>
                <a:gd name="connsiteY70" fmla="*/ 417133 h 500254"/>
                <a:gd name="connsiteX71" fmla="*/ 462163 w 610145"/>
                <a:gd name="connsiteY71" fmla="*/ 417133 h 500254"/>
                <a:gd name="connsiteX72" fmla="*/ 462163 w 610145"/>
                <a:gd name="connsiteY72" fmla="*/ 388471 h 500254"/>
                <a:gd name="connsiteX73" fmla="*/ 472213 w 610145"/>
                <a:gd name="connsiteY73" fmla="*/ 388471 h 500254"/>
                <a:gd name="connsiteX74" fmla="*/ 489441 w 610145"/>
                <a:gd name="connsiteY74" fmla="*/ 388471 h 500254"/>
                <a:gd name="connsiteX75" fmla="*/ 470777 w 610145"/>
                <a:gd name="connsiteY75" fmla="*/ 325414 h 500254"/>
                <a:gd name="connsiteX76" fmla="*/ 463599 w 610145"/>
                <a:gd name="connsiteY76" fmla="*/ 336879 h 500254"/>
                <a:gd name="connsiteX77" fmla="*/ 470777 w 610145"/>
                <a:gd name="connsiteY77" fmla="*/ 336879 h 500254"/>
                <a:gd name="connsiteX78" fmla="*/ 470777 w 610145"/>
                <a:gd name="connsiteY78" fmla="*/ 358376 h 500254"/>
                <a:gd name="connsiteX79" fmla="*/ 457856 w 610145"/>
                <a:gd name="connsiteY79" fmla="*/ 358376 h 500254"/>
                <a:gd name="connsiteX80" fmla="*/ 457856 w 610145"/>
                <a:gd name="connsiteY80" fmla="*/ 388471 h 500254"/>
                <a:gd name="connsiteX81" fmla="*/ 457856 w 610145"/>
                <a:gd name="connsiteY81" fmla="*/ 417133 h 500254"/>
                <a:gd name="connsiteX82" fmla="*/ 457856 w 610145"/>
                <a:gd name="connsiteY82" fmla="*/ 500254 h 500254"/>
                <a:gd name="connsiteX83" fmla="*/ 449242 w 610145"/>
                <a:gd name="connsiteY83" fmla="*/ 500254 h 500254"/>
                <a:gd name="connsiteX84" fmla="*/ 429143 w 610145"/>
                <a:gd name="connsiteY84" fmla="*/ 500254 h 500254"/>
                <a:gd name="connsiteX85" fmla="*/ 429143 w 610145"/>
                <a:gd name="connsiteY85" fmla="*/ 388471 h 500254"/>
                <a:gd name="connsiteX86" fmla="*/ 429143 w 610145"/>
                <a:gd name="connsiteY86" fmla="*/ 358376 h 500254"/>
                <a:gd name="connsiteX87" fmla="*/ 185079 w 610145"/>
                <a:gd name="connsiteY87" fmla="*/ 358376 h 500254"/>
                <a:gd name="connsiteX88" fmla="*/ 185079 w 610145"/>
                <a:gd name="connsiteY88" fmla="*/ 389904 h 500254"/>
                <a:gd name="connsiteX89" fmla="*/ 185079 w 610145"/>
                <a:gd name="connsiteY89" fmla="*/ 500254 h 500254"/>
                <a:gd name="connsiteX90" fmla="*/ 160673 w 610145"/>
                <a:gd name="connsiteY90" fmla="*/ 500254 h 500254"/>
                <a:gd name="connsiteX91" fmla="*/ 154930 w 610145"/>
                <a:gd name="connsiteY91" fmla="*/ 500254 h 500254"/>
                <a:gd name="connsiteX92" fmla="*/ 154930 w 610145"/>
                <a:gd name="connsiteY92" fmla="*/ 417133 h 500254"/>
                <a:gd name="connsiteX93" fmla="*/ 154930 w 610145"/>
                <a:gd name="connsiteY93" fmla="*/ 389904 h 500254"/>
                <a:gd name="connsiteX94" fmla="*/ 154930 w 610145"/>
                <a:gd name="connsiteY94" fmla="*/ 358376 h 500254"/>
                <a:gd name="connsiteX95" fmla="*/ 142009 w 610145"/>
                <a:gd name="connsiteY95" fmla="*/ 358376 h 500254"/>
                <a:gd name="connsiteX96" fmla="*/ 142009 w 610145"/>
                <a:gd name="connsiteY96" fmla="*/ 336879 h 500254"/>
                <a:gd name="connsiteX97" fmla="*/ 146316 w 610145"/>
                <a:gd name="connsiteY97" fmla="*/ 336879 h 500254"/>
                <a:gd name="connsiteX98" fmla="*/ 139138 w 610145"/>
                <a:gd name="connsiteY98" fmla="*/ 325414 h 500254"/>
                <a:gd name="connsiteX99" fmla="*/ 120474 w 610145"/>
                <a:gd name="connsiteY99" fmla="*/ 389904 h 500254"/>
                <a:gd name="connsiteX100" fmla="*/ 137702 w 610145"/>
                <a:gd name="connsiteY100" fmla="*/ 389904 h 500254"/>
                <a:gd name="connsiteX101" fmla="*/ 152059 w 610145"/>
                <a:gd name="connsiteY101" fmla="*/ 389904 h 500254"/>
                <a:gd name="connsiteX102" fmla="*/ 152059 w 610145"/>
                <a:gd name="connsiteY102" fmla="*/ 417133 h 500254"/>
                <a:gd name="connsiteX103" fmla="*/ 142009 w 610145"/>
                <a:gd name="connsiteY103" fmla="*/ 417133 h 500254"/>
                <a:gd name="connsiteX104" fmla="*/ 126217 w 610145"/>
                <a:gd name="connsiteY104" fmla="*/ 417133 h 500254"/>
                <a:gd name="connsiteX105" fmla="*/ 123346 w 610145"/>
                <a:gd name="connsiteY105" fmla="*/ 417133 h 500254"/>
                <a:gd name="connsiteX106" fmla="*/ 94632 w 610145"/>
                <a:gd name="connsiteY106" fmla="*/ 417133 h 500254"/>
                <a:gd name="connsiteX107" fmla="*/ 86018 w 610145"/>
                <a:gd name="connsiteY107" fmla="*/ 417133 h 500254"/>
                <a:gd name="connsiteX108" fmla="*/ 78840 w 610145"/>
                <a:gd name="connsiteY108" fmla="*/ 417133 h 500254"/>
                <a:gd name="connsiteX109" fmla="*/ 61612 w 610145"/>
                <a:gd name="connsiteY109" fmla="*/ 417133 h 500254"/>
                <a:gd name="connsiteX110" fmla="*/ 90325 w 610145"/>
                <a:gd name="connsiteY110" fmla="*/ 280987 h 500254"/>
                <a:gd name="connsiteX111" fmla="*/ 136267 w 610145"/>
                <a:gd name="connsiteY111" fmla="*/ 280987 h 500254"/>
                <a:gd name="connsiteX112" fmla="*/ 167851 w 610145"/>
                <a:gd name="connsiteY112" fmla="*/ 331146 h 500254"/>
                <a:gd name="connsiteX113" fmla="*/ 202307 w 610145"/>
                <a:gd name="connsiteY113" fmla="*/ 316815 h 500254"/>
                <a:gd name="connsiteX114" fmla="*/ 209486 w 610145"/>
                <a:gd name="connsiteY114" fmla="*/ 332579 h 500254"/>
                <a:gd name="connsiteX115" fmla="*/ 400429 w 610145"/>
                <a:gd name="connsiteY115" fmla="*/ 334013 h 500254"/>
                <a:gd name="connsiteX116" fmla="*/ 407608 w 610145"/>
                <a:gd name="connsiteY116" fmla="*/ 315382 h 500254"/>
                <a:gd name="connsiteX117" fmla="*/ 442064 w 610145"/>
                <a:gd name="connsiteY117" fmla="*/ 329713 h 500254"/>
                <a:gd name="connsiteX118" fmla="*/ 347427 w 610145"/>
                <a:gd name="connsiteY118" fmla="*/ 227827 h 500254"/>
                <a:gd name="connsiteX119" fmla="*/ 410488 w 610145"/>
                <a:gd name="connsiteY119" fmla="*/ 229264 h 500254"/>
                <a:gd name="connsiteX120" fmla="*/ 410488 w 610145"/>
                <a:gd name="connsiteY120" fmla="*/ 230701 h 500254"/>
                <a:gd name="connsiteX121" fmla="*/ 413354 w 610145"/>
                <a:gd name="connsiteY121" fmla="*/ 245069 h 500254"/>
                <a:gd name="connsiteX122" fmla="*/ 345994 w 610145"/>
                <a:gd name="connsiteY122" fmla="*/ 245069 h 500254"/>
                <a:gd name="connsiteX123" fmla="*/ 200955 w 610145"/>
                <a:gd name="connsiteY123" fmla="*/ 227827 h 500254"/>
                <a:gd name="connsiteX124" fmla="*/ 221160 w 610145"/>
                <a:gd name="connsiteY124" fmla="*/ 227827 h 500254"/>
                <a:gd name="connsiteX125" fmla="*/ 219717 w 610145"/>
                <a:gd name="connsiteY125" fmla="*/ 245069 h 500254"/>
                <a:gd name="connsiteX126" fmla="*/ 213944 w 610145"/>
                <a:gd name="connsiteY126" fmla="*/ 245069 h 500254"/>
                <a:gd name="connsiteX127" fmla="*/ 195182 w 610145"/>
                <a:gd name="connsiteY127" fmla="*/ 245069 h 500254"/>
                <a:gd name="connsiteX128" fmla="*/ 200955 w 610145"/>
                <a:gd name="connsiteY128" fmla="*/ 227827 h 500254"/>
                <a:gd name="connsiteX129" fmla="*/ 470755 w 610145"/>
                <a:gd name="connsiteY129" fmla="*/ 169204 h 500254"/>
                <a:gd name="connsiteX130" fmla="*/ 479367 w 610145"/>
                <a:gd name="connsiteY130" fmla="*/ 187832 h 500254"/>
                <a:gd name="connsiteX131" fmla="*/ 498024 w 610145"/>
                <a:gd name="connsiteY131" fmla="*/ 177801 h 500254"/>
                <a:gd name="connsiteX132" fmla="*/ 493719 w 610145"/>
                <a:gd name="connsiteY132" fmla="*/ 196429 h 500254"/>
                <a:gd name="connsiteX133" fmla="*/ 508071 w 610145"/>
                <a:gd name="connsiteY133" fmla="*/ 197862 h 500254"/>
                <a:gd name="connsiteX134" fmla="*/ 498024 w 610145"/>
                <a:gd name="connsiteY134" fmla="*/ 210758 h 500254"/>
                <a:gd name="connsiteX135" fmla="*/ 500895 w 610145"/>
                <a:gd name="connsiteY135" fmla="*/ 215057 h 500254"/>
                <a:gd name="connsiteX136" fmla="*/ 502330 w 610145"/>
                <a:gd name="connsiteY136" fmla="*/ 222222 h 500254"/>
                <a:gd name="connsiteX137" fmla="*/ 502330 w 610145"/>
                <a:gd name="connsiteY137" fmla="*/ 227954 h 500254"/>
                <a:gd name="connsiteX138" fmla="*/ 502330 w 610145"/>
                <a:gd name="connsiteY138" fmla="*/ 229387 h 500254"/>
                <a:gd name="connsiteX139" fmla="*/ 502330 w 610145"/>
                <a:gd name="connsiteY139" fmla="*/ 230820 h 500254"/>
                <a:gd name="connsiteX140" fmla="*/ 502330 w 610145"/>
                <a:gd name="connsiteY140" fmla="*/ 232253 h 500254"/>
                <a:gd name="connsiteX141" fmla="*/ 489413 w 610145"/>
                <a:gd name="connsiteY141" fmla="*/ 259478 h 500254"/>
                <a:gd name="connsiteX142" fmla="*/ 487978 w 610145"/>
                <a:gd name="connsiteY142" fmla="*/ 260911 h 500254"/>
                <a:gd name="connsiteX143" fmla="*/ 483672 w 610145"/>
                <a:gd name="connsiteY143" fmla="*/ 263777 h 500254"/>
                <a:gd name="connsiteX144" fmla="*/ 477932 w 610145"/>
                <a:gd name="connsiteY144" fmla="*/ 266643 h 500254"/>
                <a:gd name="connsiteX145" fmla="*/ 466450 w 610145"/>
                <a:gd name="connsiteY145" fmla="*/ 270941 h 500254"/>
                <a:gd name="connsiteX146" fmla="*/ 417652 w 610145"/>
                <a:gd name="connsiteY146" fmla="*/ 235118 h 500254"/>
                <a:gd name="connsiteX147" fmla="*/ 417652 w 610145"/>
                <a:gd name="connsiteY147" fmla="*/ 222222 h 500254"/>
                <a:gd name="connsiteX148" fmla="*/ 407606 w 610145"/>
                <a:gd name="connsiteY148" fmla="*/ 210758 h 500254"/>
                <a:gd name="connsiteX149" fmla="*/ 421958 w 610145"/>
                <a:gd name="connsiteY149" fmla="*/ 203594 h 500254"/>
                <a:gd name="connsiteX150" fmla="*/ 417652 w 610145"/>
                <a:gd name="connsiteY150" fmla="*/ 187832 h 500254"/>
                <a:gd name="connsiteX151" fmla="*/ 436310 w 610145"/>
                <a:gd name="connsiteY151" fmla="*/ 190698 h 500254"/>
                <a:gd name="connsiteX152" fmla="*/ 442051 w 610145"/>
                <a:gd name="connsiteY152" fmla="*/ 172070 h 500254"/>
                <a:gd name="connsiteX153" fmla="*/ 460709 w 610145"/>
                <a:gd name="connsiteY153" fmla="*/ 186399 h 500254"/>
                <a:gd name="connsiteX154" fmla="*/ 137781 w 610145"/>
                <a:gd name="connsiteY154" fmla="*/ 169204 h 500254"/>
                <a:gd name="connsiteX155" fmla="*/ 147827 w 610145"/>
                <a:gd name="connsiteY155" fmla="*/ 186378 h 500254"/>
                <a:gd name="connsiteX156" fmla="*/ 166485 w 610145"/>
                <a:gd name="connsiteY156" fmla="*/ 172066 h 500254"/>
                <a:gd name="connsiteX157" fmla="*/ 172226 w 610145"/>
                <a:gd name="connsiteY157" fmla="*/ 190672 h 500254"/>
                <a:gd name="connsiteX158" fmla="*/ 192319 w 610145"/>
                <a:gd name="connsiteY158" fmla="*/ 187809 h 500254"/>
                <a:gd name="connsiteX159" fmla="*/ 186578 w 610145"/>
                <a:gd name="connsiteY159" fmla="*/ 203552 h 500254"/>
                <a:gd name="connsiteX160" fmla="*/ 200930 w 610145"/>
                <a:gd name="connsiteY160" fmla="*/ 210708 h 500254"/>
                <a:gd name="connsiteX161" fmla="*/ 190884 w 610145"/>
                <a:gd name="connsiteY161" fmla="*/ 222158 h 500254"/>
                <a:gd name="connsiteX162" fmla="*/ 190884 w 610145"/>
                <a:gd name="connsiteY162" fmla="*/ 235039 h 500254"/>
                <a:gd name="connsiteX163" fmla="*/ 156438 w 610145"/>
                <a:gd name="connsiteY163" fmla="*/ 270818 h 500254"/>
                <a:gd name="connsiteX164" fmla="*/ 149262 w 610145"/>
                <a:gd name="connsiteY164" fmla="*/ 270818 h 500254"/>
                <a:gd name="connsiteX165" fmla="*/ 147827 w 610145"/>
                <a:gd name="connsiteY165" fmla="*/ 270818 h 500254"/>
                <a:gd name="connsiteX166" fmla="*/ 143521 w 610145"/>
                <a:gd name="connsiteY166" fmla="*/ 270818 h 500254"/>
                <a:gd name="connsiteX167" fmla="*/ 142086 w 610145"/>
                <a:gd name="connsiteY167" fmla="*/ 270818 h 500254"/>
                <a:gd name="connsiteX168" fmla="*/ 126299 w 610145"/>
                <a:gd name="connsiteY168" fmla="*/ 265093 h 500254"/>
                <a:gd name="connsiteX169" fmla="*/ 121993 w 610145"/>
                <a:gd name="connsiteY169" fmla="*/ 260800 h 500254"/>
                <a:gd name="connsiteX170" fmla="*/ 120558 w 610145"/>
                <a:gd name="connsiteY170" fmla="*/ 259369 h 500254"/>
                <a:gd name="connsiteX171" fmla="*/ 119123 w 610145"/>
                <a:gd name="connsiteY171" fmla="*/ 257937 h 500254"/>
                <a:gd name="connsiteX172" fmla="*/ 107641 w 610145"/>
                <a:gd name="connsiteY172" fmla="*/ 222158 h 500254"/>
                <a:gd name="connsiteX173" fmla="*/ 109076 w 610145"/>
                <a:gd name="connsiteY173" fmla="*/ 215002 h 500254"/>
                <a:gd name="connsiteX174" fmla="*/ 110512 w 610145"/>
                <a:gd name="connsiteY174" fmla="*/ 210708 h 500254"/>
                <a:gd name="connsiteX175" fmla="*/ 100465 w 610145"/>
                <a:gd name="connsiteY175" fmla="*/ 197828 h 500254"/>
                <a:gd name="connsiteX176" fmla="*/ 114817 w 610145"/>
                <a:gd name="connsiteY176" fmla="*/ 196396 h 500254"/>
                <a:gd name="connsiteX177" fmla="*/ 110512 w 610145"/>
                <a:gd name="connsiteY177" fmla="*/ 177791 h 500254"/>
                <a:gd name="connsiteX178" fmla="*/ 129169 w 610145"/>
                <a:gd name="connsiteY178" fmla="*/ 187809 h 500254"/>
                <a:gd name="connsiteX179" fmla="*/ 503767 w 610145"/>
                <a:gd name="connsiteY179" fmla="*/ 81613 h 500254"/>
                <a:gd name="connsiteX180" fmla="*/ 508071 w 610145"/>
                <a:gd name="connsiteY180" fmla="*/ 88782 h 500254"/>
                <a:gd name="connsiteX181" fmla="*/ 417800 w 610145"/>
                <a:gd name="connsiteY181" fmla="*/ 140329 h 500254"/>
                <a:gd name="connsiteX182" fmla="*/ 416244 w 610145"/>
                <a:gd name="connsiteY182" fmla="*/ 137531 h 500254"/>
                <a:gd name="connsiteX183" fmla="*/ 417679 w 610145"/>
                <a:gd name="connsiteY183" fmla="*/ 140398 h 500254"/>
                <a:gd name="connsiteX184" fmla="*/ 417800 w 610145"/>
                <a:gd name="connsiteY184" fmla="*/ 140329 h 500254"/>
                <a:gd name="connsiteX185" fmla="*/ 423418 w 610145"/>
                <a:gd name="connsiteY185" fmla="*/ 150435 h 500254"/>
                <a:gd name="connsiteX186" fmla="*/ 338766 w 610145"/>
                <a:gd name="connsiteY186" fmla="*/ 194883 h 500254"/>
                <a:gd name="connsiteX187" fmla="*/ 334461 w 610145"/>
                <a:gd name="connsiteY187" fmla="*/ 283778 h 500254"/>
                <a:gd name="connsiteX188" fmla="*/ 330157 w 610145"/>
                <a:gd name="connsiteY188" fmla="*/ 283778 h 500254"/>
                <a:gd name="connsiteX189" fmla="*/ 330157 w 610145"/>
                <a:gd name="connsiteY189" fmla="*/ 293814 h 500254"/>
                <a:gd name="connsiteX190" fmla="*/ 330157 w 610145"/>
                <a:gd name="connsiteY190" fmla="*/ 302417 h 500254"/>
                <a:gd name="connsiteX191" fmla="*/ 330157 w 610145"/>
                <a:gd name="connsiteY191" fmla="*/ 323924 h 500254"/>
                <a:gd name="connsiteX192" fmla="*/ 295722 w 610145"/>
                <a:gd name="connsiteY192" fmla="*/ 323924 h 500254"/>
                <a:gd name="connsiteX193" fmla="*/ 295722 w 610145"/>
                <a:gd name="connsiteY193" fmla="*/ 302417 h 500254"/>
                <a:gd name="connsiteX194" fmla="*/ 282809 w 610145"/>
                <a:gd name="connsiteY194" fmla="*/ 302417 h 500254"/>
                <a:gd name="connsiteX195" fmla="*/ 282809 w 610145"/>
                <a:gd name="connsiteY195" fmla="*/ 323924 h 500254"/>
                <a:gd name="connsiteX196" fmla="*/ 248374 w 610145"/>
                <a:gd name="connsiteY196" fmla="*/ 323924 h 500254"/>
                <a:gd name="connsiteX197" fmla="*/ 248374 w 610145"/>
                <a:gd name="connsiteY197" fmla="*/ 302417 h 500254"/>
                <a:gd name="connsiteX198" fmla="*/ 248374 w 610145"/>
                <a:gd name="connsiteY198" fmla="*/ 293814 h 500254"/>
                <a:gd name="connsiteX199" fmla="*/ 248374 w 610145"/>
                <a:gd name="connsiteY199" fmla="*/ 283778 h 500254"/>
                <a:gd name="connsiteX200" fmla="*/ 245504 w 610145"/>
                <a:gd name="connsiteY200" fmla="*/ 283778 h 500254"/>
                <a:gd name="connsiteX201" fmla="*/ 244070 w 610145"/>
                <a:gd name="connsiteY201" fmla="*/ 265139 h 500254"/>
                <a:gd name="connsiteX202" fmla="*/ 228287 w 610145"/>
                <a:gd name="connsiteY202" fmla="*/ 265139 h 500254"/>
                <a:gd name="connsiteX203" fmla="*/ 229722 w 610145"/>
                <a:gd name="connsiteY203" fmla="*/ 176243 h 500254"/>
                <a:gd name="connsiteX204" fmla="*/ 269896 w 610145"/>
                <a:gd name="connsiteY204" fmla="*/ 169074 h 500254"/>
                <a:gd name="connsiteX205" fmla="*/ 288548 w 610145"/>
                <a:gd name="connsiteY205" fmla="*/ 190581 h 500254"/>
                <a:gd name="connsiteX206" fmla="*/ 307200 w 610145"/>
                <a:gd name="connsiteY206" fmla="*/ 169074 h 500254"/>
                <a:gd name="connsiteX207" fmla="*/ 334461 w 610145"/>
                <a:gd name="connsiteY207" fmla="*/ 169074 h 500254"/>
                <a:gd name="connsiteX208" fmla="*/ 411940 w 610145"/>
                <a:gd name="connsiteY208" fmla="*/ 128928 h 500254"/>
                <a:gd name="connsiteX209" fmla="*/ 413375 w 610145"/>
                <a:gd name="connsiteY209" fmla="*/ 133229 h 500254"/>
                <a:gd name="connsiteX210" fmla="*/ 288520 w 610145"/>
                <a:gd name="connsiteY210" fmla="*/ 64371 h 500254"/>
                <a:gd name="connsiteX211" fmla="*/ 337258 w 610145"/>
                <a:gd name="connsiteY211" fmla="*/ 113109 h 500254"/>
                <a:gd name="connsiteX212" fmla="*/ 288520 w 610145"/>
                <a:gd name="connsiteY212" fmla="*/ 161847 h 500254"/>
                <a:gd name="connsiteX213" fmla="*/ 239782 w 610145"/>
                <a:gd name="connsiteY213" fmla="*/ 113109 h 500254"/>
                <a:gd name="connsiteX214" fmla="*/ 288520 w 610145"/>
                <a:gd name="connsiteY214" fmla="*/ 64371 h 500254"/>
                <a:gd name="connsiteX215" fmla="*/ 107592 w 610145"/>
                <a:gd name="connsiteY215" fmla="*/ 0 h 500254"/>
                <a:gd name="connsiteX216" fmla="*/ 572672 w 610145"/>
                <a:gd name="connsiteY216" fmla="*/ 0 h 500254"/>
                <a:gd name="connsiteX217" fmla="*/ 572672 w 610145"/>
                <a:gd name="connsiteY217" fmla="*/ 245069 h 500254"/>
                <a:gd name="connsiteX218" fmla="*/ 509513 w 610145"/>
                <a:gd name="connsiteY218" fmla="*/ 245069 h 500254"/>
                <a:gd name="connsiteX219" fmla="*/ 512384 w 610145"/>
                <a:gd name="connsiteY219" fmla="*/ 230738 h 500254"/>
                <a:gd name="connsiteX220" fmla="*/ 512384 w 610145"/>
                <a:gd name="connsiteY220" fmla="*/ 229304 h 500254"/>
                <a:gd name="connsiteX221" fmla="*/ 551141 w 610145"/>
                <a:gd name="connsiteY221" fmla="*/ 229304 h 500254"/>
                <a:gd name="connsiteX222" fmla="*/ 551141 w 610145"/>
                <a:gd name="connsiteY222" fmla="*/ 15765 h 500254"/>
                <a:gd name="connsiteX223" fmla="*/ 129123 w 610145"/>
                <a:gd name="connsiteY223" fmla="*/ 15765 h 500254"/>
                <a:gd name="connsiteX224" fmla="*/ 129123 w 610145"/>
                <a:gd name="connsiteY224" fmla="*/ 32962 h 500254"/>
                <a:gd name="connsiteX225" fmla="*/ 127688 w 610145"/>
                <a:gd name="connsiteY225" fmla="*/ 32962 h 500254"/>
                <a:gd name="connsiteX226" fmla="*/ 127688 w 610145"/>
                <a:gd name="connsiteY226" fmla="*/ 176278 h 500254"/>
                <a:gd name="connsiteX227" fmla="*/ 107592 w 610145"/>
                <a:gd name="connsiteY227" fmla="*/ 167679 h 500254"/>
                <a:gd name="connsiteX228" fmla="*/ 107592 w 610145"/>
                <a:gd name="connsiteY228" fmla="*/ 37262 h 500254"/>
                <a:gd name="connsiteX229" fmla="*/ 107592 w 610145"/>
                <a:gd name="connsiteY229" fmla="*/ 15765 h 5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610145" h="500254">
                  <a:moveTo>
                    <a:pt x="188055" y="389904"/>
                  </a:moveTo>
                  <a:lnTo>
                    <a:pt x="193726" y="389904"/>
                  </a:lnTo>
                  <a:lnTo>
                    <a:pt x="196561" y="389904"/>
                  </a:lnTo>
                  <a:lnTo>
                    <a:pt x="196561" y="500254"/>
                  </a:lnTo>
                  <a:lnTo>
                    <a:pt x="188055" y="500254"/>
                  </a:lnTo>
                  <a:close/>
                  <a:moveTo>
                    <a:pt x="413354" y="388524"/>
                  </a:moveTo>
                  <a:lnTo>
                    <a:pt x="416228" y="388524"/>
                  </a:lnTo>
                  <a:lnTo>
                    <a:pt x="424849" y="388524"/>
                  </a:lnTo>
                  <a:lnTo>
                    <a:pt x="424849" y="500254"/>
                  </a:lnTo>
                  <a:lnTo>
                    <a:pt x="413354" y="500254"/>
                  </a:lnTo>
                  <a:close/>
                  <a:moveTo>
                    <a:pt x="295647" y="366914"/>
                  </a:moveTo>
                  <a:lnTo>
                    <a:pt x="330131" y="366914"/>
                  </a:lnTo>
                  <a:lnTo>
                    <a:pt x="330131" y="389904"/>
                  </a:lnTo>
                  <a:lnTo>
                    <a:pt x="334442" y="389904"/>
                  </a:lnTo>
                  <a:lnTo>
                    <a:pt x="353121" y="394214"/>
                  </a:lnTo>
                  <a:lnTo>
                    <a:pt x="353121" y="412893"/>
                  </a:lnTo>
                  <a:lnTo>
                    <a:pt x="337316" y="412893"/>
                  </a:lnTo>
                  <a:lnTo>
                    <a:pt x="317200" y="408583"/>
                  </a:lnTo>
                  <a:lnTo>
                    <a:pt x="317200" y="412893"/>
                  </a:lnTo>
                  <a:lnTo>
                    <a:pt x="295647" y="412893"/>
                  </a:lnTo>
                  <a:lnTo>
                    <a:pt x="295647" y="392777"/>
                  </a:lnTo>
                  <a:lnTo>
                    <a:pt x="295647" y="389904"/>
                  </a:lnTo>
                  <a:close/>
                  <a:moveTo>
                    <a:pt x="248288" y="366914"/>
                  </a:moveTo>
                  <a:lnTo>
                    <a:pt x="282772" y="366914"/>
                  </a:lnTo>
                  <a:lnTo>
                    <a:pt x="282772" y="389904"/>
                  </a:lnTo>
                  <a:lnTo>
                    <a:pt x="282772" y="392777"/>
                  </a:lnTo>
                  <a:lnTo>
                    <a:pt x="282772" y="412893"/>
                  </a:lnTo>
                  <a:lnTo>
                    <a:pt x="261219" y="412893"/>
                  </a:lnTo>
                  <a:lnTo>
                    <a:pt x="261219" y="408583"/>
                  </a:lnTo>
                  <a:lnTo>
                    <a:pt x="241103" y="412893"/>
                  </a:lnTo>
                  <a:lnTo>
                    <a:pt x="225298" y="412893"/>
                  </a:lnTo>
                  <a:lnTo>
                    <a:pt x="225298" y="394214"/>
                  </a:lnTo>
                  <a:lnTo>
                    <a:pt x="243977" y="389904"/>
                  </a:lnTo>
                  <a:lnTo>
                    <a:pt x="248288" y="389904"/>
                  </a:lnTo>
                  <a:close/>
                  <a:moveTo>
                    <a:pt x="20099" y="311049"/>
                  </a:moveTo>
                  <a:lnTo>
                    <a:pt x="48811" y="424211"/>
                  </a:lnTo>
                  <a:lnTo>
                    <a:pt x="129206" y="424211"/>
                  </a:lnTo>
                  <a:lnTo>
                    <a:pt x="129206" y="444265"/>
                  </a:lnTo>
                  <a:lnTo>
                    <a:pt x="113415" y="444265"/>
                  </a:lnTo>
                  <a:lnTo>
                    <a:pt x="134949" y="491535"/>
                  </a:lnTo>
                  <a:lnTo>
                    <a:pt x="122028" y="497265"/>
                  </a:lnTo>
                  <a:lnTo>
                    <a:pt x="99058" y="444265"/>
                  </a:lnTo>
                  <a:lnTo>
                    <a:pt x="64603" y="444265"/>
                  </a:lnTo>
                  <a:lnTo>
                    <a:pt x="40198" y="497265"/>
                  </a:lnTo>
                  <a:lnTo>
                    <a:pt x="27277" y="491535"/>
                  </a:lnTo>
                  <a:lnTo>
                    <a:pt x="48811" y="444265"/>
                  </a:lnTo>
                  <a:lnTo>
                    <a:pt x="33019" y="444265"/>
                  </a:lnTo>
                  <a:lnTo>
                    <a:pt x="0" y="315346"/>
                  </a:lnTo>
                  <a:close/>
                  <a:moveTo>
                    <a:pt x="590038" y="309670"/>
                  </a:moveTo>
                  <a:lnTo>
                    <a:pt x="610145" y="315400"/>
                  </a:lnTo>
                  <a:lnTo>
                    <a:pt x="578548" y="444319"/>
                  </a:lnTo>
                  <a:lnTo>
                    <a:pt x="561313" y="444319"/>
                  </a:lnTo>
                  <a:lnTo>
                    <a:pt x="582857" y="490156"/>
                  </a:lnTo>
                  <a:lnTo>
                    <a:pt x="569930" y="495886"/>
                  </a:lnTo>
                  <a:lnTo>
                    <a:pt x="546951" y="444319"/>
                  </a:lnTo>
                  <a:lnTo>
                    <a:pt x="511045" y="444319"/>
                  </a:lnTo>
                  <a:lnTo>
                    <a:pt x="489501" y="495886"/>
                  </a:lnTo>
                  <a:lnTo>
                    <a:pt x="476575" y="490156"/>
                  </a:lnTo>
                  <a:lnTo>
                    <a:pt x="496682" y="444319"/>
                  </a:lnTo>
                  <a:lnTo>
                    <a:pt x="482320" y="444319"/>
                  </a:lnTo>
                  <a:lnTo>
                    <a:pt x="482320" y="422832"/>
                  </a:lnTo>
                  <a:lnTo>
                    <a:pt x="561313" y="422832"/>
                  </a:lnTo>
                  <a:close/>
                  <a:moveTo>
                    <a:pt x="473648" y="279554"/>
                  </a:moveTo>
                  <a:lnTo>
                    <a:pt x="519590" y="279554"/>
                  </a:lnTo>
                  <a:lnTo>
                    <a:pt x="548303" y="417133"/>
                  </a:lnTo>
                  <a:lnTo>
                    <a:pt x="531075" y="417133"/>
                  </a:lnTo>
                  <a:lnTo>
                    <a:pt x="525332" y="417133"/>
                  </a:lnTo>
                  <a:lnTo>
                    <a:pt x="515283" y="417133"/>
                  </a:lnTo>
                  <a:lnTo>
                    <a:pt x="486569" y="417133"/>
                  </a:lnTo>
                  <a:lnTo>
                    <a:pt x="483698" y="417133"/>
                  </a:lnTo>
                  <a:lnTo>
                    <a:pt x="467906" y="417133"/>
                  </a:lnTo>
                  <a:lnTo>
                    <a:pt x="462163" y="417133"/>
                  </a:lnTo>
                  <a:lnTo>
                    <a:pt x="462163" y="388471"/>
                  </a:lnTo>
                  <a:lnTo>
                    <a:pt x="472213" y="388471"/>
                  </a:lnTo>
                  <a:lnTo>
                    <a:pt x="489441" y="388471"/>
                  </a:lnTo>
                  <a:lnTo>
                    <a:pt x="470777" y="325414"/>
                  </a:lnTo>
                  <a:lnTo>
                    <a:pt x="463599" y="336879"/>
                  </a:lnTo>
                  <a:lnTo>
                    <a:pt x="470777" y="336879"/>
                  </a:lnTo>
                  <a:lnTo>
                    <a:pt x="470777" y="358376"/>
                  </a:lnTo>
                  <a:lnTo>
                    <a:pt x="457856" y="358376"/>
                  </a:lnTo>
                  <a:lnTo>
                    <a:pt x="457856" y="388471"/>
                  </a:lnTo>
                  <a:lnTo>
                    <a:pt x="457856" y="417133"/>
                  </a:lnTo>
                  <a:lnTo>
                    <a:pt x="457856" y="500254"/>
                  </a:lnTo>
                  <a:lnTo>
                    <a:pt x="449242" y="500254"/>
                  </a:lnTo>
                  <a:lnTo>
                    <a:pt x="429143" y="500254"/>
                  </a:lnTo>
                  <a:lnTo>
                    <a:pt x="429143" y="388471"/>
                  </a:lnTo>
                  <a:lnTo>
                    <a:pt x="429143" y="358376"/>
                  </a:lnTo>
                  <a:lnTo>
                    <a:pt x="185079" y="358376"/>
                  </a:lnTo>
                  <a:lnTo>
                    <a:pt x="185079" y="389904"/>
                  </a:lnTo>
                  <a:lnTo>
                    <a:pt x="185079" y="500254"/>
                  </a:lnTo>
                  <a:lnTo>
                    <a:pt x="160673" y="500254"/>
                  </a:lnTo>
                  <a:lnTo>
                    <a:pt x="154930" y="500254"/>
                  </a:lnTo>
                  <a:lnTo>
                    <a:pt x="154930" y="417133"/>
                  </a:lnTo>
                  <a:lnTo>
                    <a:pt x="154930" y="389904"/>
                  </a:lnTo>
                  <a:lnTo>
                    <a:pt x="154930" y="358376"/>
                  </a:lnTo>
                  <a:lnTo>
                    <a:pt x="142009" y="358376"/>
                  </a:lnTo>
                  <a:lnTo>
                    <a:pt x="142009" y="336879"/>
                  </a:lnTo>
                  <a:lnTo>
                    <a:pt x="146316" y="336879"/>
                  </a:lnTo>
                  <a:lnTo>
                    <a:pt x="139138" y="325414"/>
                  </a:lnTo>
                  <a:lnTo>
                    <a:pt x="120474" y="389904"/>
                  </a:lnTo>
                  <a:lnTo>
                    <a:pt x="137702" y="389904"/>
                  </a:lnTo>
                  <a:lnTo>
                    <a:pt x="152059" y="389904"/>
                  </a:lnTo>
                  <a:lnTo>
                    <a:pt x="152059" y="417133"/>
                  </a:lnTo>
                  <a:lnTo>
                    <a:pt x="142009" y="417133"/>
                  </a:lnTo>
                  <a:lnTo>
                    <a:pt x="126217" y="417133"/>
                  </a:lnTo>
                  <a:lnTo>
                    <a:pt x="123346" y="417133"/>
                  </a:lnTo>
                  <a:lnTo>
                    <a:pt x="94632" y="417133"/>
                  </a:lnTo>
                  <a:lnTo>
                    <a:pt x="86018" y="417133"/>
                  </a:lnTo>
                  <a:lnTo>
                    <a:pt x="78840" y="417133"/>
                  </a:lnTo>
                  <a:lnTo>
                    <a:pt x="61612" y="417133"/>
                  </a:lnTo>
                  <a:lnTo>
                    <a:pt x="90325" y="280987"/>
                  </a:lnTo>
                  <a:lnTo>
                    <a:pt x="136267" y="280987"/>
                  </a:lnTo>
                  <a:lnTo>
                    <a:pt x="167851" y="331146"/>
                  </a:lnTo>
                  <a:lnTo>
                    <a:pt x="202307" y="316815"/>
                  </a:lnTo>
                  <a:lnTo>
                    <a:pt x="209486" y="332579"/>
                  </a:lnTo>
                  <a:lnTo>
                    <a:pt x="400429" y="334013"/>
                  </a:lnTo>
                  <a:lnTo>
                    <a:pt x="407608" y="315382"/>
                  </a:lnTo>
                  <a:lnTo>
                    <a:pt x="442064" y="329713"/>
                  </a:lnTo>
                  <a:close/>
                  <a:moveTo>
                    <a:pt x="347427" y="227827"/>
                  </a:moveTo>
                  <a:lnTo>
                    <a:pt x="410488" y="229264"/>
                  </a:lnTo>
                  <a:cubicBezTo>
                    <a:pt x="410488" y="229264"/>
                    <a:pt x="410488" y="230701"/>
                    <a:pt x="410488" y="230701"/>
                  </a:cubicBezTo>
                  <a:cubicBezTo>
                    <a:pt x="410488" y="236448"/>
                    <a:pt x="411921" y="240759"/>
                    <a:pt x="413354" y="245069"/>
                  </a:cubicBezTo>
                  <a:lnTo>
                    <a:pt x="345994" y="245069"/>
                  </a:lnTo>
                  <a:close/>
                  <a:moveTo>
                    <a:pt x="200955" y="227827"/>
                  </a:moveTo>
                  <a:lnTo>
                    <a:pt x="221160" y="227827"/>
                  </a:lnTo>
                  <a:lnTo>
                    <a:pt x="219717" y="245069"/>
                  </a:lnTo>
                  <a:lnTo>
                    <a:pt x="213944" y="245069"/>
                  </a:lnTo>
                  <a:lnTo>
                    <a:pt x="195182" y="245069"/>
                  </a:lnTo>
                  <a:cubicBezTo>
                    <a:pt x="198068" y="239322"/>
                    <a:pt x="199512" y="233574"/>
                    <a:pt x="200955" y="227827"/>
                  </a:cubicBezTo>
                  <a:close/>
                  <a:moveTo>
                    <a:pt x="470755" y="169204"/>
                  </a:moveTo>
                  <a:lnTo>
                    <a:pt x="479367" y="187832"/>
                  </a:lnTo>
                  <a:lnTo>
                    <a:pt x="498024" y="177801"/>
                  </a:lnTo>
                  <a:lnTo>
                    <a:pt x="493719" y="196429"/>
                  </a:lnTo>
                  <a:lnTo>
                    <a:pt x="508071" y="197862"/>
                  </a:lnTo>
                  <a:lnTo>
                    <a:pt x="498024" y="210758"/>
                  </a:lnTo>
                  <a:cubicBezTo>
                    <a:pt x="499460" y="212191"/>
                    <a:pt x="499460" y="213624"/>
                    <a:pt x="500895" y="215057"/>
                  </a:cubicBezTo>
                  <a:cubicBezTo>
                    <a:pt x="500895" y="217923"/>
                    <a:pt x="500895" y="219356"/>
                    <a:pt x="502330" y="222222"/>
                  </a:cubicBezTo>
                  <a:cubicBezTo>
                    <a:pt x="502330" y="223655"/>
                    <a:pt x="502330" y="226521"/>
                    <a:pt x="502330" y="227954"/>
                  </a:cubicBezTo>
                  <a:cubicBezTo>
                    <a:pt x="502330" y="229387"/>
                    <a:pt x="502330" y="229387"/>
                    <a:pt x="502330" y="229387"/>
                  </a:cubicBezTo>
                  <a:cubicBezTo>
                    <a:pt x="502330" y="229387"/>
                    <a:pt x="502330" y="230820"/>
                    <a:pt x="502330" y="230820"/>
                  </a:cubicBezTo>
                  <a:cubicBezTo>
                    <a:pt x="502330" y="230820"/>
                    <a:pt x="502330" y="232253"/>
                    <a:pt x="502330" y="232253"/>
                  </a:cubicBezTo>
                  <a:cubicBezTo>
                    <a:pt x="500895" y="243716"/>
                    <a:pt x="496589" y="252313"/>
                    <a:pt x="489413" y="259478"/>
                  </a:cubicBezTo>
                  <a:cubicBezTo>
                    <a:pt x="487978" y="259478"/>
                    <a:pt x="487978" y="259478"/>
                    <a:pt x="487978" y="260911"/>
                  </a:cubicBezTo>
                  <a:cubicBezTo>
                    <a:pt x="486543" y="262344"/>
                    <a:pt x="485108" y="262344"/>
                    <a:pt x="483672" y="263777"/>
                  </a:cubicBezTo>
                  <a:cubicBezTo>
                    <a:pt x="482237" y="265210"/>
                    <a:pt x="479367" y="266643"/>
                    <a:pt x="477932" y="266643"/>
                  </a:cubicBezTo>
                  <a:cubicBezTo>
                    <a:pt x="473626" y="268075"/>
                    <a:pt x="470755" y="269508"/>
                    <a:pt x="466450" y="270941"/>
                  </a:cubicBezTo>
                  <a:cubicBezTo>
                    <a:pt x="443486" y="273807"/>
                    <a:pt x="421958" y="258045"/>
                    <a:pt x="417652" y="235118"/>
                  </a:cubicBezTo>
                  <a:cubicBezTo>
                    <a:pt x="417652" y="230820"/>
                    <a:pt x="417652" y="226521"/>
                    <a:pt x="417652" y="222222"/>
                  </a:cubicBezTo>
                  <a:lnTo>
                    <a:pt x="407606" y="210758"/>
                  </a:lnTo>
                  <a:lnTo>
                    <a:pt x="421958" y="203594"/>
                  </a:lnTo>
                  <a:lnTo>
                    <a:pt x="417652" y="187832"/>
                  </a:lnTo>
                  <a:lnTo>
                    <a:pt x="436310" y="190698"/>
                  </a:lnTo>
                  <a:lnTo>
                    <a:pt x="442051" y="172070"/>
                  </a:lnTo>
                  <a:lnTo>
                    <a:pt x="460709" y="186399"/>
                  </a:lnTo>
                  <a:close/>
                  <a:moveTo>
                    <a:pt x="137781" y="169204"/>
                  </a:moveTo>
                  <a:lnTo>
                    <a:pt x="147827" y="186378"/>
                  </a:lnTo>
                  <a:lnTo>
                    <a:pt x="166485" y="172066"/>
                  </a:lnTo>
                  <a:lnTo>
                    <a:pt x="172226" y="190672"/>
                  </a:lnTo>
                  <a:lnTo>
                    <a:pt x="192319" y="187809"/>
                  </a:lnTo>
                  <a:lnTo>
                    <a:pt x="186578" y="203552"/>
                  </a:lnTo>
                  <a:lnTo>
                    <a:pt x="200930" y="210708"/>
                  </a:lnTo>
                  <a:lnTo>
                    <a:pt x="190884" y="222158"/>
                  </a:lnTo>
                  <a:cubicBezTo>
                    <a:pt x="190884" y="226451"/>
                    <a:pt x="192319" y="230745"/>
                    <a:pt x="190884" y="235039"/>
                  </a:cubicBezTo>
                  <a:cubicBezTo>
                    <a:pt x="188013" y="253644"/>
                    <a:pt x="173661" y="266525"/>
                    <a:pt x="156438" y="270818"/>
                  </a:cubicBezTo>
                  <a:cubicBezTo>
                    <a:pt x="153568" y="270818"/>
                    <a:pt x="152133" y="270818"/>
                    <a:pt x="149262" y="270818"/>
                  </a:cubicBezTo>
                  <a:cubicBezTo>
                    <a:pt x="149262" y="270818"/>
                    <a:pt x="149262" y="270818"/>
                    <a:pt x="147827" y="270818"/>
                  </a:cubicBezTo>
                  <a:cubicBezTo>
                    <a:pt x="146392" y="270818"/>
                    <a:pt x="144957" y="270818"/>
                    <a:pt x="143521" y="270818"/>
                  </a:cubicBezTo>
                  <a:cubicBezTo>
                    <a:pt x="143521" y="270818"/>
                    <a:pt x="143521" y="270818"/>
                    <a:pt x="142086" y="270818"/>
                  </a:cubicBezTo>
                  <a:cubicBezTo>
                    <a:pt x="136345" y="269387"/>
                    <a:pt x="132040" y="267956"/>
                    <a:pt x="126299" y="265093"/>
                  </a:cubicBezTo>
                  <a:cubicBezTo>
                    <a:pt x="124864" y="263662"/>
                    <a:pt x="123428" y="262231"/>
                    <a:pt x="121993" y="260800"/>
                  </a:cubicBezTo>
                  <a:cubicBezTo>
                    <a:pt x="121993" y="260800"/>
                    <a:pt x="120558" y="259369"/>
                    <a:pt x="120558" y="259369"/>
                  </a:cubicBezTo>
                  <a:cubicBezTo>
                    <a:pt x="119123" y="259369"/>
                    <a:pt x="119123" y="259369"/>
                    <a:pt x="119123" y="257937"/>
                  </a:cubicBezTo>
                  <a:cubicBezTo>
                    <a:pt x="110512" y="249350"/>
                    <a:pt x="104771" y="236470"/>
                    <a:pt x="107641" y="222158"/>
                  </a:cubicBezTo>
                  <a:cubicBezTo>
                    <a:pt x="107641" y="219295"/>
                    <a:pt x="107641" y="217864"/>
                    <a:pt x="109076" y="215002"/>
                  </a:cubicBezTo>
                  <a:cubicBezTo>
                    <a:pt x="109076" y="213571"/>
                    <a:pt x="110512" y="212139"/>
                    <a:pt x="110512" y="210708"/>
                  </a:cubicBezTo>
                  <a:lnTo>
                    <a:pt x="100465" y="197828"/>
                  </a:lnTo>
                  <a:lnTo>
                    <a:pt x="114817" y="196396"/>
                  </a:lnTo>
                  <a:lnTo>
                    <a:pt x="110512" y="177791"/>
                  </a:lnTo>
                  <a:lnTo>
                    <a:pt x="129169" y="187809"/>
                  </a:lnTo>
                  <a:close/>
                  <a:moveTo>
                    <a:pt x="503767" y="81613"/>
                  </a:moveTo>
                  <a:lnTo>
                    <a:pt x="508071" y="88782"/>
                  </a:lnTo>
                  <a:lnTo>
                    <a:pt x="417800" y="140329"/>
                  </a:lnTo>
                  <a:lnTo>
                    <a:pt x="416244" y="137531"/>
                  </a:lnTo>
                  <a:lnTo>
                    <a:pt x="417679" y="140398"/>
                  </a:lnTo>
                  <a:lnTo>
                    <a:pt x="417800" y="140329"/>
                  </a:lnTo>
                  <a:lnTo>
                    <a:pt x="423418" y="150435"/>
                  </a:lnTo>
                  <a:lnTo>
                    <a:pt x="338766" y="194883"/>
                  </a:lnTo>
                  <a:lnTo>
                    <a:pt x="334461" y="283778"/>
                  </a:lnTo>
                  <a:lnTo>
                    <a:pt x="330157" y="283778"/>
                  </a:lnTo>
                  <a:lnTo>
                    <a:pt x="330157" y="293814"/>
                  </a:lnTo>
                  <a:lnTo>
                    <a:pt x="330157" y="302417"/>
                  </a:lnTo>
                  <a:lnTo>
                    <a:pt x="330157" y="323924"/>
                  </a:lnTo>
                  <a:lnTo>
                    <a:pt x="295722" y="323924"/>
                  </a:lnTo>
                  <a:lnTo>
                    <a:pt x="295722" y="302417"/>
                  </a:lnTo>
                  <a:lnTo>
                    <a:pt x="282809" y="302417"/>
                  </a:lnTo>
                  <a:lnTo>
                    <a:pt x="282809" y="323924"/>
                  </a:lnTo>
                  <a:lnTo>
                    <a:pt x="248374" y="323924"/>
                  </a:lnTo>
                  <a:lnTo>
                    <a:pt x="248374" y="302417"/>
                  </a:lnTo>
                  <a:lnTo>
                    <a:pt x="248374" y="293814"/>
                  </a:lnTo>
                  <a:lnTo>
                    <a:pt x="248374" y="283778"/>
                  </a:lnTo>
                  <a:lnTo>
                    <a:pt x="245504" y="283778"/>
                  </a:lnTo>
                  <a:lnTo>
                    <a:pt x="244070" y="265139"/>
                  </a:lnTo>
                  <a:lnTo>
                    <a:pt x="228287" y="265139"/>
                  </a:lnTo>
                  <a:lnTo>
                    <a:pt x="229722" y="176243"/>
                  </a:lnTo>
                  <a:lnTo>
                    <a:pt x="269896" y="169074"/>
                  </a:lnTo>
                  <a:lnTo>
                    <a:pt x="288548" y="190581"/>
                  </a:lnTo>
                  <a:lnTo>
                    <a:pt x="307200" y="169074"/>
                  </a:lnTo>
                  <a:lnTo>
                    <a:pt x="334461" y="169074"/>
                  </a:lnTo>
                  <a:lnTo>
                    <a:pt x="411940" y="128928"/>
                  </a:lnTo>
                  <a:lnTo>
                    <a:pt x="413375" y="133229"/>
                  </a:lnTo>
                  <a:close/>
                  <a:moveTo>
                    <a:pt x="288520" y="64371"/>
                  </a:moveTo>
                  <a:cubicBezTo>
                    <a:pt x="315437" y="64371"/>
                    <a:pt x="337258" y="86192"/>
                    <a:pt x="337258" y="113109"/>
                  </a:cubicBezTo>
                  <a:cubicBezTo>
                    <a:pt x="337258" y="140026"/>
                    <a:pt x="315437" y="161847"/>
                    <a:pt x="288520" y="161847"/>
                  </a:cubicBezTo>
                  <a:cubicBezTo>
                    <a:pt x="261603" y="161847"/>
                    <a:pt x="239782" y="140026"/>
                    <a:pt x="239782" y="113109"/>
                  </a:cubicBezTo>
                  <a:cubicBezTo>
                    <a:pt x="239782" y="86192"/>
                    <a:pt x="261603" y="64371"/>
                    <a:pt x="288520" y="64371"/>
                  </a:cubicBezTo>
                  <a:close/>
                  <a:moveTo>
                    <a:pt x="107592" y="0"/>
                  </a:moveTo>
                  <a:lnTo>
                    <a:pt x="572672" y="0"/>
                  </a:lnTo>
                  <a:lnTo>
                    <a:pt x="572672" y="245069"/>
                  </a:lnTo>
                  <a:lnTo>
                    <a:pt x="509513" y="245069"/>
                  </a:lnTo>
                  <a:cubicBezTo>
                    <a:pt x="510948" y="240770"/>
                    <a:pt x="512384" y="236470"/>
                    <a:pt x="512384" y="230738"/>
                  </a:cubicBezTo>
                  <a:cubicBezTo>
                    <a:pt x="512384" y="230738"/>
                    <a:pt x="512384" y="229304"/>
                    <a:pt x="512384" y="229304"/>
                  </a:cubicBezTo>
                  <a:lnTo>
                    <a:pt x="551141" y="229304"/>
                  </a:lnTo>
                  <a:lnTo>
                    <a:pt x="551141" y="15765"/>
                  </a:lnTo>
                  <a:lnTo>
                    <a:pt x="129123" y="15765"/>
                  </a:lnTo>
                  <a:lnTo>
                    <a:pt x="129123" y="32962"/>
                  </a:lnTo>
                  <a:lnTo>
                    <a:pt x="127688" y="32962"/>
                  </a:lnTo>
                  <a:lnTo>
                    <a:pt x="127688" y="176278"/>
                  </a:lnTo>
                  <a:lnTo>
                    <a:pt x="107592" y="167679"/>
                  </a:lnTo>
                  <a:lnTo>
                    <a:pt x="107592" y="37262"/>
                  </a:lnTo>
                  <a:lnTo>
                    <a:pt x="107592" y="15765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PA-íṩ1ïḍe">
              <a:extLst>
                <a:ext uri="{FF2B5EF4-FFF2-40B4-BE49-F238E27FC236}">
                  <a16:creationId xmlns:a16="http://schemas.microsoft.com/office/drawing/2014/main" xmlns="" id="{DDC5BB81-2E4B-4F37-B3DE-AA6E424D260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6178917" y="3501453"/>
              <a:ext cx="377702" cy="368149"/>
            </a:xfrm>
            <a:custGeom>
              <a:avLst/>
              <a:gdLst>
                <a:gd name="connsiteX0" fmla="*/ 470315 w 608274"/>
                <a:gd name="connsiteY0" fmla="*/ 435616 h 592891"/>
                <a:gd name="connsiteX1" fmla="*/ 479040 w 608274"/>
                <a:gd name="connsiteY1" fmla="*/ 568751 h 592891"/>
                <a:gd name="connsiteX2" fmla="*/ 510576 w 608274"/>
                <a:gd name="connsiteY2" fmla="*/ 568751 h 592891"/>
                <a:gd name="connsiteX3" fmla="*/ 501760 w 608274"/>
                <a:gd name="connsiteY3" fmla="*/ 435616 h 592891"/>
                <a:gd name="connsiteX4" fmla="*/ 106514 w 608274"/>
                <a:gd name="connsiteY4" fmla="*/ 435616 h 592891"/>
                <a:gd name="connsiteX5" fmla="*/ 97789 w 608274"/>
                <a:gd name="connsiteY5" fmla="*/ 568751 h 592891"/>
                <a:gd name="connsiteX6" fmla="*/ 129234 w 608274"/>
                <a:gd name="connsiteY6" fmla="*/ 568751 h 592891"/>
                <a:gd name="connsiteX7" fmla="*/ 138050 w 608274"/>
                <a:gd name="connsiteY7" fmla="*/ 435616 h 592891"/>
                <a:gd name="connsiteX8" fmla="*/ 578019 w 608274"/>
                <a:gd name="connsiteY8" fmla="*/ 411397 h 592891"/>
                <a:gd name="connsiteX9" fmla="*/ 588922 w 608274"/>
                <a:gd name="connsiteY9" fmla="*/ 411397 h 592891"/>
                <a:gd name="connsiteX10" fmla="*/ 601006 w 608274"/>
                <a:gd name="connsiteY10" fmla="*/ 423545 h 592891"/>
                <a:gd name="connsiteX11" fmla="*/ 588922 w 608274"/>
                <a:gd name="connsiteY11" fmla="*/ 435601 h 592891"/>
                <a:gd name="connsiteX12" fmla="*/ 578019 w 608274"/>
                <a:gd name="connsiteY12" fmla="*/ 435601 h 592891"/>
                <a:gd name="connsiteX13" fmla="*/ 565935 w 608274"/>
                <a:gd name="connsiteY13" fmla="*/ 423545 h 592891"/>
                <a:gd name="connsiteX14" fmla="*/ 578019 w 608274"/>
                <a:gd name="connsiteY14" fmla="*/ 411397 h 592891"/>
                <a:gd name="connsiteX15" fmla="*/ 467498 w 608274"/>
                <a:gd name="connsiteY15" fmla="*/ 393234 h 592891"/>
                <a:gd name="connsiteX16" fmla="*/ 468679 w 608274"/>
                <a:gd name="connsiteY16" fmla="*/ 411385 h 592891"/>
                <a:gd name="connsiteX17" fmla="*/ 500124 w 608274"/>
                <a:gd name="connsiteY17" fmla="*/ 411385 h 592891"/>
                <a:gd name="connsiteX18" fmla="*/ 498943 w 608274"/>
                <a:gd name="connsiteY18" fmla="*/ 393234 h 592891"/>
                <a:gd name="connsiteX19" fmla="*/ 165133 w 608274"/>
                <a:gd name="connsiteY19" fmla="*/ 393234 h 592891"/>
                <a:gd name="connsiteX20" fmla="*/ 163860 w 608274"/>
                <a:gd name="connsiteY20" fmla="*/ 411385 h 592891"/>
                <a:gd name="connsiteX21" fmla="*/ 444414 w 608274"/>
                <a:gd name="connsiteY21" fmla="*/ 411385 h 592891"/>
                <a:gd name="connsiteX22" fmla="*/ 443232 w 608274"/>
                <a:gd name="connsiteY22" fmla="*/ 393234 h 592891"/>
                <a:gd name="connsiteX23" fmla="*/ 109331 w 608274"/>
                <a:gd name="connsiteY23" fmla="*/ 393234 h 592891"/>
                <a:gd name="connsiteX24" fmla="*/ 108150 w 608274"/>
                <a:gd name="connsiteY24" fmla="*/ 411385 h 592891"/>
                <a:gd name="connsiteX25" fmla="*/ 139595 w 608274"/>
                <a:gd name="connsiteY25" fmla="*/ 411385 h 592891"/>
                <a:gd name="connsiteX26" fmla="*/ 140776 w 608274"/>
                <a:gd name="connsiteY26" fmla="*/ 393234 h 592891"/>
                <a:gd name="connsiteX27" fmla="*/ 392635 w 608274"/>
                <a:gd name="connsiteY27" fmla="*/ 91947 h 592891"/>
                <a:gd name="connsiteX28" fmla="*/ 422869 w 608274"/>
                <a:gd name="connsiteY28" fmla="*/ 91947 h 592891"/>
                <a:gd name="connsiteX29" fmla="*/ 435036 w 608274"/>
                <a:gd name="connsiteY29" fmla="*/ 104095 h 592891"/>
                <a:gd name="connsiteX30" fmla="*/ 422869 w 608274"/>
                <a:gd name="connsiteY30" fmla="*/ 116151 h 592891"/>
                <a:gd name="connsiteX31" fmla="*/ 392635 w 608274"/>
                <a:gd name="connsiteY31" fmla="*/ 116151 h 592891"/>
                <a:gd name="connsiteX32" fmla="*/ 380559 w 608274"/>
                <a:gd name="connsiteY32" fmla="*/ 104095 h 592891"/>
                <a:gd name="connsiteX33" fmla="*/ 392635 w 608274"/>
                <a:gd name="connsiteY33" fmla="*/ 91947 h 592891"/>
                <a:gd name="connsiteX34" fmla="*/ 66633 w 608274"/>
                <a:gd name="connsiteY34" fmla="*/ 91947 h 592891"/>
                <a:gd name="connsiteX35" fmla="*/ 340529 w 608274"/>
                <a:gd name="connsiteY35" fmla="*/ 91947 h 592891"/>
                <a:gd name="connsiteX36" fmla="*/ 352615 w 608274"/>
                <a:gd name="connsiteY36" fmla="*/ 104095 h 592891"/>
                <a:gd name="connsiteX37" fmla="*/ 340529 w 608274"/>
                <a:gd name="connsiteY37" fmla="*/ 116151 h 592891"/>
                <a:gd name="connsiteX38" fmla="*/ 66633 w 608274"/>
                <a:gd name="connsiteY38" fmla="*/ 116151 h 592891"/>
                <a:gd name="connsiteX39" fmla="*/ 54547 w 608274"/>
                <a:gd name="connsiteY39" fmla="*/ 104095 h 592891"/>
                <a:gd name="connsiteX40" fmla="*/ 66633 w 608274"/>
                <a:gd name="connsiteY40" fmla="*/ 91947 h 592891"/>
                <a:gd name="connsiteX41" fmla="*/ 24266 w 608274"/>
                <a:gd name="connsiteY41" fmla="*/ 67792 h 592891"/>
                <a:gd name="connsiteX42" fmla="*/ 24266 w 608274"/>
                <a:gd name="connsiteY42" fmla="*/ 369094 h 592891"/>
                <a:gd name="connsiteX43" fmla="*/ 584099 w 608274"/>
                <a:gd name="connsiteY43" fmla="*/ 369094 h 592891"/>
                <a:gd name="connsiteX44" fmla="*/ 584099 w 608274"/>
                <a:gd name="connsiteY44" fmla="*/ 67792 h 592891"/>
                <a:gd name="connsiteX45" fmla="*/ 443141 w 608274"/>
                <a:gd name="connsiteY45" fmla="*/ 24231 h 592891"/>
                <a:gd name="connsiteX46" fmla="*/ 444414 w 608274"/>
                <a:gd name="connsiteY46" fmla="*/ 43561 h 592891"/>
                <a:gd name="connsiteX47" fmla="*/ 475859 w 608274"/>
                <a:gd name="connsiteY47" fmla="*/ 43561 h 592891"/>
                <a:gd name="connsiteX48" fmla="*/ 474586 w 608274"/>
                <a:gd name="connsiteY48" fmla="*/ 24231 h 592891"/>
                <a:gd name="connsiteX49" fmla="*/ 133688 w 608274"/>
                <a:gd name="connsiteY49" fmla="*/ 24231 h 592891"/>
                <a:gd name="connsiteX50" fmla="*/ 132415 w 608274"/>
                <a:gd name="connsiteY50" fmla="*/ 43561 h 592891"/>
                <a:gd name="connsiteX51" fmla="*/ 163951 w 608274"/>
                <a:gd name="connsiteY51" fmla="*/ 43561 h 592891"/>
                <a:gd name="connsiteX52" fmla="*/ 165224 w 608274"/>
                <a:gd name="connsiteY52" fmla="*/ 24231 h 592891"/>
                <a:gd name="connsiteX53" fmla="*/ 122418 w 608274"/>
                <a:gd name="connsiteY53" fmla="*/ 0 h 592891"/>
                <a:gd name="connsiteX54" fmla="*/ 178129 w 608274"/>
                <a:gd name="connsiteY54" fmla="*/ 0 h 592891"/>
                <a:gd name="connsiteX55" fmla="*/ 186945 w 608274"/>
                <a:gd name="connsiteY55" fmla="*/ 3811 h 592891"/>
                <a:gd name="connsiteX56" fmla="*/ 190216 w 608274"/>
                <a:gd name="connsiteY56" fmla="*/ 12887 h 592891"/>
                <a:gd name="connsiteX57" fmla="*/ 188217 w 608274"/>
                <a:gd name="connsiteY57" fmla="*/ 43561 h 592891"/>
                <a:gd name="connsiteX58" fmla="*/ 420148 w 608274"/>
                <a:gd name="connsiteY58" fmla="*/ 43561 h 592891"/>
                <a:gd name="connsiteX59" fmla="*/ 418058 w 608274"/>
                <a:gd name="connsiteY59" fmla="*/ 12887 h 592891"/>
                <a:gd name="connsiteX60" fmla="*/ 421330 w 608274"/>
                <a:gd name="connsiteY60" fmla="*/ 3811 h 592891"/>
                <a:gd name="connsiteX61" fmla="*/ 430145 w 608274"/>
                <a:gd name="connsiteY61" fmla="*/ 0 h 592891"/>
                <a:gd name="connsiteX62" fmla="*/ 485947 w 608274"/>
                <a:gd name="connsiteY62" fmla="*/ 0 h 592891"/>
                <a:gd name="connsiteX63" fmla="*/ 498034 w 608274"/>
                <a:gd name="connsiteY63" fmla="*/ 11344 h 592891"/>
                <a:gd name="connsiteX64" fmla="*/ 500124 w 608274"/>
                <a:gd name="connsiteY64" fmla="*/ 43561 h 592891"/>
                <a:gd name="connsiteX65" fmla="*/ 596187 w 608274"/>
                <a:gd name="connsiteY65" fmla="*/ 43561 h 592891"/>
                <a:gd name="connsiteX66" fmla="*/ 608274 w 608274"/>
                <a:gd name="connsiteY66" fmla="*/ 55631 h 592891"/>
                <a:gd name="connsiteX67" fmla="*/ 608274 w 608274"/>
                <a:gd name="connsiteY67" fmla="*/ 381164 h 592891"/>
                <a:gd name="connsiteX68" fmla="*/ 596187 w 608274"/>
                <a:gd name="connsiteY68" fmla="*/ 393234 h 592891"/>
                <a:gd name="connsiteX69" fmla="*/ 523208 w 608274"/>
                <a:gd name="connsiteY69" fmla="*/ 393234 h 592891"/>
                <a:gd name="connsiteX70" fmla="*/ 524481 w 608274"/>
                <a:gd name="connsiteY70" fmla="*/ 411385 h 592891"/>
                <a:gd name="connsiteX71" fmla="*/ 535568 w 608274"/>
                <a:gd name="connsiteY71" fmla="*/ 411385 h 592891"/>
                <a:gd name="connsiteX72" fmla="*/ 547746 w 608274"/>
                <a:gd name="connsiteY72" fmla="*/ 423546 h 592891"/>
                <a:gd name="connsiteX73" fmla="*/ 535568 w 608274"/>
                <a:gd name="connsiteY73" fmla="*/ 435616 h 592891"/>
                <a:gd name="connsiteX74" fmla="*/ 526026 w 608274"/>
                <a:gd name="connsiteY74" fmla="*/ 435616 h 592891"/>
                <a:gd name="connsiteX75" fmla="*/ 535568 w 608274"/>
                <a:gd name="connsiteY75" fmla="*/ 580004 h 592891"/>
                <a:gd name="connsiteX76" fmla="*/ 532297 w 608274"/>
                <a:gd name="connsiteY76" fmla="*/ 589080 h 592891"/>
                <a:gd name="connsiteX77" fmla="*/ 523481 w 608274"/>
                <a:gd name="connsiteY77" fmla="*/ 592891 h 592891"/>
                <a:gd name="connsiteX78" fmla="*/ 467770 w 608274"/>
                <a:gd name="connsiteY78" fmla="*/ 592891 h 592891"/>
                <a:gd name="connsiteX79" fmla="*/ 455683 w 608274"/>
                <a:gd name="connsiteY79" fmla="*/ 581638 h 592891"/>
                <a:gd name="connsiteX80" fmla="*/ 446049 w 608274"/>
                <a:gd name="connsiteY80" fmla="*/ 435616 h 592891"/>
                <a:gd name="connsiteX81" fmla="*/ 162315 w 608274"/>
                <a:gd name="connsiteY81" fmla="*/ 435616 h 592891"/>
                <a:gd name="connsiteX82" fmla="*/ 152682 w 608274"/>
                <a:gd name="connsiteY82" fmla="*/ 581638 h 592891"/>
                <a:gd name="connsiteX83" fmla="*/ 140595 w 608274"/>
                <a:gd name="connsiteY83" fmla="*/ 592891 h 592891"/>
                <a:gd name="connsiteX84" fmla="*/ 84793 w 608274"/>
                <a:gd name="connsiteY84" fmla="*/ 592891 h 592891"/>
                <a:gd name="connsiteX85" fmla="*/ 75977 w 608274"/>
                <a:gd name="connsiteY85" fmla="*/ 589080 h 592891"/>
                <a:gd name="connsiteX86" fmla="*/ 72706 w 608274"/>
                <a:gd name="connsiteY86" fmla="*/ 580004 h 592891"/>
                <a:gd name="connsiteX87" fmla="*/ 82248 w 608274"/>
                <a:gd name="connsiteY87" fmla="*/ 435616 h 592891"/>
                <a:gd name="connsiteX88" fmla="*/ 19358 w 608274"/>
                <a:gd name="connsiteY88" fmla="*/ 435616 h 592891"/>
                <a:gd name="connsiteX89" fmla="*/ 7271 w 608274"/>
                <a:gd name="connsiteY89" fmla="*/ 423546 h 592891"/>
                <a:gd name="connsiteX90" fmla="*/ 19358 w 608274"/>
                <a:gd name="connsiteY90" fmla="*/ 411385 h 592891"/>
                <a:gd name="connsiteX91" fmla="*/ 83884 w 608274"/>
                <a:gd name="connsiteY91" fmla="*/ 411385 h 592891"/>
                <a:gd name="connsiteX92" fmla="*/ 85066 w 608274"/>
                <a:gd name="connsiteY92" fmla="*/ 393234 h 592891"/>
                <a:gd name="connsiteX93" fmla="*/ 12087 w 608274"/>
                <a:gd name="connsiteY93" fmla="*/ 393234 h 592891"/>
                <a:gd name="connsiteX94" fmla="*/ 0 w 608274"/>
                <a:gd name="connsiteY94" fmla="*/ 381164 h 592891"/>
                <a:gd name="connsiteX95" fmla="*/ 0 w 608274"/>
                <a:gd name="connsiteY95" fmla="*/ 55631 h 592891"/>
                <a:gd name="connsiteX96" fmla="*/ 12087 w 608274"/>
                <a:gd name="connsiteY96" fmla="*/ 43561 h 592891"/>
                <a:gd name="connsiteX97" fmla="*/ 108150 w 608274"/>
                <a:gd name="connsiteY97" fmla="*/ 43561 h 592891"/>
                <a:gd name="connsiteX98" fmla="*/ 110331 w 608274"/>
                <a:gd name="connsiteY98" fmla="*/ 11344 h 592891"/>
                <a:gd name="connsiteX99" fmla="*/ 122418 w 608274"/>
                <a:gd name="connsiteY99" fmla="*/ 0 h 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8274" h="592891">
                  <a:moveTo>
                    <a:pt x="470315" y="435616"/>
                  </a:moveTo>
                  <a:lnTo>
                    <a:pt x="479040" y="568751"/>
                  </a:lnTo>
                  <a:lnTo>
                    <a:pt x="510576" y="568751"/>
                  </a:lnTo>
                  <a:lnTo>
                    <a:pt x="501760" y="435616"/>
                  </a:lnTo>
                  <a:close/>
                  <a:moveTo>
                    <a:pt x="106514" y="435616"/>
                  </a:moveTo>
                  <a:lnTo>
                    <a:pt x="97789" y="568751"/>
                  </a:lnTo>
                  <a:lnTo>
                    <a:pt x="129234" y="568751"/>
                  </a:lnTo>
                  <a:lnTo>
                    <a:pt x="138050" y="435616"/>
                  </a:lnTo>
                  <a:close/>
                  <a:moveTo>
                    <a:pt x="578019" y="411397"/>
                  </a:moveTo>
                  <a:lnTo>
                    <a:pt x="588922" y="411397"/>
                  </a:lnTo>
                  <a:cubicBezTo>
                    <a:pt x="595645" y="411397"/>
                    <a:pt x="601006" y="416836"/>
                    <a:pt x="601006" y="423545"/>
                  </a:cubicBezTo>
                  <a:cubicBezTo>
                    <a:pt x="601006" y="430162"/>
                    <a:pt x="595645" y="435601"/>
                    <a:pt x="588922" y="435601"/>
                  </a:cubicBezTo>
                  <a:lnTo>
                    <a:pt x="578019" y="435601"/>
                  </a:lnTo>
                  <a:cubicBezTo>
                    <a:pt x="571296" y="435601"/>
                    <a:pt x="565935" y="430162"/>
                    <a:pt x="565935" y="423545"/>
                  </a:cubicBezTo>
                  <a:cubicBezTo>
                    <a:pt x="565935" y="416836"/>
                    <a:pt x="571296" y="411397"/>
                    <a:pt x="578019" y="411397"/>
                  </a:cubicBezTo>
                  <a:close/>
                  <a:moveTo>
                    <a:pt x="467498" y="393234"/>
                  </a:moveTo>
                  <a:lnTo>
                    <a:pt x="468679" y="411385"/>
                  </a:lnTo>
                  <a:lnTo>
                    <a:pt x="500124" y="411385"/>
                  </a:lnTo>
                  <a:lnTo>
                    <a:pt x="498943" y="393234"/>
                  </a:lnTo>
                  <a:close/>
                  <a:moveTo>
                    <a:pt x="165133" y="393234"/>
                  </a:moveTo>
                  <a:lnTo>
                    <a:pt x="163860" y="411385"/>
                  </a:lnTo>
                  <a:lnTo>
                    <a:pt x="444414" y="411385"/>
                  </a:lnTo>
                  <a:lnTo>
                    <a:pt x="443232" y="393234"/>
                  </a:lnTo>
                  <a:close/>
                  <a:moveTo>
                    <a:pt x="109331" y="393234"/>
                  </a:moveTo>
                  <a:lnTo>
                    <a:pt x="108150" y="411385"/>
                  </a:lnTo>
                  <a:lnTo>
                    <a:pt x="139595" y="411385"/>
                  </a:lnTo>
                  <a:lnTo>
                    <a:pt x="140776" y="393234"/>
                  </a:lnTo>
                  <a:close/>
                  <a:moveTo>
                    <a:pt x="392635" y="91947"/>
                  </a:moveTo>
                  <a:lnTo>
                    <a:pt x="422869" y="91947"/>
                  </a:lnTo>
                  <a:cubicBezTo>
                    <a:pt x="429588" y="91947"/>
                    <a:pt x="435036" y="97386"/>
                    <a:pt x="435036" y="104095"/>
                  </a:cubicBezTo>
                  <a:cubicBezTo>
                    <a:pt x="435036" y="110712"/>
                    <a:pt x="429588" y="116151"/>
                    <a:pt x="422869" y="116151"/>
                  </a:cubicBezTo>
                  <a:lnTo>
                    <a:pt x="392635" y="116151"/>
                  </a:lnTo>
                  <a:cubicBezTo>
                    <a:pt x="385916" y="116151"/>
                    <a:pt x="380559" y="110712"/>
                    <a:pt x="380559" y="104095"/>
                  </a:cubicBezTo>
                  <a:cubicBezTo>
                    <a:pt x="380559" y="97386"/>
                    <a:pt x="385916" y="91947"/>
                    <a:pt x="392635" y="91947"/>
                  </a:cubicBezTo>
                  <a:close/>
                  <a:moveTo>
                    <a:pt x="66633" y="91947"/>
                  </a:moveTo>
                  <a:lnTo>
                    <a:pt x="340529" y="91947"/>
                  </a:lnTo>
                  <a:cubicBezTo>
                    <a:pt x="347163" y="91947"/>
                    <a:pt x="352615" y="97386"/>
                    <a:pt x="352615" y="104095"/>
                  </a:cubicBezTo>
                  <a:cubicBezTo>
                    <a:pt x="352615" y="110712"/>
                    <a:pt x="347163" y="116151"/>
                    <a:pt x="340529" y="116151"/>
                  </a:cubicBezTo>
                  <a:lnTo>
                    <a:pt x="66633" y="116151"/>
                  </a:lnTo>
                  <a:cubicBezTo>
                    <a:pt x="59999" y="116151"/>
                    <a:pt x="54547" y="110712"/>
                    <a:pt x="54547" y="104095"/>
                  </a:cubicBezTo>
                  <a:cubicBezTo>
                    <a:pt x="54547" y="97386"/>
                    <a:pt x="59999" y="91947"/>
                    <a:pt x="66633" y="91947"/>
                  </a:cubicBezTo>
                  <a:close/>
                  <a:moveTo>
                    <a:pt x="24266" y="67792"/>
                  </a:moveTo>
                  <a:lnTo>
                    <a:pt x="24266" y="369094"/>
                  </a:lnTo>
                  <a:lnTo>
                    <a:pt x="584099" y="369094"/>
                  </a:lnTo>
                  <a:lnTo>
                    <a:pt x="584099" y="67792"/>
                  </a:lnTo>
                  <a:close/>
                  <a:moveTo>
                    <a:pt x="443141" y="24231"/>
                  </a:moveTo>
                  <a:lnTo>
                    <a:pt x="444414" y="43561"/>
                  </a:lnTo>
                  <a:lnTo>
                    <a:pt x="475859" y="43561"/>
                  </a:lnTo>
                  <a:lnTo>
                    <a:pt x="474586" y="24231"/>
                  </a:lnTo>
                  <a:close/>
                  <a:moveTo>
                    <a:pt x="133688" y="24231"/>
                  </a:moveTo>
                  <a:lnTo>
                    <a:pt x="132415" y="43561"/>
                  </a:lnTo>
                  <a:lnTo>
                    <a:pt x="163951" y="43561"/>
                  </a:lnTo>
                  <a:lnTo>
                    <a:pt x="165224" y="24231"/>
                  </a:lnTo>
                  <a:close/>
                  <a:moveTo>
                    <a:pt x="122418" y="0"/>
                  </a:moveTo>
                  <a:lnTo>
                    <a:pt x="178129" y="0"/>
                  </a:lnTo>
                  <a:cubicBezTo>
                    <a:pt x="181492" y="0"/>
                    <a:pt x="184672" y="1361"/>
                    <a:pt x="186945" y="3811"/>
                  </a:cubicBezTo>
                  <a:cubicBezTo>
                    <a:pt x="189307" y="6262"/>
                    <a:pt x="190398" y="9529"/>
                    <a:pt x="190216" y="12887"/>
                  </a:cubicBezTo>
                  <a:lnTo>
                    <a:pt x="188217" y="43561"/>
                  </a:lnTo>
                  <a:lnTo>
                    <a:pt x="420148" y="43561"/>
                  </a:lnTo>
                  <a:lnTo>
                    <a:pt x="418058" y="12887"/>
                  </a:lnTo>
                  <a:cubicBezTo>
                    <a:pt x="417876" y="9529"/>
                    <a:pt x="419057" y="6262"/>
                    <a:pt x="421330" y="3811"/>
                  </a:cubicBezTo>
                  <a:cubicBezTo>
                    <a:pt x="423602" y="1361"/>
                    <a:pt x="426782" y="0"/>
                    <a:pt x="430145" y="0"/>
                  </a:cubicBezTo>
                  <a:lnTo>
                    <a:pt x="485947" y="0"/>
                  </a:lnTo>
                  <a:cubicBezTo>
                    <a:pt x="492308" y="0"/>
                    <a:pt x="497580" y="4900"/>
                    <a:pt x="498034" y="11344"/>
                  </a:cubicBezTo>
                  <a:lnTo>
                    <a:pt x="500124" y="43561"/>
                  </a:lnTo>
                  <a:lnTo>
                    <a:pt x="596187" y="43561"/>
                  </a:lnTo>
                  <a:cubicBezTo>
                    <a:pt x="602912" y="43561"/>
                    <a:pt x="608274" y="49007"/>
                    <a:pt x="608274" y="55631"/>
                  </a:cubicBezTo>
                  <a:lnTo>
                    <a:pt x="608274" y="381164"/>
                  </a:lnTo>
                  <a:cubicBezTo>
                    <a:pt x="608274" y="387880"/>
                    <a:pt x="602912" y="393234"/>
                    <a:pt x="596187" y="393234"/>
                  </a:cubicBezTo>
                  <a:lnTo>
                    <a:pt x="523208" y="393234"/>
                  </a:lnTo>
                  <a:lnTo>
                    <a:pt x="524481" y="411385"/>
                  </a:lnTo>
                  <a:lnTo>
                    <a:pt x="535568" y="411385"/>
                  </a:lnTo>
                  <a:cubicBezTo>
                    <a:pt x="542294" y="411385"/>
                    <a:pt x="547746" y="416830"/>
                    <a:pt x="547746" y="423546"/>
                  </a:cubicBezTo>
                  <a:cubicBezTo>
                    <a:pt x="547746" y="430171"/>
                    <a:pt x="542294" y="435616"/>
                    <a:pt x="535568" y="435616"/>
                  </a:cubicBezTo>
                  <a:lnTo>
                    <a:pt x="526026" y="435616"/>
                  </a:lnTo>
                  <a:lnTo>
                    <a:pt x="535568" y="580004"/>
                  </a:lnTo>
                  <a:cubicBezTo>
                    <a:pt x="535750" y="583362"/>
                    <a:pt x="534660" y="586629"/>
                    <a:pt x="532297" y="589080"/>
                  </a:cubicBezTo>
                  <a:cubicBezTo>
                    <a:pt x="530024" y="591530"/>
                    <a:pt x="526844" y="592891"/>
                    <a:pt x="523481" y="592891"/>
                  </a:cubicBezTo>
                  <a:lnTo>
                    <a:pt x="467770" y="592891"/>
                  </a:lnTo>
                  <a:cubicBezTo>
                    <a:pt x="461318" y="592891"/>
                    <a:pt x="456046" y="587991"/>
                    <a:pt x="455683" y="581638"/>
                  </a:cubicBezTo>
                  <a:lnTo>
                    <a:pt x="446049" y="435616"/>
                  </a:lnTo>
                  <a:lnTo>
                    <a:pt x="162315" y="435616"/>
                  </a:lnTo>
                  <a:lnTo>
                    <a:pt x="152682" y="581638"/>
                  </a:lnTo>
                  <a:cubicBezTo>
                    <a:pt x="152228" y="587991"/>
                    <a:pt x="146956" y="592891"/>
                    <a:pt x="140595" y="592891"/>
                  </a:cubicBezTo>
                  <a:lnTo>
                    <a:pt x="84793" y="592891"/>
                  </a:lnTo>
                  <a:cubicBezTo>
                    <a:pt x="81430" y="592891"/>
                    <a:pt x="78250" y="591530"/>
                    <a:pt x="75977" y="589080"/>
                  </a:cubicBezTo>
                  <a:cubicBezTo>
                    <a:pt x="73705" y="586629"/>
                    <a:pt x="72524" y="583362"/>
                    <a:pt x="72706" y="580004"/>
                  </a:cubicBezTo>
                  <a:lnTo>
                    <a:pt x="82248" y="435616"/>
                  </a:lnTo>
                  <a:lnTo>
                    <a:pt x="19358" y="435616"/>
                  </a:lnTo>
                  <a:cubicBezTo>
                    <a:pt x="12723" y="435616"/>
                    <a:pt x="7271" y="430171"/>
                    <a:pt x="7271" y="423546"/>
                  </a:cubicBezTo>
                  <a:cubicBezTo>
                    <a:pt x="7271" y="416830"/>
                    <a:pt x="12723" y="411385"/>
                    <a:pt x="19358" y="411385"/>
                  </a:cubicBezTo>
                  <a:lnTo>
                    <a:pt x="83884" y="411385"/>
                  </a:lnTo>
                  <a:lnTo>
                    <a:pt x="85066" y="393234"/>
                  </a:lnTo>
                  <a:lnTo>
                    <a:pt x="12087" y="393234"/>
                  </a:lnTo>
                  <a:cubicBezTo>
                    <a:pt x="5453" y="393234"/>
                    <a:pt x="0" y="387880"/>
                    <a:pt x="0" y="381164"/>
                  </a:cubicBezTo>
                  <a:lnTo>
                    <a:pt x="0" y="55631"/>
                  </a:lnTo>
                  <a:cubicBezTo>
                    <a:pt x="0" y="49007"/>
                    <a:pt x="5453" y="43561"/>
                    <a:pt x="12087" y="43561"/>
                  </a:cubicBezTo>
                  <a:lnTo>
                    <a:pt x="108150" y="43561"/>
                  </a:lnTo>
                  <a:lnTo>
                    <a:pt x="110331" y="11344"/>
                  </a:lnTo>
                  <a:cubicBezTo>
                    <a:pt x="110694" y="4900"/>
                    <a:pt x="115966" y="0"/>
                    <a:pt x="1224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7"/>
          <p:cNvGrpSpPr>
            <a:grpSpLocks/>
          </p:cNvGrpSpPr>
          <p:nvPr/>
        </p:nvGrpSpPr>
        <p:grpSpPr bwMode="auto">
          <a:xfrm>
            <a:off x="140415" y="1689072"/>
            <a:ext cx="1041365" cy="1041365"/>
            <a:chOff x="4396580" y="2306605"/>
            <a:chExt cx="822211" cy="822211"/>
          </a:xfrm>
        </p:grpSpPr>
        <p:sp>
          <p:nvSpPr>
            <p:cNvPr id="41" name="椭圆 8"/>
            <p:cNvSpPr>
              <a:spLocks noChangeAspect="1"/>
            </p:cNvSpPr>
            <p:nvPr/>
          </p:nvSpPr>
          <p:spPr bwMode="auto">
            <a:xfrm>
              <a:off x="4396580" y="2306605"/>
              <a:ext cx="822211" cy="822211"/>
            </a:xfrm>
            <a:prstGeom prst="ellipse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 sz="24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2" name="椭圆 9"/>
            <p:cNvSpPr>
              <a:spLocks noChangeAspect="1"/>
            </p:cNvSpPr>
            <p:nvPr/>
          </p:nvSpPr>
          <p:spPr>
            <a:xfrm>
              <a:off x="4447748" y="2357773"/>
              <a:ext cx="719876" cy="71987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7"/>
          <p:cNvGrpSpPr>
            <a:grpSpLocks/>
          </p:cNvGrpSpPr>
          <p:nvPr/>
        </p:nvGrpSpPr>
        <p:grpSpPr bwMode="auto">
          <a:xfrm>
            <a:off x="174356" y="3372127"/>
            <a:ext cx="1041365" cy="1041365"/>
            <a:chOff x="4396580" y="2306605"/>
            <a:chExt cx="822211" cy="822211"/>
          </a:xfrm>
        </p:grpSpPr>
        <p:sp>
          <p:nvSpPr>
            <p:cNvPr id="45" name="椭圆 8"/>
            <p:cNvSpPr>
              <a:spLocks noChangeAspect="1"/>
            </p:cNvSpPr>
            <p:nvPr/>
          </p:nvSpPr>
          <p:spPr bwMode="auto">
            <a:xfrm>
              <a:off x="4396580" y="2306605"/>
              <a:ext cx="822211" cy="822211"/>
            </a:xfrm>
            <a:prstGeom prst="ellipse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 sz="24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6" name="椭圆 9"/>
            <p:cNvSpPr>
              <a:spLocks noChangeAspect="1"/>
            </p:cNvSpPr>
            <p:nvPr/>
          </p:nvSpPr>
          <p:spPr>
            <a:xfrm>
              <a:off x="4447748" y="2357773"/>
              <a:ext cx="719876" cy="71987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7" name="直接连接符 23">
            <a:extLst>
              <a:ext uri="{FF2B5EF4-FFF2-40B4-BE49-F238E27FC236}">
                <a16:creationId xmlns:a16="http://schemas.microsoft.com/office/drawing/2014/main" xmlns="" id="{449FD6F2-5F0E-4041-B037-F719B7C9E670}"/>
              </a:ext>
            </a:extLst>
          </p:cNvPr>
          <p:cNvCxnSpPr>
            <a:stCxn id="41" idx="6"/>
            <a:endCxn id="12" idx="2"/>
          </p:cNvCxnSpPr>
          <p:nvPr/>
        </p:nvCxnSpPr>
        <p:spPr>
          <a:xfrm flipV="1">
            <a:off x="1181780" y="2209754"/>
            <a:ext cx="739263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23">
            <a:extLst>
              <a:ext uri="{FF2B5EF4-FFF2-40B4-BE49-F238E27FC236}">
                <a16:creationId xmlns:a16="http://schemas.microsoft.com/office/drawing/2014/main" xmlns="" id="{449FD6F2-5F0E-4041-B037-F719B7C9E670}"/>
              </a:ext>
            </a:extLst>
          </p:cNvPr>
          <p:cNvCxnSpPr/>
          <p:nvPr/>
        </p:nvCxnSpPr>
        <p:spPr>
          <a:xfrm flipV="1">
            <a:off x="1126111" y="3885835"/>
            <a:ext cx="739263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3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2058</TotalTime>
  <Words>730</Words>
  <Application>Microsoft Office PowerPoint</Application>
  <PresentationFormat>Произвольный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семинар-совещание   «Перспективы развития дошкольного, общего среднего и специального образования в 2025/2026 учебном году»</dc:title>
  <dc:creator>Ирина Харевич</dc:creator>
  <cp:lastModifiedBy>Lenovo</cp:lastModifiedBy>
  <cp:revision>173</cp:revision>
  <cp:lastPrinted>2025-08-11T11:37:22Z</cp:lastPrinted>
  <dcterms:created xsi:type="dcterms:W3CDTF">2025-08-07T09:06:08Z</dcterms:created>
  <dcterms:modified xsi:type="dcterms:W3CDTF">2025-11-24T08:57:21Z</dcterms:modified>
</cp:coreProperties>
</file>