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5346" r:id="rId4"/>
  </p:sldMasterIdLst>
  <p:notesMasterIdLst>
    <p:notesMasterId r:id="rId29"/>
  </p:notesMasterIdLst>
  <p:handoutMasterIdLst>
    <p:handoutMasterId r:id="rId30"/>
  </p:handoutMasterIdLst>
  <p:sldIdLst>
    <p:sldId id="256" r:id="rId5"/>
    <p:sldId id="403" r:id="rId6"/>
    <p:sldId id="385" r:id="rId7"/>
    <p:sldId id="387" r:id="rId8"/>
    <p:sldId id="392" r:id="rId9"/>
    <p:sldId id="394" r:id="rId10"/>
    <p:sldId id="404" r:id="rId11"/>
    <p:sldId id="405" r:id="rId12"/>
    <p:sldId id="391" r:id="rId13"/>
    <p:sldId id="407" r:id="rId14"/>
    <p:sldId id="389" r:id="rId15"/>
    <p:sldId id="395" r:id="rId16"/>
    <p:sldId id="396" r:id="rId17"/>
    <p:sldId id="397" r:id="rId18"/>
    <p:sldId id="373" r:id="rId19"/>
    <p:sldId id="376" r:id="rId20"/>
    <p:sldId id="393" r:id="rId21"/>
    <p:sldId id="399" r:id="rId22"/>
    <p:sldId id="400" r:id="rId23"/>
    <p:sldId id="401" r:id="rId24"/>
    <p:sldId id="402" r:id="rId25"/>
    <p:sldId id="417" r:id="rId26"/>
    <p:sldId id="384" r:id="rId27"/>
    <p:sldId id="260" r:id="rId28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C000"/>
    <a:srgbClr val="007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04" autoAdjust="0"/>
    <p:restoredTop sz="94377" autoAdjust="0"/>
  </p:normalViewPr>
  <p:slideViewPr>
    <p:cSldViewPr snapToGrid="0">
      <p:cViewPr varScale="1">
        <p:scale>
          <a:sx n="110" d="100"/>
          <a:sy n="110" d="100"/>
        </p:scale>
        <p:origin x="-348" y="-492"/>
      </p:cViewPr>
      <p:guideLst>
        <p:guide orient="horz" pos="23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BEF2C-311F-8448-A0D0-A80A99E1A6CC}" type="doc">
      <dgm:prSet loTypeId="urn:microsoft.com/office/officeart/2005/8/layout/process1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BFD07C2-3749-2C4A-A4B6-61CA6948D145}">
      <dgm:prSet phldrT="[Текст]" custT="1"/>
      <dgm:spPr/>
      <dgm:t>
        <a:bodyPr/>
        <a:lstStyle/>
        <a:p>
          <a:pPr rtl="0"/>
          <a:r>
            <a:rPr lang="ru-RU" sz="3200" dirty="0" smtClean="0">
              <a:latin typeface="Arial" panose="020B0604020202020204" pitchFamily="34" charset="0"/>
              <a:cs typeface="Arial" panose="020B0604020202020204" pitchFamily="34" charset="0"/>
            </a:rPr>
            <a:t>с </a:t>
          </a:r>
          <a:r>
            <a:rPr lang="ru-RU" sz="3200" b="1" dirty="0" smtClean="0">
              <a:latin typeface="Arial" panose="020B0604020202020204" pitchFamily="34" charset="0"/>
              <a:cs typeface="Arial" panose="020B0604020202020204" pitchFamily="34" charset="0"/>
            </a:rPr>
            <a:t>линейными</a:t>
          </a:r>
          <a:r>
            <a:rPr lang="ru-RU" sz="3200" dirty="0" smtClean="0">
              <a:latin typeface="Arial" panose="020B0604020202020204" pitchFamily="34" charset="0"/>
              <a:cs typeface="Arial" panose="020B0604020202020204" pitchFamily="34" charset="0"/>
            </a:rPr>
            <a:t> текстами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4A9D1C-3AC1-664D-824F-E94258836801}" type="parTrans" cxnId="{D8229A76-43CE-D44A-B58F-0981B3B781C4}">
      <dgm:prSet/>
      <dgm:spPr/>
      <dgm:t>
        <a:bodyPr/>
        <a:lstStyle/>
        <a:p>
          <a:endParaRPr lang="ru-RU"/>
        </a:p>
      </dgm:t>
    </dgm:pt>
    <dgm:pt modelId="{C6E71E9C-C754-774D-8F5F-58E7EF2EEA3C}" type="sibTrans" cxnId="{D8229A76-43CE-D44A-B58F-0981B3B781C4}">
      <dgm:prSet/>
      <dgm:spPr/>
      <dgm:t>
        <a:bodyPr/>
        <a:lstStyle/>
        <a:p>
          <a:endParaRPr lang="ru-RU"/>
        </a:p>
      </dgm:t>
    </dgm:pt>
    <dgm:pt modelId="{5AEAE3B0-7AE5-CF44-B18E-AB6A4E07103A}">
      <dgm:prSet phldrT="[Текст]" custT="1"/>
      <dgm:spPr/>
      <dgm:t>
        <a:bodyPr/>
        <a:lstStyle/>
        <a:p>
          <a:pPr rtl="0"/>
          <a:r>
            <a:rPr lang="ru-RU" sz="3200" dirty="0" smtClean="0">
              <a:latin typeface="Arial" panose="020B0604020202020204" pitchFamily="34" charset="0"/>
              <a:cs typeface="Arial" panose="020B0604020202020204" pitchFamily="34" charset="0"/>
            </a:rPr>
            <a:t>с </a:t>
          </a:r>
          <a:r>
            <a:rPr lang="ru-RU" sz="3200" b="1" dirty="0" smtClean="0">
              <a:latin typeface="Arial" panose="020B0604020202020204" pitchFamily="34" charset="0"/>
              <a:cs typeface="Arial" panose="020B0604020202020204" pitchFamily="34" charset="0"/>
            </a:rPr>
            <a:t>нелинейными </a:t>
          </a:r>
          <a:r>
            <a:rPr lang="ru-RU" sz="3200" dirty="0" smtClean="0">
              <a:latin typeface="Arial" panose="020B0604020202020204" pitchFamily="34" charset="0"/>
              <a:cs typeface="Arial" panose="020B0604020202020204" pitchFamily="34" charset="0"/>
            </a:rPr>
            <a:t>текстами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DEE0FD-1790-374D-9A9B-A1FFE1AA71EF}" type="parTrans" cxnId="{3EE8BF69-0466-6141-BE4D-CBD6D4863B1D}">
      <dgm:prSet/>
      <dgm:spPr/>
      <dgm:t>
        <a:bodyPr/>
        <a:lstStyle/>
        <a:p>
          <a:endParaRPr lang="ru-RU"/>
        </a:p>
      </dgm:t>
    </dgm:pt>
    <dgm:pt modelId="{C682E220-9187-A84B-A72B-E9A105BA1708}" type="sibTrans" cxnId="{3EE8BF69-0466-6141-BE4D-CBD6D4863B1D}">
      <dgm:prSet/>
      <dgm:spPr/>
      <dgm:t>
        <a:bodyPr/>
        <a:lstStyle/>
        <a:p>
          <a:endParaRPr lang="ru-RU"/>
        </a:p>
      </dgm:t>
    </dgm:pt>
    <dgm:pt modelId="{0CDC8731-ACAE-7C40-8819-9C1F9B8DD004}" type="pres">
      <dgm:prSet presAssocID="{013BEF2C-311F-8448-A0D0-A80A99E1A6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2524B3-F27C-1841-8DDA-9B1B4FE6F60E}" type="pres">
      <dgm:prSet presAssocID="{1BFD07C2-3749-2C4A-A4B6-61CA6948D145}" presName="node" presStyleLbl="node1" presStyleIdx="0" presStyleCnt="2" custScaleX="122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2DBF9-DCDA-2447-90A4-B6814A206323}" type="pres">
      <dgm:prSet presAssocID="{C6E71E9C-C754-774D-8F5F-58E7EF2EEA3C}" presName="sibTrans" presStyleLbl="sibTrans2D1" presStyleIdx="0" presStyleCnt="1" custAng="1484546" custScaleY="220370" custLinFactX="-52325" custLinFactY="-100000" custLinFactNeighborX="-100000" custLinFactNeighborY="-161028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3174E76E-D192-D84C-A2C3-C79857CBF955}" type="pres">
      <dgm:prSet presAssocID="{C6E71E9C-C754-774D-8F5F-58E7EF2EEA3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8EFE0B4-78C4-0841-9FF6-4B2171E1FD7B}" type="pres">
      <dgm:prSet presAssocID="{5AEAE3B0-7AE5-CF44-B18E-AB6A4E07103A}" presName="node" presStyleLbl="node1" presStyleIdx="1" presStyleCnt="2" custScaleX="123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4CD510-53DC-934C-B60F-D0E0C484B72B}" type="presOf" srcId="{5AEAE3B0-7AE5-CF44-B18E-AB6A4E07103A}" destId="{98EFE0B4-78C4-0841-9FF6-4B2171E1FD7B}" srcOrd="0" destOrd="0" presId="urn:microsoft.com/office/officeart/2005/8/layout/process1"/>
    <dgm:cxn modelId="{83883FDD-A90E-AA40-A622-10A895DD3FF1}" type="presOf" srcId="{C6E71E9C-C754-774D-8F5F-58E7EF2EEA3C}" destId="{3174E76E-D192-D84C-A2C3-C79857CBF955}" srcOrd="1" destOrd="0" presId="urn:microsoft.com/office/officeart/2005/8/layout/process1"/>
    <dgm:cxn modelId="{0DCE4620-B39B-AC4A-BAB6-BFEB072580A9}" type="presOf" srcId="{1BFD07C2-3749-2C4A-A4B6-61CA6948D145}" destId="{682524B3-F27C-1841-8DDA-9B1B4FE6F60E}" srcOrd="0" destOrd="0" presId="urn:microsoft.com/office/officeart/2005/8/layout/process1"/>
    <dgm:cxn modelId="{3EE8BF69-0466-6141-BE4D-CBD6D4863B1D}" srcId="{013BEF2C-311F-8448-A0D0-A80A99E1A6CC}" destId="{5AEAE3B0-7AE5-CF44-B18E-AB6A4E07103A}" srcOrd="1" destOrd="0" parTransId="{01DEE0FD-1790-374D-9A9B-A1FFE1AA71EF}" sibTransId="{C682E220-9187-A84B-A72B-E9A105BA1708}"/>
    <dgm:cxn modelId="{2841C99B-AAAC-C946-B18D-9E8AD80AA813}" type="presOf" srcId="{013BEF2C-311F-8448-A0D0-A80A99E1A6CC}" destId="{0CDC8731-ACAE-7C40-8819-9C1F9B8DD004}" srcOrd="0" destOrd="0" presId="urn:microsoft.com/office/officeart/2005/8/layout/process1"/>
    <dgm:cxn modelId="{D8229A76-43CE-D44A-B58F-0981B3B781C4}" srcId="{013BEF2C-311F-8448-A0D0-A80A99E1A6CC}" destId="{1BFD07C2-3749-2C4A-A4B6-61CA6948D145}" srcOrd="0" destOrd="0" parTransId="{454A9D1C-3AC1-664D-824F-E94258836801}" sibTransId="{C6E71E9C-C754-774D-8F5F-58E7EF2EEA3C}"/>
    <dgm:cxn modelId="{32D7127C-352F-8F4C-97E4-759CA1D38F4A}" type="presOf" srcId="{C6E71E9C-C754-774D-8F5F-58E7EF2EEA3C}" destId="{C602DBF9-DCDA-2447-90A4-B6814A206323}" srcOrd="0" destOrd="0" presId="urn:microsoft.com/office/officeart/2005/8/layout/process1"/>
    <dgm:cxn modelId="{C206FC63-C646-134B-ACAD-9AFCF2CDD85B}" type="presParOf" srcId="{0CDC8731-ACAE-7C40-8819-9C1F9B8DD004}" destId="{682524B3-F27C-1841-8DDA-9B1B4FE6F60E}" srcOrd="0" destOrd="0" presId="urn:microsoft.com/office/officeart/2005/8/layout/process1"/>
    <dgm:cxn modelId="{0E15C041-6371-F84A-A241-C9312A0E3B8A}" type="presParOf" srcId="{0CDC8731-ACAE-7C40-8819-9C1F9B8DD004}" destId="{C602DBF9-DCDA-2447-90A4-B6814A206323}" srcOrd="1" destOrd="0" presId="urn:microsoft.com/office/officeart/2005/8/layout/process1"/>
    <dgm:cxn modelId="{AEDD49CC-8017-6245-94ED-C97F0814EFC2}" type="presParOf" srcId="{C602DBF9-DCDA-2447-90A4-B6814A206323}" destId="{3174E76E-D192-D84C-A2C3-C79857CBF955}" srcOrd="0" destOrd="0" presId="urn:microsoft.com/office/officeart/2005/8/layout/process1"/>
    <dgm:cxn modelId="{11B45096-75F6-CF43-AE8B-DA8E12B09963}" type="presParOf" srcId="{0CDC8731-ACAE-7C40-8819-9C1F9B8DD004}" destId="{98EFE0B4-78C4-0841-9FF6-4B2171E1FD7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524B3-F27C-1841-8DDA-9B1B4FE6F60E}">
      <dsp:nvSpPr>
        <dsp:cNvPr id="0" name=""/>
        <dsp:cNvSpPr/>
      </dsp:nvSpPr>
      <dsp:spPr>
        <a:xfrm>
          <a:off x="3351" y="1508810"/>
          <a:ext cx="4885488" cy="24010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с </a:t>
          </a:r>
          <a:r>
            <a:rPr lang="ru-RU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линейными</a:t>
          </a:r>
          <a:r>
            <a:rPr lang="ru-RU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 текстами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675" y="1579134"/>
        <a:ext cx="4744840" cy="2260398"/>
      </dsp:txXfrm>
    </dsp:sp>
    <dsp:sp modelId="{C602DBF9-DCDA-2447-90A4-B6814A206323}">
      <dsp:nvSpPr>
        <dsp:cNvPr id="0" name=""/>
        <dsp:cNvSpPr/>
      </dsp:nvSpPr>
      <dsp:spPr>
        <a:xfrm rot="1484546">
          <a:off x="3996735" y="-974704"/>
          <a:ext cx="848369" cy="218702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4008417" y="-590560"/>
        <a:ext cx="593858" cy="1312213"/>
      </dsp:txXfrm>
    </dsp:sp>
    <dsp:sp modelId="{98EFE0B4-78C4-0841-9FF6-4B2171E1FD7B}">
      <dsp:nvSpPr>
        <dsp:cNvPr id="0" name=""/>
        <dsp:cNvSpPr/>
      </dsp:nvSpPr>
      <dsp:spPr>
        <a:xfrm>
          <a:off x="6489537" y="1508810"/>
          <a:ext cx="4953438" cy="24010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с </a:t>
          </a:r>
          <a:r>
            <a:rPr lang="ru-RU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нелинейными </a:t>
          </a:r>
          <a:r>
            <a:rPr lang="ru-RU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текстами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59861" y="1579134"/>
        <a:ext cx="4812790" cy="2260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46DA7-E3BC-44E1-9FF5-2872FE0FA61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54D51-844E-4BF3-89A8-46F2C089F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0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AA91F-5C3B-4DB5-8387-C091B248C10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C5BD3-70EF-4C81-AC92-C9BD14DB9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4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6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7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276371D3-4FF4-4780-8DCC-1A9DD3FBADB1}"/>
              </a:ext>
            </a:extLst>
          </p:cNvPr>
          <p:cNvSpPr/>
          <p:nvPr/>
        </p:nvSpPr>
        <p:spPr>
          <a:xfrm>
            <a:off x="5" y="10323"/>
            <a:ext cx="12197527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accent1">
              <a:lumMod val="9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36F11E1C-D40B-4E44-841A-CDC5A1A8CE5D}"/>
              </a:ext>
            </a:extLst>
          </p:cNvPr>
          <p:cNvSpPr/>
          <p:nvPr userDrawn="1"/>
        </p:nvSpPr>
        <p:spPr>
          <a:xfrm>
            <a:off x="0" y="5670212"/>
            <a:ext cx="12192000" cy="118779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30731E8C-4F6D-4237-9657-97AE0A1B11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99580" y="0"/>
            <a:ext cx="7392421" cy="6858000"/>
          </a:xfrm>
          <a:custGeom>
            <a:avLst/>
            <a:gdLst>
              <a:gd name="connsiteX0" fmla="*/ 1848908 w 7392421"/>
              <a:gd name="connsiteY0" fmla="*/ 6196465 h 6858000"/>
              <a:gd name="connsiteX1" fmla="*/ 1851185 w 7392421"/>
              <a:gd name="connsiteY1" fmla="*/ 6198075 h 6858000"/>
              <a:gd name="connsiteX2" fmla="*/ 1858075 w 7392421"/>
              <a:gd name="connsiteY2" fmla="*/ 6202346 h 6858000"/>
              <a:gd name="connsiteX3" fmla="*/ 1985274 w 7392421"/>
              <a:gd name="connsiteY3" fmla="*/ 6213735 h 6858000"/>
              <a:gd name="connsiteX4" fmla="*/ 2010714 w 7392421"/>
              <a:gd name="connsiteY4" fmla="*/ 6213735 h 6858000"/>
              <a:gd name="connsiteX5" fmla="*/ 2065834 w 7392421"/>
              <a:gd name="connsiteY5" fmla="*/ 6236514 h 6858000"/>
              <a:gd name="connsiteX6" fmla="*/ 2103994 w 7392421"/>
              <a:gd name="connsiteY6" fmla="*/ 6236514 h 6858000"/>
              <a:gd name="connsiteX7" fmla="*/ 2116714 w 7392421"/>
              <a:gd name="connsiteY7" fmla="*/ 6244107 h 6858000"/>
              <a:gd name="connsiteX8" fmla="*/ 2112474 w 7392421"/>
              <a:gd name="connsiteY8" fmla="*/ 6255496 h 6858000"/>
              <a:gd name="connsiteX9" fmla="*/ 2082794 w 7392421"/>
              <a:gd name="connsiteY9" fmla="*/ 6259293 h 6858000"/>
              <a:gd name="connsiteX10" fmla="*/ 2065834 w 7392421"/>
              <a:gd name="connsiteY10" fmla="*/ 6240310 h 6858000"/>
              <a:gd name="connsiteX11" fmla="*/ 2023434 w 7392421"/>
              <a:gd name="connsiteY11" fmla="*/ 6236514 h 6858000"/>
              <a:gd name="connsiteX12" fmla="*/ 1972554 w 7392421"/>
              <a:gd name="connsiteY12" fmla="*/ 6236514 h 6858000"/>
              <a:gd name="connsiteX13" fmla="*/ 1951355 w 7392421"/>
              <a:gd name="connsiteY13" fmla="*/ 6236514 h 6858000"/>
              <a:gd name="connsiteX14" fmla="*/ 1921675 w 7392421"/>
              <a:gd name="connsiteY14" fmla="*/ 6240310 h 6858000"/>
              <a:gd name="connsiteX15" fmla="*/ 1891994 w 7392421"/>
              <a:gd name="connsiteY15" fmla="*/ 6236514 h 6858000"/>
              <a:gd name="connsiteX16" fmla="*/ 1875035 w 7392421"/>
              <a:gd name="connsiteY16" fmla="*/ 6240310 h 6858000"/>
              <a:gd name="connsiteX17" fmla="*/ 1866555 w 7392421"/>
              <a:gd name="connsiteY17" fmla="*/ 6228921 h 6858000"/>
              <a:gd name="connsiteX18" fmla="*/ 1845355 w 7392421"/>
              <a:gd name="connsiteY18" fmla="*/ 6228921 h 6858000"/>
              <a:gd name="connsiteX19" fmla="*/ 1836875 w 7392421"/>
              <a:gd name="connsiteY19" fmla="*/ 6236514 h 6858000"/>
              <a:gd name="connsiteX20" fmla="*/ 1832635 w 7392421"/>
              <a:gd name="connsiteY20" fmla="*/ 6221328 h 6858000"/>
              <a:gd name="connsiteX21" fmla="*/ 1807195 w 7392421"/>
              <a:gd name="connsiteY21" fmla="*/ 6221328 h 6858000"/>
              <a:gd name="connsiteX22" fmla="*/ 1798716 w 7392421"/>
              <a:gd name="connsiteY22" fmla="*/ 6228921 h 6858000"/>
              <a:gd name="connsiteX23" fmla="*/ 1794475 w 7392421"/>
              <a:gd name="connsiteY23" fmla="*/ 6213735 h 6858000"/>
              <a:gd name="connsiteX24" fmla="*/ 1760555 w 7392421"/>
              <a:gd name="connsiteY24" fmla="*/ 6216108 h 6858000"/>
              <a:gd name="connsiteX25" fmla="*/ 1743434 w 7392421"/>
              <a:gd name="connsiteY25" fmla="*/ 6212994 h 6858000"/>
              <a:gd name="connsiteX26" fmla="*/ 1746224 w 7392421"/>
              <a:gd name="connsiteY26" fmla="*/ 6212355 h 6858000"/>
              <a:gd name="connsiteX27" fmla="*/ 1775913 w 7392421"/>
              <a:gd name="connsiteY27" fmla="*/ 6212355 h 6858000"/>
              <a:gd name="connsiteX28" fmla="*/ 1805602 w 7392421"/>
              <a:gd name="connsiteY28" fmla="*/ 6202655 h 6858000"/>
              <a:gd name="connsiteX29" fmla="*/ 1822567 w 7392421"/>
              <a:gd name="connsiteY29" fmla="*/ 6212355 h 6858000"/>
              <a:gd name="connsiteX30" fmla="*/ 1831049 w 7392421"/>
              <a:gd name="connsiteY30" fmla="*/ 6197805 h 6858000"/>
              <a:gd name="connsiteX31" fmla="*/ 1839532 w 7392421"/>
              <a:gd name="connsiteY31" fmla="*/ 6197805 h 6858000"/>
              <a:gd name="connsiteX32" fmla="*/ 1913195 w 7392421"/>
              <a:gd name="connsiteY32" fmla="*/ 6186999 h 6858000"/>
              <a:gd name="connsiteX33" fmla="*/ 1913195 w 7392421"/>
              <a:gd name="connsiteY33" fmla="*/ 6187160 h 6858000"/>
              <a:gd name="connsiteX34" fmla="*/ 1912033 w 7392421"/>
              <a:gd name="connsiteY34" fmla="*/ 6187221 h 6858000"/>
              <a:gd name="connsiteX35" fmla="*/ 863352 w 7392421"/>
              <a:gd name="connsiteY35" fmla="*/ 5843219 h 6858000"/>
              <a:gd name="connsiteX36" fmla="*/ 864073 w 7392421"/>
              <a:gd name="connsiteY36" fmla="*/ 5843752 h 6858000"/>
              <a:gd name="connsiteX37" fmla="*/ 863059 w 7392421"/>
              <a:gd name="connsiteY37" fmla="*/ 5843752 h 6858000"/>
              <a:gd name="connsiteX38" fmla="*/ 883526 w 7392421"/>
              <a:gd name="connsiteY38" fmla="*/ 5689580 h 6858000"/>
              <a:gd name="connsiteX39" fmla="*/ 892008 w 7392421"/>
              <a:gd name="connsiteY39" fmla="*/ 5689580 h 6858000"/>
              <a:gd name="connsiteX40" fmla="*/ 896249 w 7392421"/>
              <a:gd name="connsiteY40" fmla="*/ 5693132 h 6858000"/>
              <a:gd name="connsiteX41" fmla="*/ 895512 w 7392421"/>
              <a:gd name="connsiteY41" fmla="*/ 5693596 h 6858000"/>
              <a:gd name="connsiteX42" fmla="*/ 892008 w 7392421"/>
              <a:gd name="connsiteY42" fmla="*/ 5693132 h 6858000"/>
              <a:gd name="connsiteX43" fmla="*/ 883526 w 7392421"/>
              <a:gd name="connsiteY43" fmla="*/ 5689580 h 6858000"/>
              <a:gd name="connsiteX44" fmla="*/ 1298563 w 7392421"/>
              <a:gd name="connsiteY44" fmla="*/ 5672327 h 6858000"/>
              <a:gd name="connsiteX45" fmla="*/ 1299170 w 7392421"/>
              <a:gd name="connsiteY45" fmla="*/ 5675371 h 6858000"/>
              <a:gd name="connsiteX46" fmla="*/ 1299170 w 7392421"/>
              <a:gd name="connsiteY46" fmla="*/ 5682476 h 6858000"/>
              <a:gd name="connsiteX47" fmla="*/ 1294928 w 7392421"/>
              <a:gd name="connsiteY47" fmla="*/ 5675371 h 6858000"/>
              <a:gd name="connsiteX48" fmla="*/ 985317 w 7392421"/>
              <a:gd name="connsiteY48" fmla="*/ 5668268 h 6858000"/>
              <a:gd name="connsiteX49" fmla="*/ 1006522 w 7392421"/>
              <a:gd name="connsiteY49" fmla="*/ 5682476 h 6858000"/>
              <a:gd name="connsiteX50" fmla="*/ 1031970 w 7392421"/>
              <a:gd name="connsiteY50" fmla="*/ 5675371 h 6858000"/>
              <a:gd name="connsiteX51" fmla="*/ 1040453 w 7392421"/>
              <a:gd name="connsiteY51" fmla="*/ 5671819 h 6858000"/>
              <a:gd name="connsiteX52" fmla="*/ 1061659 w 7392421"/>
              <a:gd name="connsiteY52" fmla="*/ 5675371 h 6858000"/>
              <a:gd name="connsiteX53" fmla="*/ 1091348 w 7392421"/>
              <a:gd name="connsiteY53" fmla="*/ 5682476 h 6858000"/>
              <a:gd name="connsiteX54" fmla="*/ 1133760 w 7392421"/>
              <a:gd name="connsiteY54" fmla="*/ 5678923 h 6858000"/>
              <a:gd name="connsiteX55" fmla="*/ 1146484 w 7392421"/>
              <a:gd name="connsiteY55" fmla="*/ 5668268 h 6858000"/>
              <a:gd name="connsiteX56" fmla="*/ 1159208 w 7392421"/>
              <a:gd name="connsiteY56" fmla="*/ 5668268 h 6858000"/>
              <a:gd name="connsiteX57" fmla="*/ 1159208 w 7392421"/>
              <a:gd name="connsiteY57" fmla="*/ 5678923 h 6858000"/>
              <a:gd name="connsiteX58" fmla="*/ 1142243 w 7392421"/>
              <a:gd name="connsiteY58" fmla="*/ 5700236 h 6858000"/>
              <a:gd name="connsiteX59" fmla="*/ 1129518 w 7392421"/>
              <a:gd name="connsiteY59" fmla="*/ 5703788 h 6858000"/>
              <a:gd name="connsiteX60" fmla="*/ 1129518 w 7392421"/>
              <a:gd name="connsiteY60" fmla="*/ 5700236 h 6858000"/>
              <a:gd name="connsiteX61" fmla="*/ 1116795 w 7392421"/>
              <a:gd name="connsiteY61" fmla="*/ 5693132 h 6858000"/>
              <a:gd name="connsiteX62" fmla="*/ 1108314 w 7392421"/>
              <a:gd name="connsiteY62" fmla="*/ 5703788 h 6858000"/>
              <a:gd name="connsiteX63" fmla="*/ 1100226 w 7392421"/>
              <a:gd name="connsiteY63" fmla="*/ 5708967 h 6858000"/>
              <a:gd name="connsiteX64" fmla="*/ 1042644 w 7392421"/>
              <a:gd name="connsiteY64" fmla="*/ 5708967 h 6858000"/>
              <a:gd name="connsiteX65" fmla="*/ 1004472 w 7392421"/>
              <a:gd name="connsiteY65" fmla="*/ 5714762 h 6858000"/>
              <a:gd name="connsiteX66" fmla="*/ 995990 w 7392421"/>
              <a:gd name="connsiteY66" fmla="*/ 5711865 h 6858000"/>
              <a:gd name="connsiteX67" fmla="*/ 970542 w 7392421"/>
              <a:gd name="connsiteY67" fmla="*/ 5708605 h 6858000"/>
              <a:gd name="connsiteX68" fmla="*/ 953015 w 7392421"/>
              <a:gd name="connsiteY68" fmla="*/ 5710850 h 6858000"/>
              <a:gd name="connsiteX69" fmla="*/ 948204 w 7392421"/>
              <a:gd name="connsiteY69" fmla="*/ 5704232 h 6858000"/>
              <a:gd name="connsiteX70" fmla="*/ 934421 w 7392421"/>
              <a:gd name="connsiteY70" fmla="*/ 5696683 h 6858000"/>
              <a:gd name="connsiteX71" fmla="*/ 921698 w 7392421"/>
              <a:gd name="connsiteY71" fmla="*/ 5696683 h 6858000"/>
              <a:gd name="connsiteX72" fmla="*/ 904732 w 7392421"/>
              <a:gd name="connsiteY72" fmla="*/ 5703788 h 6858000"/>
              <a:gd name="connsiteX73" fmla="*/ 892008 w 7392421"/>
              <a:gd name="connsiteY73" fmla="*/ 5693132 h 6858000"/>
              <a:gd name="connsiteX74" fmla="*/ 894128 w 7392421"/>
              <a:gd name="connsiteY74" fmla="*/ 5694464 h 6858000"/>
              <a:gd name="connsiteX75" fmla="*/ 895512 w 7392421"/>
              <a:gd name="connsiteY75" fmla="*/ 5693596 h 6858000"/>
              <a:gd name="connsiteX76" fmla="*/ 902082 w 7392421"/>
              <a:gd name="connsiteY76" fmla="*/ 5694464 h 6858000"/>
              <a:gd name="connsiteX77" fmla="*/ 908973 w 7392421"/>
              <a:gd name="connsiteY77" fmla="*/ 5693132 h 6858000"/>
              <a:gd name="connsiteX78" fmla="*/ 951385 w 7392421"/>
              <a:gd name="connsiteY78" fmla="*/ 5682476 h 6858000"/>
              <a:gd name="connsiteX79" fmla="*/ 968351 w 7392421"/>
              <a:gd name="connsiteY79" fmla="*/ 5678923 h 6858000"/>
              <a:gd name="connsiteX80" fmla="*/ 985317 w 7392421"/>
              <a:gd name="connsiteY80" fmla="*/ 5668268 h 6858000"/>
              <a:gd name="connsiteX81" fmla="*/ 3069156 w 7392421"/>
              <a:gd name="connsiteY81" fmla="*/ 5224784 h 6858000"/>
              <a:gd name="connsiteX82" fmla="*/ 3069877 w 7392421"/>
              <a:gd name="connsiteY82" fmla="*/ 5225655 h 6858000"/>
              <a:gd name="connsiteX83" fmla="*/ 3070170 w 7392421"/>
              <a:gd name="connsiteY83" fmla="*/ 5224784 h 6858000"/>
              <a:gd name="connsiteX84" fmla="*/ 0 w 7392421"/>
              <a:gd name="connsiteY84" fmla="*/ 3728101 h 6858000"/>
              <a:gd name="connsiteX85" fmla="*/ 1014 w 7392421"/>
              <a:gd name="connsiteY85" fmla="*/ 3728101 h 6858000"/>
              <a:gd name="connsiteX86" fmla="*/ 293 w 7392421"/>
              <a:gd name="connsiteY86" fmla="*/ 3728972 h 6858000"/>
              <a:gd name="connsiteX87" fmla="*/ 1748249 w 7392421"/>
              <a:gd name="connsiteY87" fmla="*/ 900296 h 6858000"/>
              <a:gd name="connsiteX88" fmla="*/ 1750394 w 7392421"/>
              <a:gd name="connsiteY88" fmla="*/ 900296 h 6858000"/>
              <a:gd name="connsiteX89" fmla="*/ 1741171 w 7392421"/>
              <a:gd name="connsiteY89" fmla="*/ 901194 h 6858000"/>
              <a:gd name="connsiteX90" fmla="*/ 1738152 w 7392421"/>
              <a:gd name="connsiteY90" fmla="*/ 900900 h 6858000"/>
              <a:gd name="connsiteX91" fmla="*/ 1881554 w 7392421"/>
              <a:gd name="connsiteY91" fmla="*/ 886188 h 6858000"/>
              <a:gd name="connsiteX92" fmla="*/ 1912293 w 7392421"/>
              <a:gd name="connsiteY92" fmla="*/ 887026 h 6858000"/>
              <a:gd name="connsiteX93" fmla="*/ 1958933 w 7392421"/>
              <a:gd name="connsiteY93" fmla="*/ 894840 h 6858000"/>
              <a:gd name="connsiteX94" fmla="*/ 1961440 w 7392421"/>
              <a:gd name="connsiteY94" fmla="*/ 895896 h 6858000"/>
              <a:gd name="connsiteX95" fmla="*/ 1862047 w 7392421"/>
              <a:gd name="connsiteY95" fmla="*/ 895896 h 6858000"/>
              <a:gd name="connsiteX96" fmla="*/ 1840840 w 7392421"/>
              <a:gd name="connsiteY96" fmla="*/ 899749 h 6858000"/>
              <a:gd name="connsiteX97" fmla="*/ 1821936 w 7392421"/>
              <a:gd name="connsiteY97" fmla="*/ 894167 h 6858000"/>
              <a:gd name="connsiteX98" fmla="*/ 1844454 w 7392421"/>
              <a:gd name="connsiteY98" fmla="*/ 892607 h 6858000"/>
              <a:gd name="connsiteX99" fmla="*/ 1857174 w 7392421"/>
              <a:gd name="connsiteY99" fmla="*/ 890374 h 6858000"/>
              <a:gd name="connsiteX100" fmla="*/ 1881554 w 7392421"/>
              <a:gd name="connsiteY100" fmla="*/ 886188 h 6858000"/>
              <a:gd name="connsiteX101" fmla="*/ 1719279 w 7392421"/>
              <a:gd name="connsiteY101" fmla="*/ 884793 h 6858000"/>
              <a:gd name="connsiteX102" fmla="*/ 1738455 w 7392421"/>
              <a:gd name="connsiteY102" fmla="*/ 884793 h 6858000"/>
              <a:gd name="connsiteX103" fmla="*/ 1797815 w 7392421"/>
              <a:gd name="connsiteY103" fmla="*/ 890374 h 6858000"/>
              <a:gd name="connsiteX104" fmla="*/ 1737762 w 7392421"/>
              <a:gd name="connsiteY104" fmla="*/ 892482 h 6858000"/>
              <a:gd name="connsiteX105" fmla="*/ 1688889 w 7392421"/>
              <a:gd name="connsiteY105" fmla="*/ 892482 h 6858000"/>
              <a:gd name="connsiteX106" fmla="*/ 1722809 w 7392421"/>
              <a:gd name="connsiteY106" fmla="*/ 889133 h 6858000"/>
              <a:gd name="connsiteX107" fmla="*/ 1731289 w 7392421"/>
              <a:gd name="connsiteY107" fmla="*/ 886901 h 6858000"/>
              <a:gd name="connsiteX108" fmla="*/ 1645175 w 7392421"/>
              <a:gd name="connsiteY108" fmla="*/ 884793 h 6858000"/>
              <a:gd name="connsiteX109" fmla="*/ 1715727 w 7392421"/>
              <a:gd name="connsiteY109" fmla="*/ 884793 h 6858000"/>
              <a:gd name="connsiteX110" fmla="*/ 1667690 w 7392421"/>
              <a:gd name="connsiteY110" fmla="*/ 886901 h 6858000"/>
              <a:gd name="connsiteX111" fmla="*/ 1595610 w 7392421"/>
              <a:gd name="connsiteY111" fmla="*/ 886901 h 6858000"/>
              <a:gd name="connsiteX112" fmla="*/ 1594784 w 7392421"/>
              <a:gd name="connsiteY112" fmla="*/ 886834 h 6858000"/>
              <a:gd name="connsiteX113" fmla="*/ 1774961 w 7392421"/>
              <a:gd name="connsiteY113" fmla="*/ 491518 h 6858000"/>
              <a:gd name="connsiteX114" fmla="*/ 1774351 w 7392421"/>
              <a:gd name="connsiteY114" fmla="*/ 492814 h 6858000"/>
              <a:gd name="connsiteX115" fmla="*/ 1769849 w 7392421"/>
              <a:gd name="connsiteY115" fmla="*/ 491944 h 6858000"/>
              <a:gd name="connsiteX116" fmla="*/ 1982374 w 7392421"/>
              <a:gd name="connsiteY116" fmla="*/ 395710 h 6858000"/>
              <a:gd name="connsiteX117" fmla="*/ 1992974 w 7392421"/>
              <a:gd name="connsiteY117" fmla="*/ 397133 h 6858000"/>
              <a:gd name="connsiteX118" fmla="*/ 2005216 w 7392421"/>
              <a:gd name="connsiteY118" fmla="*/ 401518 h 6858000"/>
              <a:gd name="connsiteX119" fmla="*/ 1985984 w 7392421"/>
              <a:gd name="connsiteY119" fmla="*/ 397672 h 6858000"/>
              <a:gd name="connsiteX120" fmla="*/ 1980348 w 7392421"/>
              <a:gd name="connsiteY120" fmla="*/ 395982 h 6858000"/>
              <a:gd name="connsiteX121" fmla="*/ 1898608 w 7392421"/>
              <a:gd name="connsiteY121" fmla="*/ 46924 h 6858000"/>
              <a:gd name="connsiteX122" fmla="*/ 1906232 w 7392421"/>
              <a:gd name="connsiteY122" fmla="*/ 47706 h 6858000"/>
              <a:gd name="connsiteX123" fmla="*/ 1901691 w 7392421"/>
              <a:gd name="connsiteY123" fmla="*/ 51487 h 6858000"/>
              <a:gd name="connsiteX124" fmla="*/ 1898694 w 7392421"/>
              <a:gd name="connsiteY124" fmla="*/ 52622 h 6858000"/>
              <a:gd name="connsiteX125" fmla="*/ 1895454 w 7392421"/>
              <a:gd name="connsiteY125" fmla="*/ 51655 h 6858000"/>
              <a:gd name="connsiteX126" fmla="*/ 1893127 w 7392421"/>
              <a:gd name="connsiteY126" fmla="*/ 47486 h 6858000"/>
              <a:gd name="connsiteX127" fmla="*/ 2355584 w 7392421"/>
              <a:gd name="connsiteY127" fmla="*/ 38338 h 6858000"/>
              <a:gd name="connsiteX128" fmla="*/ 2354974 w 7392421"/>
              <a:gd name="connsiteY128" fmla="*/ 39445 h 6858000"/>
              <a:gd name="connsiteX129" fmla="*/ 2350472 w 7392421"/>
              <a:gd name="connsiteY129" fmla="*/ 38702 h 6858000"/>
              <a:gd name="connsiteX130" fmla="*/ 3146743 w 7392421"/>
              <a:gd name="connsiteY130" fmla="*/ 0 h 6858000"/>
              <a:gd name="connsiteX131" fmla="*/ 3202796 w 7392421"/>
              <a:gd name="connsiteY131" fmla="*/ 0 h 6858000"/>
              <a:gd name="connsiteX132" fmla="*/ 3202796 w 7392421"/>
              <a:gd name="connsiteY132" fmla="*/ 4543 h 6858000"/>
              <a:gd name="connsiteX133" fmla="*/ 3308828 w 7392421"/>
              <a:gd name="connsiteY133" fmla="*/ 4543 h 6858000"/>
              <a:gd name="connsiteX134" fmla="*/ 3334275 w 7392421"/>
              <a:gd name="connsiteY134" fmla="*/ 4543 h 6858000"/>
              <a:gd name="connsiteX135" fmla="*/ 3383051 w 7392421"/>
              <a:gd name="connsiteY135" fmla="*/ 559 h 6858000"/>
              <a:gd name="connsiteX136" fmla="*/ 3398101 w 7392421"/>
              <a:gd name="connsiteY136" fmla="*/ 0 h 6858000"/>
              <a:gd name="connsiteX137" fmla="*/ 7392421 w 7392421"/>
              <a:gd name="connsiteY137" fmla="*/ 0 h 6858000"/>
              <a:gd name="connsiteX138" fmla="*/ 7392421 w 7392421"/>
              <a:gd name="connsiteY138" fmla="*/ 6858000 h 6858000"/>
              <a:gd name="connsiteX139" fmla="*/ 2857168 w 7392421"/>
              <a:gd name="connsiteY139" fmla="*/ 6858000 h 6858000"/>
              <a:gd name="connsiteX140" fmla="*/ 2860240 w 7392421"/>
              <a:gd name="connsiteY140" fmla="*/ 6839268 h 6858000"/>
              <a:gd name="connsiteX141" fmla="*/ 2873493 w 7392421"/>
              <a:gd name="connsiteY141" fmla="*/ 6831079 h 6858000"/>
              <a:gd name="connsiteX142" fmla="*/ 2920147 w 7392421"/>
              <a:gd name="connsiteY142" fmla="*/ 6823372 h 6858000"/>
              <a:gd name="connsiteX143" fmla="*/ 2975283 w 7392421"/>
              <a:gd name="connsiteY143" fmla="*/ 6823372 h 6858000"/>
              <a:gd name="connsiteX144" fmla="*/ 3026178 w 7392421"/>
              <a:gd name="connsiteY144" fmla="*/ 6823372 h 6858000"/>
              <a:gd name="connsiteX145" fmla="*/ 3047384 w 7392421"/>
              <a:gd name="connsiteY145" fmla="*/ 6807959 h 6858000"/>
              <a:gd name="connsiteX146" fmla="*/ 3038903 w 7392421"/>
              <a:gd name="connsiteY146" fmla="*/ 6788692 h 6858000"/>
              <a:gd name="connsiteX147" fmla="*/ 3017697 w 7392421"/>
              <a:gd name="connsiteY147" fmla="*/ 6788692 h 6858000"/>
              <a:gd name="connsiteX148" fmla="*/ 2996489 w 7392421"/>
              <a:gd name="connsiteY148" fmla="*/ 6777131 h 6858000"/>
              <a:gd name="connsiteX149" fmla="*/ 2971042 w 7392421"/>
              <a:gd name="connsiteY149" fmla="*/ 6757864 h 6858000"/>
              <a:gd name="connsiteX150" fmla="*/ 2932870 w 7392421"/>
              <a:gd name="connsiteY150" fmla="*/ 6746304 h 6858000"/>
              <a:gd name="connsiteX151" fmla="*/ 2894699 w 7392421"/>
              <a:gd name="connsiteY151" fmla="*/ 6746304 h 6858000"/>
              <a:gd name="connsiteX152" fmla="*/ 2835322 w 7392421"/>
              <a:gd name="connsiteY152" fmla="*/ 6750157 h 6858000"/>
              <a:gd name="connsiteX153" fmla="*/ 2826839 w 7392421"/>
              <a:gd name="connsiteY153" fmla="*/ 6746304 h 6858000"/>
              <a:gd name="connsiteX154" fmla="*/ 2831081 w 7392421"/>
              <a:gd name="connsiteY154" fmla="*/ 6734743 h 6858000"/>
              <a:gd name="connsiteX155" fmla="*/ 2856528 w 7392421"/>
              <a:gd name="connsiteY155" fmla="*/ 6727037 h 6858000"/>
              <a:gd name="connsiteX156" fmla="*/ 2865010 w 7392421"/>
              <a:gd name="connsiteY156" fmla="*/ 6700063 h 6858000"/>
              <a:gd name="connsiteX157" fmla="*/ 2822598 w 7392421"/>
              <a:gd name="connsiteY157" fmla="*/ 6696209 h 6858000"/>
              <a:gd name="connsiteX158" fmla="*/ 2839564 w 7392421"/>
              <a:gd name="connsiteY158" fmla="*/ 6692356 h 6858000"/>
              <a:gd name="connsiteX159" fmla="*/ 2877734 w 7392421"/>
              <a:gd name="connsiteY159" fmla="*/ 6692356 h 6858000"/>
              <a:gd name="connsiteX160" fmla="*/ 2915906 w 7392421"/>
              <a:gd name="connsiteY160" fmla="*/ 6680796 h 6858000"/>
              <a:gd name="connsiteX161" fmla="*/ 2924389 w 7392421"/>
              <a:gd name="connsiteY161" fmla="*/ 6657675 h 6858000"/>
              <a:gd name="connsiteX162" fmla="*/ 2903182 w 7392421"/>
              <a:gd name="connsiteY162" fmla="*/ 6646115 h 6858000"/>
              <a:gd name="connsiteX163" fmla="*/ 2869251 w 7392421"/>
              <a:gd name="connsiteY163" fmla="*/ 6649968 h 6858000"/>
              <a:gd name="connsiteX164" fmla="*/ 2797151 w 7392421"/>
              <a:gd name="connsiteY164" fmla="*/ 6657675 h 6858000"/>
              <a:gd name="connsiteX165" fmla="*/ 2788668 w 7392421"/>
              <a:gd name="connsiteY165" fmla="*/ 6653822 h 6858000"/>
              <a:gd name="connsiteX166" fmla="*/ 2729290 w 7392421"/>
              <a:gd name="connsiteY166" fmla="*/ 6646115 h 6858000"/>
              <a:gd name="connsiteX167" fmla="*/ 2640224 w 7392421"/>
              <a:gd name="connsiteY167" fmla="*/ 6638408 h 6858000"/>
              <a:gd name="connsiteX168" fmla="*/ 2635982 w 7392421"/>
              <a:gd name="connsiteY168" fmla="*/ 6638408 h 6858000"/>
              <a:gd name="connsiteX169" fmla="*/ 2635982 w 7392421"/>
              <a:gd name="connsiteY169" fmla="*/ 6634555 h 6858000"/>
              <a:gd name="connsiteX170" fmla="*/ 2640224 w 7392421"/>
              <a:gd name="connsiteY170" fmla="*/ 6626848 h 6858000"/>
              <a:gd name="connsiteX171" fmla="*/ 2652948 w 7392421"/>
              <a:gd name="connsiteY171" fmla="*/ 6626848 h 6858000"/>
              <a:gd name="connsiteX172" fmla="*/ 2729290 w 7392421"/>
              <a:gd name="connsiteY172" fmla="*/ 6626848 h 6858000"/>
              <a:gd name="connsiteX173" fmla="*/ 2742014 w 7392421"/>
              <a:gd name="connsiteY173" fmla="*/ 6619141 h 6858000"/>
              <a:gd name="connsiteX174" fmla="*/ 2763220 w 7392421"/>
              <a:gd name="connsiteY174" fmla="*/ 6603727 h 6858000"/>
              <a:gd name="connsiteX175" fmla="*/ 2814115 w 7392421"/>
              <a:gd name="connsiteY175" fmla="*/ 6603727 h 6858000"/>
              <a:gd name="connsiteX176" fmla="*/ 2852287 w 7392421"/>
              <a:gd name="connsiteY176" fmla="*/ 6596020 h 6858000"/>
              <a:gd name="connsiteX177" fmla="*/ 2831081 w 7392421"/>
              <a:gd name="connsiteY177" fmla="*/ 6584460 h 6858000"/>
              <a:gd name="connsiteX178" fmla="*/ 2729290 w 7392421"/>
              <a:gd name="connsiteY178" fmla="*/ 6580607 h 6858000"/>
              <a:gd name="connsiteX179" fmla="*/ 2568123 w 7392421"/>
              <a:gd name="connsiteY179" fmla="*/ 6580607 h 6858000"/>
              <a:gd name="connsiteX180" fmla="*/ 2546916 w 7392421"/>
              <a:gd name="connsiteY180" fmla="*/ 6584460 h 6858000"/>
              <a:gd name="connsiteX181" fmla="*/ 2504504 w 7392421"/>
              <a:gd name="connsiteY181" fmla="*/ 6580607 h 6858000"/>
              <a:gd name="connsiteX182" fmla="*/ 2462091 w 7392421"/>
              <a:gd name="connsiteY182" fmla="*/ 6584460 h 6858000"/>
              <a:gd name="connsiteX183" fmla="*/ 2432402 w 7392421"/>
              <a:gd name="connsiteY183" fmla="*/ 6584460 h 6858000"/>
              <a:gd name="connsiteX184" fmla="*/ 2360301 w 7392421"/>
              <a:gd name="connsiteY184" fmla="*/ 6572900 h 6858000"/>
              <a:gd name="connsiteX185" fmla="*/ 2343335 w 7392421"/>
              <a:gd name="connsiteY185" fmla="*/ 6580607 h 6858000"/>
              <a:gd name="connsiteX186" fmla="*/ 2317888 w 7392421"/>
              <a:gd name="connsiteY186" fmla="*/ 6572900 h 6858000"/>
              <a:gd name="connsiteX187" fmla="*/ 2223860 w 7392421"/>
              <a:gd name="connsiteY187" fmla="*/ 6572900 h 6858000"/>
              <a:gd name="connsiteX188" fmla="*/ 2226954 w 7392421"/>
              <a:gd name="connsiteY188" fmla="*/ 6566806 h 6858000"/>
              <a:gd name="connsiteX189" fmla="*/ 2243914 w 7392421"/>
              <a:gd name="connsiteY189" fmla="*/ 6536434 h 6858000"/>
              <a:gd name="connsiteX190" fmla="*/ 2243914 w 7392421"/>
              <a:gd name="connsiteY190" fmla="*/ 6528842 h 6858000"/>
              <a:gd name="connsiteX191" fmla="*/ 2180314 w 7392421"/>
              <a:gd name="connsiteY191" fmla="*/ 6490877 h 6858000"/>
              <a:gd name="connsiteX192" fmla="*/ 1959834 w 7392421"/>
              <a:gd name="connsiteY192" fmla="*/ 6490877 h 6858000"/>
              <a:gd name="connsiteX193" fmla="*/ 1942874 w 7392421"/>
              <a:gd name="connsiteY193" fmla="*/ 6483284 h 6858000"/>
              <a:gd name="connsiteX194" fmla="*/ 1959834 w 7392421"/>
              <a:gd name="connsiteY194" fmla="*/ 6479487 h 6858000"/>
              <a:gd name="connsiteX195" fmla="*/ 2010714 w 7392421"/>
              <a:gd name="connsiteY195" fmla="*/ 6468098 h 6858000"/>
              <a:gd name="connsiteX196" fmla="*/ 2154873 w 7392421"/>
              <a:gd name="connsiteY196" fmla="*/ 6418744 h 6858000"/>
              <a:gd name="connsiteX197" fmla="*/ 2239673 w 7392421"/>
              <a:gd name="connsiteY197" fmla="*/ 6414948 h 6858000"/>
              <a:gd name="connsiteX198" fmla="*/ 2294793 w 7392421"/>
              <a:gd name="connsiteY198" fmla="*/ 6414948 h 6858000"/>
              <a:gd name="connsiteX199" fmla="*/ 2345673 w 7392421"/>
              <a:gd name="connsiteY199" fmla="*/ 6407355 h 6858000"/>
              <a:gd name="connsiteX200" fmla="*/ 2366873 w 7392421"/>
              <a:gd name="connsiteY200" fmla="*/ 6399762 h 6858000"/>
              <a:gd name="connsiteX201" fmla="*/ 2345673 w 7392421"/>
              <a:gd name="connsiteY201" fmla="*/ 6392169 h 6858000"/>
              <a:gd name="connsiteX202" fmla="*/ 2197274 w 7392421"/>
              <a:gd name="connsiteY202" fmla="*/ 6399762 h 6858000"/>
              <a:gd name="connsiteX203" fmla="*/ 2133674 w 7392421"/>
              <a:gd name="connsiteY203" fmla="*/ 6376983 h 6858000"/>
              <a:gd name="connsiteX204" fmla="*/ 2133674 w 7392421"/>
              <a:gd name="connsiteY204" fmla="*/ 6369390 h 6858000"/>
              <a:gd name="connsiteX205" fmla="*/ 2137913 w 7392421"/>
              <a:gd name="connsiteY205" fmla="*/ 6354204 h 6858000"/>
              <a:gd name="connsiteX206" fmla="*/ 2176073 w 7392421"/>
              <a:gd name="connsiteY206" fmla="*/ 6354204 h 6858000"/>
              <a:gd name="connsiteX207" fmla="*/ 2201513 w 7392421"/>
              <a:gd name="connsiteY207" fmla="*/ 6346611 h 6858000"/>
              <a:gd name="connsiteX208" fmla="*/ 2205753 w 7392421"/>
              <a:gd name="connsiteY208" fmla="*/ 6339018 h 6858000"/>
              <a:gd name="connsiteX209" fmla="*/ 2197274 w 7392421"/>
              <a:gd name="connsiteY209" fmla="*/ 6335222 h 6858000"/>
              <a:gd name="connsiteX210" fmla="*/ 2159113 w 7392421"/>
              <a:gd name="connsiteY210" fmla="*/ 6335222 h 6858000"/>
              <a:gd name="connsiteX211" fmla="*/ 2146394 w 7392421"/>
              <a:gd name="connsiteY211" fmla="*/ 6327629 h 6858000"/>
              <a:gd name="connsiteX212" fmla="*/ 2154873 w 7392421"/>
              <a:gd name="connsiteY212" fmla="*/ 6320036 h 6858000"/>
              <a:gd name="connsiteX213" fmla="*/ 2205753 w 7392421"/>
              <a:gd name="connsiteY213" fmla="*/ 6301054 h 6858000"/>
              <a:gd name="connsiteX214" fmla="*/ 2286313 w 7392421"/>
              <a:gd name="connsiteY214" fmla="*/ 6285868 h 6858000"/>
              <a:gd name="connsiteX215" fmla="*/ 2286313 w 7392421"/>
              <a:gd name="connsiteY215" fmla="*/ 6282071 h 6858000"/>
              <a:gd name="connsiteX216" fmla="*/ 2286313 w 7392421"/>
              <a:gd name="connsiteY216" fmla="*/ 6274478 h 6858000"/>
              <a:gd name="connsiteX217" fmla="*/ 2269353 w 7392421"/>
              <a:gd name="connsiteY217" fmla="*/ 6274478 h 6858000"/>
              <a:gd name="connsiteX218" fmla="*/ 2256633 w 7392421"/>
              <a:gd name="connsiteY218" fmla="*/ 6251700 h 6858000"/>
              <a:gd name="connsiteX219" fmla="*/ 2252393 w 7392421"/>
              <a:gd name="connsiteY219" fmla="*/ 6240310 h 6858000"/>
              <a:gd name="connsiteX220" fmla="*/ 2214234 w 7392421"/>
              <a:gd name="connsiteY220" fmla="*/ 6228921 h 6858000"/>
              <a:gd name="connsiteX221" fmla="*/ 2243914 w 7392421"/>
              <a:gd name="connsiteY221" fmla="*/ 6228921 h 6858000"/>
              <a:gd name="connsiteX222" fmla="*/ 2248153 w 7392421"/>
              <a:gd name="connsiteY222" fmla="*/ 6217531 h 6858000"/>
              <a:gd name="connsiteX223" fmla="*/ 2248153 w 7392421"/>
              <a:gd name="connsiteY223" fmla="*/ 6209938 h 6858000"/>
              <a:gd name="connsiteX224" fmla="*/ 2252393 w 7392421"/>
              <a:gd name="connsiteY224" fmla="*/ 6209938 h 6858000"/>
              <a:gd name="connsiteX225" fmla="*/ 2294793 w 7392421"/>
              <a:gd name="connsiteY225" fmla="*/ 6213735 h 6858000"/>
              <a:gd name="connsiteX226" fmla="*/ 2303273 w 7392421"/>
              <a:gd name="connsiteY226" fmla="*/ 6209938 h 6858000"/>
              <a:gd name="connsiteX227" fmla="*/ 2299033 w 7392421"/>
              <a:gd name="connsiteY227" fmla="*/ 6202346 h 6858000"/>
              <a:gd name="connsiteX228" fmla="*/ 2273593 w 7392421"/>
              <a:gd name="connsiteY228" fmla="*/ 6187160 h 6858000"/>
              <a:gd name="connsiteX229" fmla="*/ 2269353 w 7392421"/>
              <a:gd name="connsiteY229" fmla="*/ 6168177 h 6858000"/>
              <a:gd name="connsiteX230" fmla="*/ 2277833 w 7392421"/>
              <a:gd name="connsiteY230" fmla="*/ 6156788 h 6858000"/>
              <a:gd name="connsiteX231" fmla="*/ 2299033 w 7392421"/>
              <a:gd name="connsiteY231" fmla="*/ 6156788 h 6858000"/>
              <a:gd name="connsiteX232" fmla="*/ 2349913 w 7392421"/>
              <a:gd name="connsiteY232" fmla="*/ 6171974 h 6858000"/>
              <a:gd name="connsiteX233" fmla="*/ 2371112 w 7392421"/>
              <a:gd name="connsiteY233" fmla="*/ 6164381 h 6858000"/>
              <a:gd name="connsiteX234" fmla="*/ 2383832 w 7392421"/>
              <a:gd name="connsiteY234" fmla="*/ 6141602 h 6858000"/>
              <a:gd name="connsiteX235" fmla="*/ 2421992 w 7392421"/>
              <a:gd name="connsiteY235" fmla="*/ 6134009 h 6858000"/>
              <a:gd name="connsiteX236" fmla="*/ 2455913 w 7392421"/>
              <a:gd name="connsiteY236" fmla="*/ 6137806 h 6858000"/>
              <a:gd name="connsiteX237" fmla="*/ 2464392 w 7392421"/>
              <a:gd name="connsiteY237" fmla="*/ 6126416 h 6858000"/>
              <a:gd name="connsiteX238" fmla="*/ 2455913 w 7392421"/>
              <a:gd name="connsiteY238" fmla="*/ 6115027 h 6858000"/>
              <a:gd name="connsiteX239" fmla="*/ 2443193 w 7392421"/>
              <a:gd name="connsiteY239" fmla="*/ 6118823 h 6858000"/>
              <a:gd name="connsiteX240" fmla="*/ 2392313 w 7392421"/>
              <a:gd name="connsiteY240" fmla="*/ 6107434 h 6858000"/>
              <a:gd name="connsiteX241" fmla="*/ 2388072 w 7392421"/>
              <a:gd name="connsiteY241" fmla="*/ 6084655 h 6858000"/>
              <a:gd name="connsiteX242" fmla="*/ 2349913 w 7392421"/>
              <a:gd name="connsiteY242" fmla="*/ 6084655 h 6858000"/>
              <a:gd name="connsiteX243" fmla="*/ 2315993 w 7392421"/>
              <a:gd name="connsiteY243" fmla="*/ 6080859 h 6858000"/>
              <a:gd name="connsiteX244" fmla="*/ 2307778 w 7392421"/>
              <a:gd name="connsiteY244" fmla="*/ 6076647 h 6858000"/>
              <a:gd name="connsiteX245" fmla="*/ 2303001 w 7392421"/>
              <a:gd name="connsiteY245" fmla="*/ 6077973 h 6858000"/>
              <a:gd name="connsiteX246" fmla="*/ 2306070 w 7392421"/>
              <a:gd name="connsiteY246" fmla="*/ 6071704 h 6858000"/>
              <a:gd name="connsiteX247" fmla="*/ 2297589 w 7392421"/>
              <a:gd name="connsiteY247" fmla="*/ 6047454 h 6858000"/>
              <a:gd name="connsiteX248" fmla="*/ 2276383 w 7392421"/>
              <a:gd name="connsiteY248" fmla="*/ 6047454 h 6858000"/>
              <a:gd name="connsiteX249" fmla="*/ 2255176 w 7392421"/>
              <a:gd name="connsiteY249" fmla="*/ 6032903 h 6858000"/>
              <a:gd name="connsiteX250" fmla="*/ 2229728 w 7392421"/>
              <a:gd name="connsiteY250" fmla="*/ 6008653 h 6858000"/>
              <a:gd name="connsiteX251" fmla="*/ 2191556 w 7392421"/>
              <a:gd name="connsiteY251" fmla="*/ 5994103 h 6858000"/>
              <a:gd name="connsiteX252" fmla="*/ 2153385 w 7392421"/>
              <a:gd name="connsiteY252" fmla="*/ 5994103 h 6858000"/>
              <a:gd name="connsiteX253" fmla="*/ 2094008 w 7392421"/>
              <a:gd name="connsiteY253" fmla="*/ 5998953 h 6858000"/>
              <a:gd name="connsiteX254" fmla="*/ 2085525 w 7392421"/>
              <a:gd name="connsiteY254" fmla="*/ 5994103 h 6858000"/>
              <a:gd name="connsiteX255" fmla="*/ 2089767 w 7392421"/>
              <a:gd name="connsiteY255" fmla="*/ 5979552 h 6858000"/>
              <a:gd name="connsiteX256" fmla="*/ 2115214 w 7392421"/>
              <a:gd name="connsiteY256" fmla="*/ 5969853 h 6858000"/>
              <a:gd name="connsiteX257" fmla="*/ 2123696 w 7392421"/>
              <a:gd name="connsiteY257" fmla="*/ 5935902 h 6858000"/>
              <a:gd name="connsiteX258" fmla="*/ 2081284 w 7392421"/>
              <a:gd name="connsiteY258" fmla="*/ 5931052 h 6858000"/>
              <a:gd name="connsiteX259" fmla="*/ 2098250 w 7392421"/>
              <a:gd name="connsiteY259" fmla="*/ 5926202 h 6858000"/>
              <a:gd name="connsiteX260" fmla="*/ 2136420 w 7392421"/>
              <a:gd name="connsiteY260" fmla="*/ 5926202 h 6858000"/>
              <a:gd name="connsiteX261" fmla="*/ 2174592 w 7392421"/>
              <a:gd name="connsiteY261" fmla="*/ 5911652 h 6858000"/>
              <a:gd name="connsiteX262" fmla="*/ 2183075 w 7392421"/>
              <a:gd name="connsiteY262" fmla="*/ 5882551 h 6858000"/>
              <a:gd name="connsiteX263" fmla="*/ 2161868 w 7392421"/>
              <a:gd name="connsiteY263" fmla="*/ 5868002 h 6858000"/>
              <a:gd name="connsiteX264" fmla="*/ 2127937 w 7392421"/>
              <a:gd name="connsiteY264" fmla="*/ 5872851 h 6858000"/>
              <a:gd name="connsiteX265" fmla="*/ 2055837 w 7392421"/>
              <a:gd name="connsiteY265" fmla="*/ 5882551 h 6858000"/>
              <a:gd name="connsiteX266" fmla="*/ 2047354 w 7392421"/>
              <a:gd name="connsiteY266" fmla="*/ 5877702 h 6858000"/>
              <a:gd name="connsiteX267" fmla="*/ 1987976 w 7392421"/>
              <a:gd name="connsiteY267" fmla="*/ 5868002 h 6858000"/>
              <a:gd name="connsiteX268" fmla="*/ 1953832 w 7392421"/>
              <a:gd name="connsiteY268" fmla="*/ 5861494 h 6858000"/>
              <a:gd name="connsiteX269" fmla="*/ 1965665 w 7392421"/>
              <a:gd name="connsiteY269" fmla="*/ 5858291 h 6858000"/>
              <a:gd name="connsiteX270" fmla="*/ 1985274 w 7392421"/>
              <a:gd name="connsiteY270" fmla="*/ 5849274 h 6858000"/>
              <a:gd name="connsiteX271" fmla="*/ 1991104 w 7392421"/>
              <a:gd name="connsiteY271" fmla="*/ 5845003 h 6858000"/>
              <a:gd name="connsiteX272" fmla="*/ 1991786 w 7392421"/>
              <a:gd name="connsiteY272" fmla="*/ 5843171 h 6858000"/>
              <a:gd name="connsiteX273" fmla="*/ 1995929 w 7392421"/>
              <a:gd name="connsiteY273" fmla="*/ 5842539 h 6858000"/>
              <a:gd name="connsiteX274" fmla="*/ 2000700 w 7392421"/>
              <a:gd name="connsiteY274" fmla="*/ 5834051 h 6858000"/>
              <a:gd name="connsiteX275" fmla="*/ 2021906 w 7392421"/>
              <a:gd name="connsiteY275" fmla="*/ 5814651 h 6858000"/>
              <a:gd name="connsiteX276" fmla="*/ 2072801 w 7392421"/>
              <a:gd name="connsiteY276" fmla="*/ 5814651 h 6858000"/>
              <a:gd name="connsiteX277" fmla="*/ 2110973 w 7392421"/>
              <a:gd name="connsiteY277" fmla="*/ 5804950 h 6858000"/>
              <a:gd name="connsiteX278" fmla="*/ 2089767 w 7392421"/>
              <a:gd name="connsiteY278" fmla="*/ 5790401 h 6858000"/>
              <a:gd name="connsiteX279" fmla="*/ 1987976 w 7392421"/>
              <a:gd name="connsiteY279" fmla="*/ 5785551 h 6858000"/>
              <a:gd name="connsiteX280" fmla="*/ 1826809 w 7392421"/>
              <a:gd name="connsiteY280" fmla="*/ 5785551 h 6858000"/>
              <a:gd name="connsiteX281" fmla="*/ 1805602 w 7392421"/>
              <a:gd name="connsiteY281" fmla="*/ 5790401 h 6858000"/>
              <a:gd name="connsiteX282" fmla="*/ 1763190 w 7392421"/>
              <a:gd name="connsiteY282" fmla="*/ 5785551 h 6858000"/>
              <a:gd name="connsiteX283" fmla="*/ 1720777 w 7392421"/>
              <a:gd name="connsiteY283" fmla="*/ 5790401 h 6858000"/>
              <a:gd name="connsiteX284" fmla="*/ 1691088 w 7392421"/>
              <a:gd name="connsiteY284" fmla="*/ 5790401 h 6858000"/>
              <a:gd name="connsiteX285" fmla="*/ 1618987 w 7392421"/>
              <a:gd name="connsiteY285" fmla="*/ 5775851 h 6858000"/>
              <a:gd name="connsiteX286" fmla="*/ 1602021 w 7392421"/>
              <a:gd name="connsiteY286" fmla="*/ 5785551 h 6858000"/>
              <a:gd name="connsiteX287" fmla="*/ 1576574 w 7392421"/>
              <a:gd name="connsiteY287" fmla="*/ 5775851 h 6858000"/>
              <a:gd name="connsiteX288" fmla="*/ 1428130 w 7392421"/>
              <a:gd name="connsiteY288" fmla="*/ 5775851 h 6858000"/>
              <a:gd name="connsiteX289" fmla="*/ 1357618 w 7392421"/>
              <a:gd name="connsiteY289" fmla="*/ 5775244 h 6858000"/>
              <a:gd name="connsiteX290" fmla="*/ 1317117 w 7392421"/>
              <a:gd name="connsiteY290" fmla="*/ 5772911 h 6858000"/>
              <a:gd name="connsiteX291" fmla="*/ 1318325 w 7392421"/>
              <a:gd name="connsiteY291" fmla="*/ 5772719 h 6858000"/>
              <a:gd name="connsiteX292" fmla="*/ 1373462 w 7392421"/>
              <a:gd name="connsiteY292" fmla="*/ 5772719 h 6858000"/>
              <a:gd name="connsiteX293" fmla="*/ 1407392 w 7392421"/>
              <a:gd name="connsiteY293" fmla="*/ 5769821 h 6858000"/>
              <a:gd name="connsiteX294" fmla="*/ 1420116 w 7392421"/>
              <a:gd name="connsiteY294" fmla="*/ 5766924 h 6858000"/>
              <a:gd name="connsiteX295" fmla="*/ 1471012 w 7392421"/>
              <a:gd name="connsiteY295" fmla="*/ 5766924 h 6858000"/>
              <a:gd name="connsiteX296" fmla="*/ 1526148 w 7392421"/>
              <a:gd name="connsiteY296" fmla="*/ 5766924 h 6858000"/>
              <a:gd name="connsiteX297" fmla="*/ 1581284 w 7392421"/>
              <a:gd name="connsiteY297" fmla="*/ 5766924 h 6858000"/>
              <a:gd name="connsiteX298" fmla="*/ 1606731 w 7392421"/>
              <a:gd name="connsiteY298" fmla="*/ 5761128 h 6858000"/>
              <a:gd name="connsiteX299" fmla="*/ 1644903 w 7392421"/>
              <a:gd name="connsiteY299" fmla="*/ 5761128 h 6858000"/>
              <a:gd name="connsiteX300" fmla="*/ 1661868 w 7392421"/>
              <a:gd name="connsiteY300" fmla="*/ 5761128 h 6858000"/>
              <a:gd name="connsiteX301" fmla="*/ 1708522 w 7392421"/>
              <a:gd name="connsiteY301" fmla="*/ 5764026 h 6858000"/>
              <a:gd name="connsiteX302" fmla="*/ 1725487 w 7392421"/>
              <a:gd name="connsiteY302" fmla="*/ 5755332 h 6858000"/>
              <a:gd name="connsiteX303" fmla="*/ 1742451 w 7392421"/>
              <a:gd name="connsiteY303" fmla="*/ 5755332 h 6858000"/>
              <a:gd name="connsiteX304" fmla="*/ 1746693 w 7392421"/>
              <a:gd name="connsiteY304" fmla="*/ 5749537 h 6858000"/>
              <a:gd name="connsiteX305" fmla="*/ 1801829 w 7392421"/>
              <a:gd name="connsiteY305" fmla="*/ 5749537 h 6858000"/>
              <a:gd name="connsiteX306" fmla="*/ 1801829 w 7392421"/>
              <a:gd name="connsiteY306" fmla="*/ 5755332 h 6858000"/>
              <a:gd name="connsiteX307" fmla="*/ 1907861 w 7392421"/>
              <a:gd name="connsiteY307" fmla="*/ 5755332 h 6858000"/>
              <a:gd name="connsiteX308" fmla="*/ 1933309 w 7392421"/>
              <a:gd name="connsiteY308" fmla="*/ 5755332 h 6858000"/>
              <a:gd name="connsiteX309" fmla="*/ 2030858 w 7392421"/>
              <a:gd name="connsiteY309" fmla="*/ 5749537 h 6858000"/>
              <a:gd name="connsiteX310" fmla="*/ 2030858 w 7392421"/>
              <a:gd name="connsiteY310" fmla="*/ 5740843 h 6858000"/>
              <a:gd name="connsiteX311" fmla="*/ 2035098 w 7392421"/>
              <a:gd name="connsiteY311" fmla="*/ 5737945 h 6858000"/>
              <a:gd name="connsiteX312" fmla="*/ 2043581 w 7392421"/>
              <a:gd name="connsiteY312" fmla="*/ 5740843 h 6858000"/>
              <a:gd name="connsiteX313" fmla="*/ 2124166 w 7392421"/>
              <a:gd name="connsiteY313" fmla="*/ 5740843 h 6858000"/>
              <a:gd name="connsiteX314" fmla="*/ 2141130 w 7392421"/>
              <a:gd name="connsiteY314" fmla="*/ 5746639 h 6858000"/>
              <a:gd name="connsiteX315" fmla="*/ 2170819 w 7392421"/>
              <a:gd name="connsiteY315" fmla="*/ 5746639 h 6858000"/>
              <a:gd name="connsiteX316" fmla="*/ 2200508 w 7392421"/>
              <a:gd name="connsiteY316" fmla="*/ 5735047 h 6858000"/>
              <a:gd name="connsiteX317" fmla="*/ 2213231 w 7392421"/>
              <a:gd name="connsiteY317" fmla="*/ 5732149 h 6858000"/>
              <a:gd name="connsiteX318" fmla="*/ 2230197 w 7392421"/>
              <a:gd name="connsiteY318" fmla="*/ 5732149 h 6858000"/>
              <a:gd name="connsiteX319" fmla="*/ 2234438 w 7392421"/>
              <a:gd name="connsiteY319" fmla="*/ 5729252 h 6858000"/>
              <a:gd name="connsiteX320" fmla="*/ 2230197 w 7392421"/>
              <a:gd name="connsiteY320" fmla="*/ 5723456 h 6858000"/>
              <a:gd name="connsiteX321" fmla="*/ 2179302 w 7392421"/>
              <a:gd name="connsiteY321" fmla="*/ 5717660 h 6858000"/>
              <a:gd name="connsiteX322" fmla="*/ 2166578 w 7392421"/>
              <a:gd name="connsiteY322" fmla="*/ 5711865 h 6858000"/>
              <a:gd name="connsiteX323" fmla="*/ 2128407 w 7392421"/>
              <a:gd name="connsiteY323" fmla="*/ 5700273 h 6858000"/>
              <a:gd name="connsiteX324" fmla="*/ 2119924 w 7392421"/>
              <a:gd name="connsiteY324" fmla="*/ 5703171 h 6858000"/>
              <a:gd name="connsiteX325" fmla="*/ 2111441 w 7392421"/>
              <a:gd name="connsiteY325" fmla="*/ 5697375 h 6858000"/>
              <a:gd name="connsiteX326" fmla="*/ 2073271 w 7392421"/>
              <a:gd name="connsiteY326" fmla="*/ 5682886 h 6858000"/>
              <a:gd name="connsiteX327" fmla="*/ 2043581 w 7392421"/>
              <a:gd name="connsiteY327" fmla="*/ 5691580 h 6858000"/>
              <a:gd name="connsiteX328" fmla="*/ 2039340 w 7392421"/>
              <a:gd name="connsiteY328" fmla="*/ 5688682 h 6858000"/>
              <a:gd name="connsiteX329" fmla="*/ 2009652 w 7392421"/>
              <a:gd name="connsiteY329" fmla="*/ 5688682 h 6858000"/>
              <a:gd name="connsiteX330" fmla="*/ 1950274 w 7392421"/>
              <a:gd name="connsiteY330" fmla="*/ 5697375 h 6858000"/>
              <a:gd name="connsiteX331" fmla="*/ 1946033 w 7392421"/>
              <a:gd name="connsiteY331" fmla="*/ 5691580 h 6858000"/>
              <a:gd name="connsiteX332" fmla="*/ 1937550 w 7392421"/>
              <a:gd name="connsiteY332" fmla="*/ 5665499 h 6858000"/>
              <a:gd name="connsiteX333" fmla="*/ 1907861 w 7392421"/>
              <a:gd name="connsiteY333" fmla="*/ 5665499 h 6858000"/>
              <a:gd name="connsiteX334" fmla="*/ 1899378 w 7392421"/>
              <a:gd name="connsiteY334" fmla="*/ 5677090 h 6858000"/>
              <a:gd name="connsiteX335" fmla="*/ 1873931 w 7392421"/>
              <a:gd name="connsiteY335" fmla="*/ 5688682 h 6858000"/>
              <a:gd name="connsiteX336" fmla="*/ 1865448 w 7392421"/>
              <a:gd name="connsiteY336" fmla="*/ 5691580 h 6858000"/>
              <a:gd name="connsiteX337" fmla="*/ 1848483 w 7392421"/>
              <a:gd name="connsiteY337" fmla="*/ 5691580 h 6858000"/>
              <a:gd name="connsiteX338" fmla="*/ 1831519 w 7392421"/>
              <a:gd name="connsiteY338" fmla="*/ 5691580 h 6858000"/>
              <a:gd name="connsiteX339" fmla="*/ 1823036 w 7392421"/>
              <a:gd name="connsiteY339" fmla="*/ 5697375 h 6858000"/>
              <a:gd name="connsiteX340" fmla="*/ 1818795 w 7392421"/>
              <a:gd name="connsiteY340" fmla="*/ 5714762 h 6858000"/>
              <a:gd name="connsiteX341" fmla="*/ 1801829 w 7392421"/>
              <a:gd name="connsiteY341" fmla="*/ 5714762 h 6858000"/>
              <a:gd name="connsiteX342" fmla="*/ 1797588 w 7392421"/>
              <a:gd name="connsiteY342" fmla="*/ 5706069 h 6858000"/>
              <a:gd name="connsiteX343" fmla="*/ 1763658 w 7392421"/>
              <a:gd name="connsiteY343" fmla="*/ 5697375 h 6858000"/>
              <a:gd name="connsiteX344" fmla="*/ 1755176 w 7392421"/>
              <a:gd name="connsiteY344" fmla="*/ 5700273 h 6858000"/>
              <a:gd name="connsiteX345" fmla="*/ 1738210 w 7392421"/>
              <a:gd name="connsiteY345" fmla="*/ 5700273 h 6858000"/>
              <a:gd name="connsiteX346" fmla="*/ 1729728 w 7392421"/>
              <a:gd name="connsiteY346" fmla="*/ 5706069 h 6858000"/>
              <a:gd name="connsiteX347" fmla="*/ 1725487 w 7392421"/>
              <a:gd name="connsiteY347" fmla="*/ 5697375 h 6858000"/>
              <a:gd name="connsiteX348" fmla="*/ 1721245 w 7392421"/>
              <a:gd name="connsiteY348" fmla="*/ 5697375 h 6858000"/>
              <a:gd name="connsiteX349" fmla="*/ 1683074 w 7392421"/>
              <a:gd name="connsiteY349" fmla="*/ 5703171 h 6858000"/>
              <a:gd name="connsiteX350" fmla="*/ 1640662 w 7392421"/>
              <a:gd name="connsiteY350" fmla="*/ 5697375 h 6858000"/>
              <a:gd name="connsiteX351" fmla="*/ 1598250 w 7392421"/>
              <a:gd name="connsiteY351" fmla="*/ 5700273 h 6858000"/>
              <a:gd name="connsiteX352" fmla="*/ 1547354 w 7392421"/>
              <a:gd name="connsiteY352" fmla="*/ 5700273 h 6858000"/>
              <a:gd name="connsiteX353" fmla="*/ 1543112 w 7392421"/>
              <a:gd name="connsiteY353" fmla="*/ 5700273 h 6858000"/>
              <a:gd name="connsiteX354" fmla="*/ 1543112 w 7392421"/>
              <a:gd name="connsiteY354" fmla="*/ 5703171 h 6858000"/>
              <a:gd name="connsiteX355" fmla="*/ 1555835 w 7392421"/>
              <a:gd name="connsiteY355" fmla="*/ 5708967 h 6858000"/>
              <a:gd name="connsiteX356" fmla="*/ 1564318 w 7392421"/>
              <a:gd name="connsiteY356" fmla="*/ 5714762 h 6858000"/>
              <a:gd name="connsiteX357" fmla="*/ 1551595 w 7392421"/>
              <a:gd name="connsiteY357" fmla="*/ 5717660 h 6858000"/>
              <a:gd name="connsiteX358" fmla="*/ 1581284 w 7392421"/>
              <a:gd name="connsiteY358" fmla="*/ 5726354 h 6858000"/>
              <a:gd name="connsiteX359" fmla="*/ 1594008 w 7392421"/>
              <a:gd name="connsiteY359" fmla="*/ 5732149 h 6858000"/>
              <a:gd name="connsiteX360" fmla="*/ 1581284 w 7392421"/>
              <a:gd name="connsiteY360" fmla="*/ 5737945 h 6858000"/>
              <a:gd name="connsiteX361" fmla="*/ 1551595 w 7392421"/>
              <a:gd name="connsiteY361" fmla="*/ 5732149 h 6858000"/>
              <a:gd name="connsiteX362" fmla="*/ 1543112 w 7392421"/>
              <a:gd name="connsiteY362" fmla="*/ 5732149 h 6858000"/>
              <a:gd name="connsiteX363" fmla="*/ 1496458 w 7392421"/>
              <a:gd name="connsiteY363" fmla="*/ 5737945 h 6858000"/>
              <a:gd name="connsiteX364" fmla="*/ 1466770 w 7392421"/>
              <a:gd name="connsiteY364" fmla="*/ 5732149 h 6858000"/>
              <a:gd name="connsiteX365" fmla="*/ 1462529 w 7392421"/>
              <a:gd name="connsiteY365" fmla="*/ 5732149 h 6858000"/>
              <a:gd name="connsiteX366" fmla="*/ 1428598 w 7392421"/>
              <a:gd name="connsiteY366" fmla="*/ 5737945 h 6858000"/>
              <a:gd name="connsiteX367" fmla="*/ 1405272 w 7392421"/>
              <a:gd name="connsiteY367" fmla="*/ 5733237 h 6858000"/>
              <a:gd name="connsiteX368" fmla="*/ 1388855 w 7392421"/>
              <a:gd name="connsiteY368" fmla="*/ 5728393 h 6858000"/>
              <a:gd name="connsiteX369" fmla="*/ 1394598 w 7392421"/>
              <a:gd name="connsiteY369" fmla="*/ 5725988 h 6858000"/>
              <a:gd name="connsiteX370" fmla="*/ 1400960 w 7392421"/>
              <a:gd name="connsiteY370" fmla="*/ 5717995 h 6858000"/>
              <a:gd name="connsiteX371" fmla="*/ 1426407 w 7392421"/>
              <a:gd name="connsiteY371" fmla="*/ 5710892 h 6858000"/>
              <a:gd name="connsiteX372" fmla="*/ 1400960 w 7392421"/>
              <a:gd name="connsiteY372" fmla="*/ 5693132 h 6858000"/>
              <a:gd name="connsiteX373" fmla="*/ 1379753 w 7392421"/>
              <a:gd name="connsiteY373" fmla="*/ 5682476 h 6858000"/>
              <a:gd name="connsiteX374" fmla="*/ 1371270 w 7392421"/>
              <a:gd name="connsiteY374" fmla="*/ 5678923 h 6858000"/>
              <a:gd name="connsiteX375" fmla="*/ 1350064 w 7392421"/>
              <a:gd name="connsiteY375" fmla="*/ 5686028 h 6858000"/>
              <a:gd name="connsiteX376" fmla="*/ 1345824 w 7392421"/>
              <a:gd name="connsiteY376" fmla="*/ 5700236 h 6858000"/>
              <a:gd name="connsiteX377" fmla="*/ 1341583 w 7392421"/>
              <a:gd name="connsiteY377" fmla="*/ 5703788 h 6858000"/>
              <a:gd name="connsiteX378" fmla="*/ 1341583 w 7392421"/>
              <a:gd name="connsiteY378" fmla="*/ 5686028 h 6858000"/>
              <a:gd name="connsiteX379" fmla="*/ 1333100 w 7392421"/>
              <a:gd name="connsiteY379" fmla="*/ 5678923 h 6858000"/>
              <a:gd name="connsiteX380" fmla="*/ 1299170 w 7392421"/>
              <a:gd name="connsiteY380" fmla="*/ 5675371 h 6858000"/>
              <a:gd name="connsiteX381" fmla="*/ 1299170 w 7392421"/>
              <a:gd name="connsiteY381" fmla="*/ 5671819 h 6858000"/>
              <a:gd name="connsiteX382" fmla="*/ 1298563 w 7392421"/>
              <a:gd name="connsiteY382" fmla="*/ 5672327 h 6858000"/>
              <a:gd name="connsiteX383" fmla="*/ 1294928 w 7392421"/>
              <a:gd name="connsiteY383" fmla="*/ 5654059 h 6858000"/>
              <a:gd name="connsiteX384" fmla="*/ 1277964 w 7392421"/>
              <a:gd name="connsiteY384" fmla="*/ 5629195 h 6858000"/>
              <a:gd name="connsiteX385" fmla="*/ 1316134 w 7392421"/>
              <a:gd name="connsiteY385" fmla="*/ 5625643 h 6858000"/>
              <a:gd name="connsiteX386" fmla="*/ 1354306 w 7392421"/>
              <a:gd name="connsiteY386" fmla="*/ 5622092 h 6858000"/>
              <a:gd name="connsiteX387" fmla="*/ 1400960 w 7392421"/>
              <a:gd name="connsiteY387" fmla="*/ 5622092 h 6858000"/>
              <a:gd name="connsiteX388" fmla="*/ 1413683 w 7392421"/>
              <a:gd name="connsiteY388" fmla="*/ 5625643 h 6858000"/>
              <a:gd name="connsiteX389" fmla="*/ 1464579 w 7392421"/>
              <a:gd name="connsiteY389" fmla="*/ 5625643 h 6858000"/>
              <a:gd name="connsiteX390" fmla="*/ 1473061 w 7392421"/>
              <a:gd name="connsiteY390" fmla="*/ 5622092 h 6858000"/>
              <a:gd name="connsiteX391" fmla="*/ 1511233 w 7392421"/>
              <a:gd name="connsiteY391" fmla="*/ 5629195 h 6858000"/>
              <a:gd name="connsiteX392" fmla="*/ 1587576 w 7392421"/>
              <a:gd name="connsiteY392" fmla="*/ 5629195 h 6858000"/>
              <a:gd name="connsiteX393" fmla="*/ 1608781 w 7392421"/>
              <a:gd name="connsiteY393" fmla="*/ 5629195 h 6858000"/>
              <a:gd name="connsiteX394" fmla="*/ 1634230 w 7392421"/>
              <a:gd name="connsiteY394" fmla="*/ 5629195 h 6858000"/>
              <a:gd name="connsiteX395" fmla="*/ 1680883 w 7392421"/>
              <a:gd name="connsiteY395" fmla="*/ 5632747 h 6858000"/>
              <a:gd name="connsiteX396" fmla="*/ 1719055 w 7392421"/>
              <a:gd name="connsiteY396" fmla="*/ 5632747 h 6858000"/>
              <a:gd name="connsiteX397" fmla="*/ 1757226 w 7392421"/>
              <a:gd name="connsiteY397" fmla="*/ 5632747 h 6858000"/>
              <a:gd name="connsiteX398" fmla="*/ 1769949 w 7392421"/>
              <a:gd name="connsiteY398" fmla="*/ 5632747 h 6858000"/>
              <a:gd name="connsiteX399" fmla="*/ 1833568 w 7392421"/>
              <a:gd name="connsiteY399" fmla="*/ 5629195 h 6858000"/>
              <a:gd name="connsiteX400" fmla="*/ 1846292 w 7392421"/>
              <a:gd name="connsiteY400" fmla="*/ 5618539 h 6858000"/>
              <a:gd name="connsiteX401" fmla="*/ 1850533 w 7392421"/>
              <a:gd name="connsiteY401" fmla="*/ 5607883 h 6858000"/>
              <a:gd name="connsiteX402" fmla="*/ 1897188 w 7392421"/>
              <a:gd name="connsiteY402" fmla="*/ 5593675 h 6858000"/>
              <a:gd name="connsiteX403" fmla="*/ 1931118 w 7392421"/>
              <a:gd name="connsiteY403" fmla="*/ 5600780 h 6858000"/>
              <a:gd name="connsiteX404" fmla="*/ 1935359 w 7392421"/>
              <a:gd name="connsiteY404" fmla="*/ 5600780 h 6858000"/>
              <a:gd name="connsiteX405" fmla="*/ 1965047 w 7392421"/>
              <a:gd name="connsiteY405" fmla="*/ 5593675 h 6858000"/>
              <a:gd name="connsiteX406" fmla="*/ 2011701 w 7392421"/>
              <a:gd name="connsiteY406" fmla="*/ 5600780 h 6858000"/>
              <a:gd name="connsiteX407" fmla="*/ 2020184 w 7392421"/>
              <a:gd name="connsiteY407" fmla="*/ 5600780 h 6858000"/>
              <a:gd name="connsiteX408" fmla="*/ 2049873 w 7392421"/>
              <a:gd name="connsiteY408" fmla="*/ 5593675 h 6858000"/>
              <a:gd name="connsiteX409" fmla="*/ 2062597 w 7392421"/>
              <a:gd name="connsiteY409" fmla="*/ 5600780 h 6858000"/>
              <a:gd name="connsiteX410" fmla="*/ 2049873 w 7392421"/>
              <a:gd name="connsiteY410" fmla="*/ 5607883 h 6858000"/>
              <a:gd name="connsiteX411" fmla="*/ 2020184 w 7392421"/>
              <a:gd name="connsiteY411" fmla="*/ 5618539 h 6858000"/>
              <a:gd name="connsiteX412" fmla="*/ 2032907 w 7392421"/>
              <a:gd name="connsiteY412" fmla="*/ 5622092 h 6858000"/>
              <a:gd name="connsiteX413" fmla="*/ 2024425 w 7392421"/>
              <a:gd name="connsiteY413" fmla="*/ 5629195 h 6858000"/>
              <a:gd name="connsiteX414" fmla="*/ 2011701 w 7392421"/>
              <a:gd name="connsiteY414" fmla="*/ 5636299 h 6858000"/>
              <a:gd name="connsiteX415" fmla="*/ 2011701 w 7392421"/>
              <a:gd name="connsiteY415" fmla="*/ 5639851 h 6858000"/>
              <a:gd name="connsiteX416" fmla="*/ 2015943 w 7392421"/>
              <a:gd name="connsiteY416" fmla="*/ 5639851 h 6858000"/>
              <a:gd name="connsiteX417" fmla="*/ 2066839 w 7392421"/>
              <a:gd name="connsiteY417" fmla="*/ 5639851 h 6858000"/>
              <a:gd name="connsiteX418" fmla="*/ 2109251 w 7392421"/>
              <a:gd name="connsiteY418" fmla="*/ 5643404 h 6858000"/>
              <a:gd name="connsiteX419" fmla="*/ 2151663 w 7392421"/>
              <a:gd name="connsiteY419" fmla="*/ 5636299 h 6858000"/>
              <a:gd name="connsiteX420" fmla="*/ 2189834 w 7392421"/>
              <a:gd name="connsiteY420" fmla="*/ 5643404 h 6858000"/>
              <a:gd name="connsiteX421" fmla="*/ 2194076 w 7392421"/>
              <a:gd name="connsiteY421" fmla="*/ 5643404 h 6858000"/>
              <a:gd name="connsiteX422" fmla="*/ 2198317 w 7392421"/>
              <a:gd name="connsiteY422" fmla="*/ 5632747 h 6858000"/>
              <a:gd name="connsiteX423" fmla="*/ 2206799 w 7392421"/>
              <a:gd name="connsiteY423" fmla="*/ 5639851 h 6858000"/>
              <a:gd name="connsiteX424" fmla="*/ 2223765 w 7392421"/>
              <a:gd name="connsiteY424" fmla="*/ 5639851 h 6858000"/>
              <a:gd name="connsiteX425" fmla="*/ 2232247 w 7392421"/>
              <a:gd name="connsiteY425" fmla="*/ 5643404 h 6858000"/>
              <a:gd name="connsiteX426" fmla="*/ 2266177 w 7392421"/>
              <a:gd name="connsiteY426" fmla="*/ 5632747 h 6858000"/>
              <a:gd name="connsiteX427" fmla="*/ 2270418 w 7392421"/>
              <a:gd name="connsiteY427" fmla="*/ 5622092 h 6858000"/>
              <a:gd name="connsiteX428" fmla="*/ 2287384 w 7392421"/>
              <a:gd name="connsiteY428" fmla="*/ 5622092 h 6858000"/>
              <a:gd name="connsiteX429" fmla="*/ 2291625 w 7392421"/>
              <a:gd name="connsiteY429" fmla="*/ 5643404 h 6858000"/>
              <a:gd name="connsiteX430" fmla="*/ 2300108 w 7392421"/>
              <a:gd name="connsiteY430" fmla="*/ 5650507 h 6858000"/>
              <a:gd name="connsiteX431" fmla="*/ 2317073 w 7392421"/>
              <a:gd name="connsiteY431" fmla="*/ 5650507 h 6858000"/>
              <a:gd name="connsiteX432" fmla="*/ 2334037 w 7392421"/>
              <a:gd name="connsiteY432" fmla="*/ 5650507 h 6858000"/>
              <a:gd name="connsiteX433" fmla="*/ 2342520 w 7392421"/>
              <a:gd name="connsiteY433" fmla="*/ 5654059 h 6858000"/>
              <a:gd name="connsiteX434" fmla="*/ 2367967 w 7392421"/>
              <a:gd name="connsiteY434" fmla="*/ 5668268 h 6858000"/>
              <a:gd name="connsiteX435" fmla="*/ 2376450 w 7392421"/>
              <a:gd name="connsiteY435" fmla="*/ 5682476 h 6858000"/>
              <a:gd name="connsiteX436" fmla="*/ 2406139 w 7392421"/>
              <a:gd name="connsiteY436" fmla="*/ 5682476 h 6858000"/>
              <a:gd name="connsiteX437" fmla="*/ 2414622 w 7392421"/>
              <a:gd name="connsiteY437" fmla="*/ 5650507 h 6858000"/>
              <a:gd name="connsiteX438" fmla="*/ 2418863 w 7392421"/>
              <a:gd name="connsiteY438" fmla="*/ 5643404 h 6858000"/>
              <a:gd name="connsiteX439" fmla="*/ 2478241 w 7392421"/>
              <a:gd name="connsiteY439" fmla="*/ 5654059 h 6858000"/>
              <a:gd name="connsiteX440" fmla="*/ 2507929 w 7392421"/>
              <a:gd name="connsiteY440" fmla="*/ 5654059 h 6858000"/>
              <a:gd name="connsiteX441" fmla="*/ 2512170 w 7392421"/>
              <a:gd name="connsiteY441" fmla="*/ 5650507 h 6858000"/>
              <a:gd name="connsiteX442" fmla="*/ 2541860 w 7392421"/>
              <a:gd name="connsiteY442" fmla="*/ 5661164 h 6858000"/>
              <a:gd name="connsiteX443" fmla="*/ 2580031 w 7392421"/>
              <a:gd name="connsiteY443" fmla="*/ 5643404 h 6858000"/>
              <a:gd name="connsiteX444" fmla="*/ 2588513 w 7392421"/>
              <a:gd name="connsiteY444" fmla="*/ 5636299 h 6858000"/>
              <a:gd name="connsiteX445" fmla="*/ 2596996 w 7392421"/>
              <a:gd name="connsiteY445" fmla="*/ 5639851 h 6858000"/>
              <a:gd name="connsiteX446" fmla="*/ 2635167 w 7392421"/>
              <a:gd name="connsiteY446" fmla="*/ 5625643 h 6858000"/>
              <a:gd name="connsiteX447" fmla="*/ 2647891 w 7392421"/>
              <a:gd name="connsiteY447" fmla="*/ 5618539 h 6858000"/>
              <a:gd name="connsiteX448" fmla="*/ 2698786 w 7392421"/>
              <a:gd name="connsiteY448" fmla="*/ 5611435 h 6858000"/>
              <a:gd name="connsiteX449" fmla="*/ 2703027 w 7392421"/>
              <a:gd name="connsiteY449" fmla="*/ 5604331 h 6858000"/>
              <a:gd name="connsiteX450" fmla="*/ 2698786 w 7392421"/>
              <a:gd name="connsiteY450" fmla="*/ 5600780 h 6858000"/>
              <a:gd name="connsiteX451" fmla="*/ 2681820 w 7392421"/>
              <a:gd name="connsiteY451" fmla="*/ 5600780 h 6858000"/>
              <a:gd name="connsiteX452" fmla="*/ 2669097 w 7392421"/>
              <a:gd name="connsiteY452" fmla="*/ 5597227 h 6858000"/>
              <a:gd name="connsiteX453" fmla="*/ 2639408 w 7392421"/>
              <a:gd name="connsiteY453" fmla="*/ 5583018 h 6858000"/>
              <a:gd name="connsiteX454" fmla="*/ 2609719 w 7392421"/>
              <a:gd name="connsiteY454" fmla="*/ 5583018 h 6858000"/>
              <a:gd name="connsiteX455" fmla="*/ 2592755 w 7392421"/>
              <a:gd name="connsiteY455" fmla="*/ 5590123 h 6858000"/>
              <a:gd name="connsiteX456" fmla="*/ 2512170 w 7392421"/>
              <a:gd name="connsiteY456" fmla="*/ 5590123 h 6858000"/>
              <a:gd name="connsiteX457" fmla="*/ 2503687 w 7392421"/>
              <a:gd name="connsiteY457" fmla="*/ 5593675 h 6858000"/>
              <a:gd name="connsiteX458" fmla="*/ 2499447 w 7392421"/>
              <a:gd name="connsiteY458" fmla="*/ 5590123 h 6858000"/>
              <a:gd name="connsiteX459" fmla="*/ 2499447 w 7392421"/>
              <a:gd name="connsiteY459" fmla="*/ 5579466 h 6858000"/>
              <a:gd name="connsiteX460" fmla="*/ 2401898 w 7392421"/>
              <a:gd name="connsiteY460" fmla="*/ 5572363 h 6858000"/>
              <a:gd name="connsiteX461" fmla="*/ 2376450 w 7392421"/>
              <a:gd name="connsiteY461" fmla="*/ 5572363 h 6858000"/>
              <a:gd name="connsiteX462" fmla="*/ 2270418 w 7392421"/>
              <a:gd name="connsiteY462" fmla="*/ 5572363 h 6858000"/>
              <a:gd name="connsiteX463" fmla="*/ 2270418 w 7392421"/>
              <a:gd name="connsiteY463" fmla="*/ 5579466 h 6858000"/>
              <a:gd name="connsiteX464" fmla="*/ 2215282 w 7392421"/>
              <a:gd name="connsiteY464" fmla="*/ 5579466 h 6858000"/>
              <a:gd name="connsiteX465" fmla="*/ 2211040 w 7392421"/>
              <a:gd name="connsiteY465" fmla="*/ 5572363 h 6858000"/>
              <a:gd name="connsiteX466" fmla="*/ 2194076 w 7392421"/>
              <a:gd name="connsiteY466" fmla="*/ 5572363 h 6858000"/>
              <a:gd name="connsiteX467" fmla="*/ 2177111 w 7392421"/>
              <a:gd name="connsiteY467" fmla="*/ 5561706 h 6858000"/>
              <a:gd name="connsiteX468" fmla="*/ 2130457 w 7392421"/>
              <a:gd name="connsiteY468" fmla="*/ 5565259 h 6858000"/>
              <a:gd name="connsiteX469" fmla="*/ 2113492 w 7392421"/>
              <a:gd name="connsiteY469" fmla="*/ 5565259 h 6858000"/>
              <a:gd name="connsiteX470" fmla="*/ 2075321 w 7392421"/>
              <a:gd name="connsiteY470" fmla="*/ 5565259 h 6858000"/>
              <a:gd name="connsiteX471" fmla="*/ 2049873 w 7392421"/>
              <a:gd name="connsiteY471" fmla="*/ 5558154 h 6858000"/>
              <a:gd name="connsiteX472" fmla="*/ 1994737 w 7392421"/>
              <a:gd name="connsiteY472" fmla="*/ 5558154 h 6858000"/>
              <a:gd name="connsiteX473" fmla="*/ 1939601 w 7392421"/>
              <a:gd name="connsiteY473" fmla="*/ 5558154 h 6858000"/>
              <a:gd name="connsiteX474" fmla="*/ 1888705 w 7392421"/>
              <a:gd name="connsiteY474" fmla="*/ 5558154 h 6858000"/>
              <a:gd name="connsiteX475" fmla="*/ 1875982 w 7392421"/>
              <a:gd name="connsiteY475" fmla="*/ 5554603 h 6858000"/>
              <a:gd name="connsiteX476" fmla="*/ 1842051 w 7392421"/>
              <a:gd name="connsiteY476" fmla="*/ 5551051 h 6858000"/>
              <a:gd name="connsiteX477" fmla="*/ 1786914 w 7392421"/>
              <a:gd name="connsiteY477" fmla="*/ 5551051 h 6858000"/>
              <a:gd name="connsiteX478" fmla="*/ 1744502 w 7392421"/>
              <a:gd name="connsiteY478" fmla="*/ 5547499 h 6858000"/>
              <a:gd name="connsiteX479" fmla="*/ 1706331 w 7392421"/>
              <a:gd name="connsiteY479" fmla="*/ 5540394 h 6858000"/>
              <a:gd name="connsiteX480" fmla="*/ 1608781 w 7392421"/>
              <a:gd name="connsiteY480" fmla="*/ 5540394 h 6858000"/>
              <a:gd name="connsiteX481" fmla="*/ 1571370 w 7392421"/>
              <a:gd name="connsiteY481" fmla="*/ 5539713 h 6858000"/>
              <a:gd name="connsiteX482" fmla="*/ 1582175 w 7392421"/>
              <a:gd name="connsiteY482" fmla="*/ 5526039 h 6858000"/>
              <a:gd name="connsiteX483" fmla="*/ 1584828 w 7392421"/>
              <a:gd name="connsiteY483" fmla="*/ 5525054 h 6858000"/>
              <a:gd name="connsiteX484" fmla="*/ 1606349 w 7392421"/>
              <a:gd name="connsiteY484" fmla="*/ 5526522 h 6858000"/>
              <a:gd name="connsiteX485" fmla="*/ 1635508 w 7392421"/>
              <a:gd name="connsiteY485" fmla="*/ 5524750 h 6858000"/>
              <a:gd name="connsiteX486" fmla="*/ 1686403 w 7392421"/>
              <a:gd name="connsiteY486" fmla="*/ 5524750 h 6858000"/>
              <a:gd name="connsiteX487" fmla="*/ 1707609 w 7392421"/>
              <a:gd name="connsiteY487" fmla="*/ 5505858 h 6858000"/>
              <a:gd name="connsiteX488" fmla="*/ 1699127 w 7392421"/>
              <a:gd name="connsiteY488" fmla="*/ 5482241 h 6858000"/>
              <a:gd name="connsiteX489" fmla="*/ 1677921 w 7392421"/>
              <a:gd name="connsiteY489" fmla="*/ 5482241 h 6858000"/>
              <a:gd name="connsiteX490" fmla="*/ 1656714 w 7392421"/>
              <a:gd name="connsiteY490" fmla="*/ 5468070 h 6858000"/>
              <a:gd name="connsiteX491" fmla="*/ 1631266 w 7392421"/>
              <a:gd name="connsiteY491" fmla="*/ 5444454 h 6858000"/>
              <a:gd name="connsiteX492" fmla="*/ 1593095 w 7392421"/>
              <a:gd name="connsiteY492" fmla="*/ 5430284 h 6858000"/>
              <a:gd name="connsiteX493" fmla="*/ 1554923 w 7392421"/>
              <a:gd name="connsiteY493" fmla="*/ 5430284 h 6858000"/>
              <a:gd name="connsiteX494" fmla="*/ 1495547 w 7392421"/>
              <a:gd name="connsiteY494" fmla="*/ 5435007 h 6858000"/>
              <a:gd name="connsiteX495" fmla="*/ 1487064 w 7392421"/>
              <a:gd name="connsiteY495" fmla="*/ 5430284 h 6858000"/>
              <a:gd name="connsiteX496" fmla="*/ 1491305 w 7392421"/>
              <a:gd name="connsiteY496" fmla="*/ 5416113 h 6858000"/>
              <a:gd name="connsiteX497" fmla="*/ 1516753 w 7392421"/>
              <a:gd name="connsiteY497" fmla="*/ 5406667 h 6858000"/>
              <a:gd name="connsiteX498" fmla="*/ 1525234 w 7392421"/>
              <a:gd name="connsiteY498" fmla="*/ 5373604 h 6858000"/>
              <a:gd name="connsiteX499" fmla="*/ 1482822 w 7392421"/>
              <a:gd name="connsiteY499" fmla="*/ 5368880 h 6858000"/>
              <a:gd name="connsiteX500" fmla="*/ 1499788 w 7392421"/>
              <a:gd name="connsiteY500" fmla="*/ 5364157 h 6858000"/>
              <a:gd name="connsiteX501" fmla="*/ 1537959 w 7392421"/>
              <a:gd name="connsiteY501" fmla="*/ 5364157 h 6858000"/>
              <a:gd name="connsiteX502" fmla="*/ 1576130 w 7392421"/>
              <a:gd name="connsiteY502" fmla="*/ 5349988 h 6858000"/>
              <a:gd name="connsiteX503" fmla="*/ 1584613 w 7392421"/>
              <a:gd name="connsiteY503" fmla="*/ 5321647 h 6858000"/>
              <a:gd name="connsiteX504" fmla="*/ 1563406 w 7392421"/>
              <a:gd name="connsiteY504" fmla="*/ 5307477 h 6858000"/>
              <a:gd name="connsiteX505" fmla="*/ 1529476 w 7392421"/>
              <a:gd name="connsiteY505" fmla="*/ 5312200 h 6858000"/>
              <a:gd name="connsiteX506" fmla="*/ 1457375 w 7392421"/>
              <a:gd name="connsiteY506" fmla="*/ 5321647 h 6858000"/>
              <a:gd name="connsiteX507" fmla="*/ 1448892 w 7392421"/>
              <a:gd name="connsiteY507" fmla="*/ 5316924 h 6858000"/>
              <a:gd name="connsiteX508" fmla="*/ 1389514 w 7392421"/>
              <a:gd name="connsiteY508" fmla="*/ 5307477 h 6858000"/>
              <a:gd name="connsiteX509" fmla="*/ 1300448 w 7392421"/>
              <a:gd name="connsiteY509" fmla="*/ 5298031 h 6858000"/>
              <a:gd name="connsiteX510" fmla="*/ 1296206 w 7392421"/>
              <a:gd name="connsiteY510" fmla="*/ 5298031 h 6858000"/>
              <a:gd name="connsiteX511" fmla="*/ 1296206 w 7392421"/>
              <a:gd name="connsiteY511" fmla="*/ 5293308 h 6858000"/>
              <a:gd name="connsiteX512" fmla="*/ 1300448 w 7392421"/>
              <a:gd name="connsiteY512" fmla="*/ 5283861 h 6858000"/>
              <a:gd name="connsiteX513" fmla="*/ 1313172 w 7392421"/>
              <a:gd name="connsiteY513" fmla="*/ 5283861 h 6858000"/>
              <a:gd name="connsiteX514" fmla="*/ 1389514 w 7392421"/>
              <a:gd name="connsiteY514" fmla="*/ 5283861 h 6858000"/>
              <a:gd name="connsiteX515" fmla="*/ 1402239 w 7392421"/>
              <a:gd name="connsiteY515" fmla="*/ 5274414 h 6858000"/>
              <a:gd name="connsiteX516" fmla="*/ 1423445 w 7392421"/>
              <a:gd name="connsiteY516" fmla="*/ 5255520 h 6858000"/>
              <a:gd name="connsiteX517" fmla="*/ 1474339 w 7392421"/>
              <a:gd name="connsiteY517" fmla="*/ 5255520 h 6858000"/>
              <a:gd name="connsiteX518" fmla="*/ 1512511 w 7392421"/>
              <a:gd name="connsiteY518" fmla="*/ 5246073 h 6858000"/>
              <a:gd name="connsiteX519" fmla="*/ 1510697 w 7392421"/>
              <a:gd name="connsiteY519" fmla="*/ 5244861 h 6858000"/>
              <a:gd name="connsiteX520" fmla="*/ 1932452 w 7392421"/>
              <a:gd name="connsiteY520" fmla="*/ 5244861 h 6858000"/>
              <a:gd name="connsiteX521" fmla="*/ 1932529 w 7392421"/>
              <a:gd name="connsiteY521" fmla="*/ 5240624 h 6858000"/>
              <a:gd name="connsiteX522" fmla="*/ 1937300 w 7392421"/>
              <a:gd name="connsiteY522" fmla="*/ 5226765 h 6858000"/>
              <a:gd name="connsiteX523" fmla="*/ 1941443 w 7392421"/>
              <a:gd name="connsiteY523" fmla="*/ 5225733 h 6858000"/>
              <a:gd name="connsiteX524" fmla="*/ 1942125 w 7392421"/>
              <a:gd name="connsiteY524" fmla="*/ 5222742 h 6858000"/>
              <a:gd name="connsiteX525" fmla="*/ 1947955 w 7392421"/>
              <a:gd name="connsiteY525" fmla="*/ 5215768 h 6858000"/>
              <a:gd name="connsiteX526" fmla="*/ 1967564 w 7392421"/>
              <a:gd name="connsiteY526" fmla="*/ 5201045 h 6858000"/>
              <a:gd name="connsiteX527" fmla="*/ 1979397 w 7392421"/>
              <a:gd name="connsiteY527" fmla="*/ 5195815 h 6858000"/>
              <a:gd name="connsiteX528" fmla="*/ 1945253 w 7392421"/>
              <a:gd name="connsiteY528" fmla="*/ 5185189 h 6858000"/>
              <a:gd name="connsiteX529" fmla="*/ 1885875 w 7392421"/>
              <a:gd name="connsiteY529" fmla="*/ 5169351 h 6858000"/>
              <a:gd name="connsiteX530" fmla="*/ 1877392 w 7392421"/>
              <a:gd name="connsiteY530" fmla="*/ 5161433 h 6858000"/>
              <a:gd name="connsiteX531" fmla="*/ 1805292 w 7392421"/>
              <a:gd name="connsiteY531" fmla="*/ 5177272 h 6858000"/>
              <a:gd name="connsiteX532" fmla="*/ 1771361 w 7392421"/>
              <a:gd name="connsiteY532" fmla="*/ 5185189 h 6858000"/>
              <a:gd name="connsiteX533" fmla="*/ 1750154 w 7392421"/>
              <a:gd name="connsiteY533" fmla="*/ 5161433 h 6858000"/>
              <a:gd name="connsiteX534" fmla="*/ 1758637 w 7392421"/>
              <a:gd name="connsiteY534" fmla="*/ 5113917 h 6858000"/>
              <a:gd name="connsiteX535" fmla="*/ 1796809 w 7392421"/>
              <a:gd name="connsiteY535" fmla="*/ 5090160 h 6858000"/>
              <a:gd name="connsiteX536" fmla="*/ 1834979 w 7392421"/>
              <a:gd name="connsiteY536" fmla="*/ 5090160 h 6858000"/>
              <a:gd name="connsiteX537" fmla="*/ 1851945 w 7392421"/>
              <a:gd name="connsiteY537" fmla="*/ 5082241 h 6858000"/>
              <a:gd name="connsiteX538" fmla="*/ 1809533 w 7392421"/>
              <a:gd name="connsiteY538" fmla="*/ 5074322 h 6858000"/>
              <a:gd name="connsiteX539" fmla="*/ 1818015 w 7392421"/>
              <a:gd name="connsiteY539" fmla="*/ 5018887 h 6858000"/>
              <a:gd name="connsiteX540" fmla="*/ 1843462 w 7392421"/>
              <a:gd name="connsiteY540" fmla="*/ 5003051 h 6858000"/>
              <a:gd name="connsiteX541" fmla="*/ 1847704 w 7392421"/>
              <a:gd name="connsiteY541" fmla="*/ 4979292 h 6858000"/>
              <a:gd name="connsiteX542" fmla="*/ 1839221 w 7392421"/>
              <a:gd name="connsiteY542" fmla="*/ 4971373 h 6858000"/>
              <a:gd name="connsiteX543" fmla="*/ 1779844 w 7392421"/>
              <a:gd name="connsiteY543" fmla="*/ 4979292 h 6858000"/>
              <a:gd name="connsiteX544" fmla="*/ 1741673 w 7392421"/>
              <a:gd name="connsiteY544" fmla="*/ 4979292 h 6858000"/>
              <a:gd name="connsiteX545" fmla="*/ 1703501 w 7392421"/>
              <a:gd name="connsiteY545" fmla="*/ 4955534 h 6858000"/>
              <a:gd name="connsiteX546" fmla="*/ 1678053 w 7392421"/>
              <a:gd name="connsiteY546" fmla="*/ 4915939 h 6858000"/>
              <a:gd name="connsiteX547" fmla="*/ 1656846 w 7392421"/>
              <a:gd name="connsiteY547" fmla="*/ 4892180 h 6858000"/>
              <a:gd name="connsiteX548" fmla="*/ 1635640 w 7392421"/>
              <a:gd name="connsiteY548" fmla="*/ 4892180 h 6858000"/>
              <a:gd name="connsiteX549" fmla="*/ 1627159 w 7392421"/>
              <a:gd name="connsiteY549" fmla="*/ 4852585 h 6858000"/>
              <a:gd name="connsiteX550" fmla="*/ 1630228 w 7392421"/>
              <a:gd name="connsiteY550" fmla="*/ 4842349 h 6858000"/>
              <a:gd name="connsiteX551" fmla="*/ 1625451 w 7392421"/>
              <a:gd name="connsiteY551" fmla="*/ 4844514 h 6858000"/>
              <a:gd name="connsiteX552" fmla="*/ 1617236 w 7392421"/>
              <a:gd name="connsiteY552" fmla="*/ 4837637 h 6858000"/>
              <a:gd name="connsiteX553" fmla="*/ 1583316 w 7392421"/>
              <a:gd name="connsiteY553" fmla="*/ 4831439 h 6858000"/>
              <a:gd name="connsiteX554" fmla="*/ 1545157 w 7392421"/>
              <a:gd name="connsiteY554" fmla="*/ 4831439 h 6858000"/>
              <a:gd name="connsiteX555" fmla="*/ 1540916 w 7392421"/>
              <a:gd name="connsiteY555" fmla="*/ 4794245 h 6858000"/>
              <a:gd name="connsiteX556" fmla="*/ 1490036 w 7392421"/>
              <a:gd name="connsiteY556" fmla="*/ 4775649 h 6858000"/>
              <a:gd name="connsiteX557" fmla="*/ 1477316 w 7392421"/>
              <a:gd name="connsiteY557" fmla="*/ 4781847 h 6858000"/>
              <a:gd name="connsiteX558" fmla="*/ 1468837 w 7392421"/>
              <a:gd name="connsiteY558" fmla="*/ 4763251 h 6858000"/>
              <a:gd name="connsiteX559" fmla="*/ 1477316 w 7392421"/>
              <a:gd name="connsiteY559" fmla="*/ 4744654 h 6858000"/>
              <a:gd name="connsiteX560" fmla="*/ 1511237 w 7392421"/>
              <a:gd name="connsiteY560" fmla="*/ 4750854 h 6858000"/>
              <a:gd name="connsiteX561" fmla="*/ 1549397 w 7392421"/>
              <a:gd name="connsiteY561" fmla="*/ 4738456 h 6858000"/>
              <a:gd name="connsiteX562" fmla="*/ 1562117 w 7392421"/>
              <a:gd name="connsiteY562" fmla="*/ 4701262 h 6858000"/>
              <a:gd name="connsiteX563" fmla="*/ 1583316 w 7392421"/>
              <a:gd name="connsiteY563" fmla="*/ 4688864 h 6858000"/>
              <a:gd name="connsiteX564" fmla="*/ 1634196 w 7392421"/>
              <a:gd name="connsiteY564" fmla="*/ 4713660 h 6858000"/>
              <a:gd name="connsiteX565" fmla="*/ 1655396 w 7392421"/>
              <a:gd name="connsiteY565" fmla="*/ 4713660 h 6858000"/>
              <a:gd name="connsiteX566" fmla="*/ 1663876 w 7392421"/>
              <a:gd name="connsiteY566" fmla="*/ 4695064 h 6858000"/>
              <a:gd name="connsiteX567" fmla="*/ 1659636 w 7392421"/>
              <a:gd name="connsiteY567" fmla="*/ 4664069 h 6858000"/>
              <a:gd name="connsiteX568" fmla="*/ 1634196 w 7392421"/>
              <a:gd name="connsiteY568" fmla="*/ 4639273 h 6858000"/>
              <a:gd name="connsiteX569" fmla="*/ 1629956 w 7392421"/>
              <a:gd name="connsiteY569" fmla="*/ 4626877 h 6858000"/>
              <a:gd name="connsiteX570" fmla="*/ 1638436 w 7392421"/>
              <a:gd name="connsiteY570" fmla="*/ 4620677 h 6858000"/>
              <a:gd name="connsiteX571" fmla="*/ 1680836 w 7392421"/>
              <a:gd name="connsiteY571" fmla="*/ 4626877 h 6858000"/>
              <a:gd name="connsiteX572" fmla="*/ 1685076 w 7392421"/>
              <a:gd name="connsiteY572" fmla="*/ 4626877 h 6858000"/>
              <a:gd name="connsiteX573" fmla="*/ 1685076 w 7392421"/>
              <a:gd name="connsiteY573" fmla="*/ 4614479 h 6858000"/>
              <a:gd name="connsiteX574" fmla="*/ 1689315 w 7392421"/>
              <a:gd name="connsiteY574" fmla="*/ 4595882 h 6858000"/>
              <a:gd name="connsiteX575" fmla="*/ 1718995 w 7392421"/>
              <a:gd name="connsiteY575" fmla="*/ 4595882 h 6858000"/>
              <a:gd name="connsiteX576" fmla="*/ 1680836 w 7392421"/>
              <a:gd name="connsiteY576" fmla="*/ 4577286 h 6858000"/>
              <a:gd name="connsiteX577" fmla="*/ 1676596 w 7392421"/>
              <a:gd name="connsiteY577" fmla="*/ 4558688 h 6858000"/>
              <a:gd name="connsiteX578" fmla="*/ 1663876 w 7392421"/>
              <a:gd name="connsiteY578" fmla="*/ 4521496 h 6858000"/>
              <a:gd name="connsiteX579" fmla="*/ 1646916 w 7392421"/>
              <a:gd name="connsiteY579" fmla="*/ 4521496 h 6858000"/>
              <a:gd name="connsiteX580" fmla="*/ 1646916 w 7392421"/>
              <a:gd name="connsiteY580" fmla="*/ 4509098 h 6858000"/>
              <a:gd name="connsiteX581" fmla="*/ 1646916 w 7392421"/>
              <a:gd name="connsiteY581" fmla="*/ 4502899 h 6858000"/>
              <a:gd name="connsiteX582" fmla="*/ 1727476 w 7392421"/>
              <a:gd name="connsiteY582" fmla="*/ 4478103 h 6858000"/>
              <a:gd name="connsiteX583" fmla="*/ 1778356 w 7392421"/>
              <a:gd name="connsiteY583" fmla="*/ 4447109 h 6858000"/>
              <a:gd name="connsiteX584" fmla="*/ 1786835 w 7392421"/>
              <a:gd name="connsiteY584" fmla="*/ 4434711 h 6858000"/>
              <a:gd name="connsiteX585" fmla="*/ 1774116 w 7392421"/>
              <a:gd name="connsiteY585" fmla="*/ 4422314 h 6858000"/>
              <a:gd name="connsiteX586" fmla="*/ 1735955 w 7392421"/>
              <a:gd name="connsiteY586" fmla="*/ 4422314 h 6858000"/>
              <a:gd name="connsiteX587" fmla="*/ 1727476 w 7392421"/>
              <a:gd name="connsiteY587" fmla="*/ 4416115 h 6858000"/>
              <a:gd name="connsiteX588" fmla="*/ 1731716 w 7392421"/>
              <a:gd name="connsiteY588" fmla="*/ 4403718 h 6858000"/>
              <a:gd name="connsiteX589" fmla="*/ 1757156 w 7392421"/>
              <a:gd name="connsiteY589" fmla="*/ 4391320 h 6858000"/>
              <a:gd name="connsiteX590" fmla="*/ 1795316 w 7392421"/>
              <a:gd name="connsiteY590" fmla="*/ 4391320 h 6858000"/>
              <a:gd name="connsiteX591" fmla="*/ 1799555 w 7392421"/>
              <a:gd name="connsiteY591" fmla="*/ 4366524 h 6858000"/>
              <a:gd name="connsiteX592" fmla="*/ 1799555 w 7392421"/>
              <a:gd name="connsiteY592" fmla="*/ 4354126 h 6858000"/>
              <a:gd name="connsiteX593" fmla="*/ 1735955 w 7392421"/>
              <a:gd name="connsiteY593" fmla="*/ 4316933 h 6858000"/>
              <a:gd name="connsiteX594" fmla="*/ 1587556 w 7392421"/>
              <a:gd name="connsiteY594" fmla="*/ 4329331 h 6858000"/>
              <a:gd name="connsiteX595" fmla="*/ 1566356 w 7392421"/>
              <a:gd name="connsiteY595" fmla="*/ 4316933 h 6858000"/>
              <a:gd name="connsiteX596" fmla="*/ 1587556 w 7392421"/>
              <a:gd name="connsiteY596" fmla="*/ 4304535 h 6858000"/>
              <a:gd name="connsiteX597" fmla="*/ 1638436 w 7392421"/>
              <a:gd name="connsiteY597" fmla="*/ 4292137 h 6858000"/>
              <a:gd name="connsiteX598" fmla="*/ 1693556 w 7392421"/>
              <a:gd name="connsiteY598" fmla="*/ 4292137 h 6858000"/>
              <a:gd name="connsiteX599" fmla="*/ 1778356 w 7392421"/>
              <a:gd name="connsiteY599" fmla="*/ 4285939 h 6858000"/>
              <a:gd name="connsiteX600" fmla="*/ 1922515 w 7392421"/>
              <a:gd name="connsiteY600" fmla="*/ 4205354 h 6858000"/>
              <a:gd name="connsiteX601" fmla="*/ 1973395 w 7392421"/>
              <a:gd name="connsiteY601" fmla="*/ 4186758 h 6858000"/>
              <a:gd name="connsiteX602" fmla="*/ 1990355 w 7392421"/>
              <a:gd name="connsiteY602" fmla="*/ 4180558 h 6858000"/>
              <a:gd name="connsiteX603" fmla="*/ 1973395 w 7392421"/>
              <a:gd name="connsiteY603" fmla="*/ 4168161 h 6858000"/>
              <a:gd name="connsiteX604" fmla="*/ 1752915 w 7392421"/>
              <a:gd name="connsiteY604" fmla="*/ 4168161 h 6858000"/>
              <a:gd name="connsiteX605" fmla="*/ 1689315 w 7392421"/>
              <a:gd name="connsiteY605" fmla="*/ 4106171 h 6858000"/>
              <a:gd name="connsiteX606" fmla="*/ 1689315 w 7392421"/>
              <a:gd name="connsiteY606" fmla="*/ 4093775 h 6858000"/>
              <a:gd name="connsiteX607" fmla="*/ 1706275 w 7392421"/>
              <a:gd name="connsiteY607" fmla="*/ 4044184 h 6858000"/>
              <a:gd name="connsiteX608" fmla="*/ 1709369 w 7392421"/>
              <a:gd name="connsiteY608" fmla="*/ 4034234 h 6858000"/>
              <a:gd name="connsiteX609" fmla="*/ 1615341 w 7392421"/>
              <a:gd name="connsiteY609" fmla="*/ 4034234 h 6858000"/>
              <a:gd name="connsiteX610" fmla="*/ 1589894 w 7392421"/>
              <a:gd name="connsiteY610" fmla="*/ 4021650 h 6858000"/>
              <a:gd name="connsiteX611" fmla="*/ 1572928 w 7392421"/>
              <a:gd name="connsiteY611" fmla="*/ 4034234 h 6858000"/>
              <a:gd name="connsiteX612" fmla="*/ 1500827 w 7392421"/>
              <a:gd name="connsiteY612" fmla="*/ 4015358 h 6858000"/>
              <a:gd name="connsiteX613" fmla="*/ 1471138 w 7392421"/>
              <a:gd name="connsiteY613" fmla="*/ 4015358 h 6858000"/>
              <a:gd name="connsiteX614" fmla="*/ 1428725 w 7392421"/>
              <a:gd name="connsiteY614" fmla="*/ 4021650 h 6858000"/>
              <a:gd name="connsiteX615" fmla="*/ 1386313 w 7392421"/>
              <a:gd name="connsiteY615" fmla="*/ 4015358 h 6858000"/>
              <a:gd name="connsiteX616" fmla="*/ 1365106 w 7392421"/>
              <a:gd name="connsiteY616" fmla="*/ 4021650 h 6858000"/>
              <a:gd name="connsiteX617" fmla="*/ 1203939 w 7392421"/>
              <a:gd name="connsiteY617" fmla="*/ 4021650 h 6858000"/>
              <a:gd name="connsiteX618" fmla="*/ 1102148 w 7392421"/>
              <a:gd name="connsiteY618" fmla="*/ 4015358 h 6858000"/>
              <a:gd name="connsiteX619" fmla="*/ 1080942 w 7392421"/>
              <a:gd name="connsiteY619" fmla="*/ 3996483 h 6858000"/>
              <a:gd name="connsiteX620" fmla="*/ 1119114 w 7392421"/>
              <a:gd name="connsiteY620" fmla="*/ 3983899 h 6858000"/>
              <a:gd name="connsiteX621" fmla="*/ 1170009 w 7392421"/>
              <a:gd name="connsiteY621" fmla="*/ 3983899 h 6858000"/>
              <a:gd name="connsiteX622" fmla="*/ 1191215 w 7392421"/>
              <a:gd name="connsiteY622" fmla="*/ 3958731 h 6858000"/>
              <a:gd name="connsiteX623" fmla="*/ 1203939 w 7392421"/>
              <a:gd name="connsiteY623" fmla="*/ 3946147 h 6858000"/>
              <a:gd name="connsiteX624" fmla="*/ 1280281 w 7392421"/>
              <a:gd name="connsiteY624" fmla="*/ 3946147 h 6858000"/>
              <a:gd name="connsiteX625" fmla="*/ 1293005 w 7392421"/>
              <a:gd name="connsiteY625" fmla="*/ 3946147 h 6858000"/>
              <a:gd name="connsiteX626" fmla="*/ 1297247 w 7392421"/>
              <a:gd name="connsiteY626" fmla="*/ 3933564 h 6858000"/>
              <a:gd name="connsiteX627" fmla="*/ 1297247 w 7392421"/>
              <a:gd name="connsiteY627" fmla="*/ 3927272 h 6858000"/>
              <a:gd name="connsiteX628" fmla="*/ 1293005 w 7392421"/>
              <a:gd name="connsiteY628" fmla="*/ 3927272 h 6858000"/>
              <a:gd name="connsiteX629" fmla="*/ 1203939 w 7392421"/>
              <a:gd name="connsiteY629" fmla="*/ 3914688 h 6858000"/>
              <a:gd name="connsiteX630" fmla="*/ 1144561 w 7392421"/>
              <a:gd name="connsiteY630" fmla="*/ 3902104 h 6858000"/>
              <a:gd name="connsiteX631" fmla="*/ 1136078 w 7392421"/>
              <a:gd name="connsiteY631" fmla="*/ 3895813 h 6858000"/>
              <a:gd name="connsiteX632" fmla="*/ 1063978 w 7392421"/>
              <a:gd name="connsiteY632" fmla="*/ 3908397 h 6858000"/>
              <a:gd name="connsiteX633" fmla="*/ 1030047 w 7392421"/>
              <a:gd name="connsiteY633" fmla="*/ 3914688 h 6858000"/>
              <a:gd name="connsiteX634" fmla="*/ 1008840 w 7392421"/>
              <a:gd name="connsiteY634" fmla="*/ 3895813 h 6858000"/>
              <a:gd name="connsiteX635" fmla="*/ 1017323 w 7392421"/>
              <a:gd name="connsiteY635" fmla="*/ 3858061 h 6858000"/>
              <a:gd name="connsiteX636" fmla="*/ 1055495 w 7392421"/>
              <a:gd name="connsiteY636" fmla="*/ 3839186 h 6858000"/>
              <a:gd name="connsiteX637" fmla="*/ 1093665 w 7392421"/>
              <a:gd name="connsiteY637" fmla="*/ 3839186 h 6858000"/>
              <a:gd name="connsiteX638" fmla="*/ 1110631 w 7392421"/>
              <a:gd name="connsiteY638" fmla="*/ 3832895 h 6858000"/>
              <a:gd name="connsiteX639" fmla="*/ 1068219 w 7392421"/>
              <a:gd name="connsiteY639" fmla="*/ 3826602 h 6858000"/>
              <a:gd name="connsiteX640" fmla="*/ 1076701 w 7392421"/>
              <a:gd name="connsiteY640" fmla="*/ 3782559 h 6858000"/>
              <a:gd name="connsiteX641" fmla="*/ 1102148 w 7392421"/>
              <a:gd name="connsiteY641" fmla="*/ 3769977 h 6858000"/>
              <a:gd name="connsiteX642" fmla="*/ 1106390 w 7392421"/>
              <a:gd name="connsiteY642" fmla="*/ 3751100 h 6858000"/>
              <a:gd name="connsiteX643" fmla="*/ 1097907 w 7392421"/>
              <a:gd name="connsiteY643" fmla="*/ 3744809 h 6858000"/>
              <a:gd name="connsiteX644" fmla="*/ 1038530 w 7392421"/>
              <a:gd name="connsiteY644" fmla="*/ 3751100 h 6858000"/>
              <a:gd name="connsiteX645" fmla="*/ 1000359 w 7392421"/>
              <a:gd name="connsiteY645" fmla="*/ 3751100 h 6858000"/>
              <a:gd name="connsiteX646" fmla="*/ 962187 w 7392421"/>
              <a:gd name="connsiteY646" fmla="*/ 3732225 h 6858000"/>
              <a:gd name="connsiteX647" fmla="*/ 936740 w 7392421"/>
              <a:gd name="connsiteY647" fmla="*/ 3700766 h 6858000"/>
              <a:gd name="connsiteX648" fmla="*/ 915532 w 7392421"/>
              <a:gd name="connsiteY648" fmla="*/ 3681889 h 6858000"/>
              <a:gd name="connsiteX649" fmla="*/ 894326 w 7392421"/>
              <a:gd name="connsiteY649" fmla="*/ 3681889 h 6858000"/>
              <a:gd name="connsiteX650" fmla="*/ 885845 w 7392421"/>
              <a:gd name="connsiteY650" fmla="*/ 3650430 h 6858000"/>
              <a:gd name="connsiteX651" fmla="*/ 907051 w 7392421"/>
              <a:gd name="connsiteY651" fmla="*/ 3625264 h 6858000"/>
              <a:gd name="connsiteX652" fmla="*/ 957946 w 7392421"/>
              <a:gd name="connsiteY652" fmla="*/ 3625264 h 6858000"/>
              <a:gd name="connsiteX653" fmla="*/ 1013082 w 7392421"/>
              <a:gd name="connsiteY653" fmla="*/ 3625264 h 6858000"/>
              <a:gd name="connsiteX654" fmla="*/ 1059736 w 7392421"/>
              <a:gd name="connsiteY654" fmla="*/ 3612680 h 6858000"/>
              <a:gd name="connsiteX655" fmla="*/ 1065471 w 7392421"/>
              <a:gd name="connsiteY655" fmla="*/ 3606894 h 6858000"/>
              <a:gd name="connsiteX656" fmla="*/ 1300457 w 7392421"/>
              <a:gd name="connsiteY656" fmla="*/ 3606894 h 6858000"/>
              <a:gd name="connsiteX657" fmla="*/ 1292447 w 7392421"/>
              <a:gd name="connsiteY657" fmla="*/ 3599416 h 6858000"/>
              <a:gd name="connsiteX658" fmla="*/ 1273361 w 7392421"/>
              <a:gd name="connsiteY658" fmla="*/ 3593477 h 6858000"/>
              <a:gd name="connsiteX659" fmla="*/ 1235191 w 7392421"/>
              <a:gd name="connsiteY659" fmla="*/ 3593477 h 6858000"/>
              <a:gd name="connsiteX660" fmla="*/ 1218225 w 7392421"/>
              <a:gd name="connsiteY660" fmla="*/ 3585558 h 6858000"/>
              <a:gd name="connsiteX661" fmla="*/ 1260637 w 7392421"/>
              <a:gd name="connsiteY661" fmla="*/ 3577639 h 6858000"/>
              <a:gd name="connsiteX662" fmla="*/ 1252155 w 7392421"/>
              <a:gd name="connsiteY662" fmla="*/ 3522204 h 6858000"/>
              <a:gd name="connsiteX663" fmla="*/ 1226708 w 7392421"/>
              <a:gd name="connsiteY663" fmla="*/ 3506367 h 6858000"/>
              <a:gd name="connsiteX664" fmla="*/ 1222466 w 7392421"/>
              <a:gd name="connsiteY664" fmla="*/ 3482609 h 6858000"/>
              <a:gd name="connsiteX665" fmla="*/ 1230949 w 7392421"/>
              <a:gd name="connsiteY665" fmla="*/ 3474690 h 6858000"/>
              <a:gd name="connsiteX666" fmla="*/ 1290326 w 7392421"/>
              <a:gd name="connsiteY666" fmla="*/ 3482609 h 6858000"/>
              <a:gd name="connsiteX667" fmla="*/ 1328497 w 7392421"/>
              <a:gd name="connsiteY667" fmla="*/ 3482609 h 6858000"/>
              <a:gd name="connsiteX668" fmla="*/ 1366669 w 7392421"/>
              <a:gd name="connsiteY668" fmla="*/ 3458851 h 6858000"/>
              <a:gd name="connsiteX669" fmla="*/ 1392117 w 7392421"/>
              <a:gd name="connsiteY669" fmla="*/ 3419256 h 6858000"/>
              <a:gd name="connsiteX670" fmla="*/ 1413324 w 7392421"/>
              <a:gd name="connsiteY670" fmla="*/ 3395497 h 6858000"/>
              <a:gd name="connsiteX671" fmla="*/ 1434530 w 7392421"/>
              <a:gd name="connsiteY671" fmla="*/ 3395497 h 6858000"/>
              <a:gd name="connsiteX672" fmla="*/ 1443011 w 7392421"/>
              <a:gd name="connsiteY672" fmla="*/ 3355902 h 6858000"/>
              <a:gd name="connsiteX673" fmla="*/ 1439942 w 7392421"/>
              <a:gd name="connsiteY673" fmla="*/ 3345666 h 6858000"/>
              <a:gd name="connsiteX674" fmla="*/ 1444719 w 7392421"/>
              <a:gd name="connsiteY674" fmla="*/ 3347831 h 6858000"/>
              <a:gd name="connsiteX675" fmla="*/ 1452934 w 7392421"/>
              <a:gd name="connsiteY675" fmla="*/ 3340954 h 6858000"/>
              <a:gd name="connsiteX676" fmla="*/ 1486854 w 7392421"/>
              <a:gd name="connsiteY676" fmla="*/ 3334756 h 6858000"/>
              <a:gd name="connsiteX677" fmla="*/ 1525013 w 7392421"/>
              <a:gd name="connsiteY677" fmla="*/ 3334756 h 6858000"/>
              <a:gd name="connsiteX678" fmla="*/ 1529254 w 7392421"/>
              <a:gd name="connsiteY678" fmla="*/ 3297562 h 6858000"/>
              <a:gd name="connsiteX679" fmla="*/ 1580134 w 7392421"/>
              <a:gd name="connsiteY679" fmla="*/ 3278966 h 6858000"/>
              <a:gd name="connsiteX680" fmla="*/ 1592854 w 7392421"/>
              <a:gd name="connsiteY680" fmla="*/ 3285164 h 6858000"/>
              <a:gd name="connsiteX681" fmla="*/ 1601333 w 7392421"/>
              <a:gd name="connsiteY681" fmla="*/ 3266568 h 6858000"/>
              <a:gd name="connsiteX682" fmla="*/ 1592854 w 7392421"/>
              <a:gd name="connsiteY682" fmla="*/ 3247971 h 6858000"/>
              <a:gd name="connsiteX683" fmla="*/ 1558933 w 7392421"/>
              <a:gd name="connsiteY683" fmla="*/ 3254170 h 6858000"/>
              <a:gd name="connsiteX684" fmla="*/ 1520773 w 7392421"/>
              <a:gd name="connsiteY684" fmla="*/ 3241773 h 6858000"/>
              <a:gd name="connsiteX685" fmla="*/ 1508053 w 7392421"/>
              <a:gd name="connsiteY685" fmla="*/ 3204579 h 6858000"/>
              <a:gd name="connsiteX686" fmla="*/ 1486854 w 7392421"/>
              <a:gd name="connsiteY686" fmla="*/ 3192181 h 6858000"/>
              <a:gd name="connsiteX687" fmla="*/ 1435974 w 7392421"/>
              <a:gd name="connsiteY687" fmla="*/ 3216977 h 6858000"/>
              <a:gd name="connsiteX688" fmla="*/ 1414774 w 7392421"/>
              <a:gd name="connsiteY688" fmla="*/ 3216977 h 6858000"/>
              <a:gd name="connsiteX689" fmla="*/ 1406294 w 7392421"/>
              <a:gd name="connsiteY689" fmla="*/ 3198381 h 6858000"/>
              <a:gd name="connsiteX690" fmla="*/ 1410534 w 7392421"/>
              <a:gd name="connsiteY690" fmla="*/ 3167386 h 6858000"/>
              <a:gd name="connsiteX691" fmla="*/ 1435974 w 7392421"/>
              <a:gd name="connsiteY691" fmla="*/ 3142590 h 6858000"/>
              <a:gd name="connsiteX692" fmla="*/ 1440214 w 7392421"/>
              <a:gd name="connsiteY692" fmla="*/ 3130194 h 6858000"/>
              <a:gd name="connsiteX693" fmla="*/ 1431734 w 7392421"/>
              <a:gd name="connsiteY693" fmla="*/ 3123994 h 6858000"/>
              <a:gd name="connsiteX694" fmla="*/ 1389334 w 7392421"/>
              <a:gd name="connsiteY694" fmla="*/ 3130194 h 6858000"/>
              <a:gd name="connsiteX695" fmla="*/ 1385094 w 7392421"/>
              <a:gd name="connsiteY695" fmla="*/ 3130194 h 6858000"/>
              <a:gd name="connsiteX696" fmla="*/ 1385094 w 7392421"/>
              <a:gd name="connsiteY696" fmla="*/ 3117796 h 6858000"/>
              <a:gd name="connsiteX697" fmla="*/ 1380855 w 7392421"/>
              <a:gd name="connsiteY697" fmla="*/ 3099199 h 6858000"/>
              <a:gd name="connsiteX698" fmla="*/ 1351175 w 7392421"/>
              <a:gd name="connsiteY698" fmla="*/ 3099199 h 6858000"/>
              <a:gd name="connsiteX699" fmla="*/ 1389334 w 7392421"/>
              <a:gd name="connsiteY699" fmla="*/ 3080603 h 6858000"/>
              <a:gd name="connsiteX700" fmla="*/ 1393574 w 7392421"/>
              <a:gd name="connsiteY700" fmla="*/ 3062005 h 6858000"/>
              <a:gd name="connsiteX701" fmla="*/ 1406294 w 7392421"/>
              <a:gd name="connsiteY701" fmla="*/ 3024813 h 6858000"/>
              <a:gd name="connsiteX702" fmla="*/ 1423254 w 7392421"/>
              <a:gd name="connsiteY702" fmla="*/ 3024813 h 6858000"/>
              <a:gd name="connsiteX703" fmla="*/ 1423254 w 7392421"/>
              <a:gd name="connsiteY703" fmla="*/ 3012416 h 6858000"/>
              <a:gd name="connsiteX704" fmla="*/ 1423254 w 7392421"/>
              <a:gd name="connsiteY704" fmla="*/ 3006216 h 6858000"/>
              <a:gd name="connsiteX705" fmla="*/ 1342694 w 7392421"/>
              <a:gd name="connsiteY705" fmla="*/ 2981420 h 6858000"/>
              <a:gd name="connsiteX706" fmla="*/ 1291814 w 7392421"/>
              <a:gd name="connsiteY706" fmla="*/ 2950426 h 6858000"/>
              <a:gd name="connsiteX707" fmla="*/ 1283335 w 7392421"/>
              <a:gd name="connsiteY707" fmla="*/ 2938029 h 6858000"/>
              <a:gd name="connsiteX708" fmla="*/ 1296054 w 7392421"/>
              <a:gd name="connsiteY708" fmla="*/ 2925631 h 6858000"/>
              <a:gd name="connsiteX709" fmla="*/ 1334215 w 7392421"/>
              <a:gd name="connsiteY709" fmla="*/ 2925631 h 6858000"/>
              <a:gd name="connsiteX710" fmla="*/ 1342694 w 7392421"/>
              <a:gd name="connsiteY710" fmla="*/ 2919432 h 6858000"/>
              <a:gd name="connsiteX711" fmla="*/ 1338454 w 7392421"/>
              <a:gd name="connsiteY711" fmla="*/ 2907035 h 6858000"/>
              <a:gd name="connsiteX712" fmla="*/ 1313014 w 7392421"/>
              <a:gd name="connsiteY712" fmla="*/ 2894637 h 6858000"/>
              <a:gd name="connsiteX713" fmla="*/ 1274854 w 7392421"/>
              <a:gd name="connsiteY713" fmla="*/ 2894637 h 6858000"/>
              <a:gd name="connsiteX714" fmla="*/ 1270615 w 7392421"/>
              <a:gd name="connsiteY714" fmla="*/ 2869841 h 6858000"/>
              <a:gd name="connsiteX715" fmla="*/ 1270615 w 7392421"/>
              <a:gd name="connsiteY715" fmla="*/ 2857443 h 6858000"/>
              <a:gd name="connsiteX716" fmla="*/ 1334215 w 7392421"/>
              <a:gd name="connsiteY716" fmla="*/ 2820250 h 6858000"/>
              <a:gd name="connsiteX717" fmla="*/ 1482614 w 7392421"/>
              <a:gd name="connsiteY717" fmla="*/ 2832648 h 6858000"/>
              <a:gd name="connsiteX718" fmla="*/ 1503814 w 7392421"/>
              <a:gd name="connsiteY718" fmla="*/ 2820250 h 6858000"/>
              <a:gd name="connsiteX719" fmla="*/ 1482614 w 7392421"/>
              <a:gd name="connsiteY719" fmla="*/ 2807852 h 6858000"/>
              <a:gd name="connsiteX720" fmla="*/ 1431734 w 7392421"/>
              <a:gd name="connsiteY720" fmla="*/ 2795454 h 6858000"/>
              <a:gd name="connsiteX721" fmla="*/ 1376614 w 7392421"/>
              <a:gd name="connsiteY721" fmla="*/ 2795454 h 6858000"/>
              <a:gd name="connsiteX722" fmla="*/ 1291814 w 7392421"/>
              <a:gd name="connsiteY722" fmla="*/ 2789256 h 6858000"/>
              <a:gd name="connsiteX723" fmla="*/ 1147655 w 7392421"/>
              <a:gd name="connsiteY723" fmla="*/ 2708671 h 6858000"/>
              <a:gd name="connsiteX724" fmla="*/ 1096775 w 7392421"/>
              <a:gd name="connsiteY724" fmla="*/ 2690075 h 6858000"/>
              <a:gd name="connsiteX725" fmla="*/ 1079815 w 7392421"/>
              <a:gd name="connsiteY725" fmla="*/ 2683875 h 6858000"/>
              <a:gd name="connsiteX726" fmla="*/ 1096775 w 7392421"/>
              <a:gd name="connsiteY726" fmla="*/ 2671478 h 6858000"/>
              <a:gd name="connsiteX727" fmla="*/ 1317255 w 7392421"/>
              <a:gd name="connsiteY727" fmla="*/ 2671478 h 6858000"/>
              <a:gd name="connsiteX728" fmla="*/ 1380855 w 7392421"/>
              <a:gd name="connsiteY728" fmla="*/ 2609488 h 6858000"/>
              <a:gd name="connsiteX729" fmla="*/ 1380855 w 7392421"/>
              <a:gd name="connsiteY729" fmla="*/ 2597092 h 6858000"/>
              <a:gd name="connsiteX730" fmla="*/ 1363895 w 7392421"/>
              <a:gd name="connsiteY730" fmla="*/ 2547501 h 6858000"/>
              <a:gd name="connsiteX731" fmla="*/ 1360801 w 7392421"/>
              <a:gd name="connsiteY731" fmla="*/ 2537551 h 6858000"/>
              <a:gd name="connsiteX732" fmla="*/ 1454829 w 7392421"/>
              <a:gd name="connsiteY732" fmla="*/ 2537551 h 6858000"/>
              <a:gd name="connsiteX733" fmla="*/ 1480276 w 7392421"/>
              <a:gd name="connsiteY733" fmla="*/ 2524967 h 6858000"/>
              <a:gd name="connsiteX734" fmla="*/ 1497242 w 7392421"/>
              <a:gd name="connsiteY734" fmla="*/ 2537551 h 6858000"/>
              <a:gd name="connsiteX735" fmla="*/ 1569343 w 7392421"/>
              <a:gd name="connsiteY735" fmla="*/ 2518676 h 6858000"/>
              <a:gd name="connsiteX736" fmla="*/ 1599032 w 7392421"/>
              <a:gd name="connsiteY736" fmla="*/ 2518676 h 6858000"/>
              <a:gd name="connsiteX737" fmla="*/ 1641445 w 7392421"/>
              <a:gd name="connsiteY737" fmla="*/ 2524967 h 6858000"/>
              <a:gd name="connsiteX738" fmla="*/ 1683857 w 7392421"/>
              <a:gd name="connsiteY738" fmla="*/ 2518676 h 6858000"/>
              <a:gd name="connsiteX739" fmla="*/ 1705064 w 7392421"/>
              <a:gd name="connsiteY739" fmla="*/ 2524967 h 6858000"/>
              <a:gd name="connsiteX740" fmla="*/ 1866231 w 7392421"/>
              <a:gd name="connsiteY740" fmla="*/ 2524967 h 6858000"/>
              <a:gd name="connsiteX741" fmla="*/ 1968022 w 7392421"/>
              <a:gd name="connsiteY741" fmla="*/ 2518676 h 6858000"/>
              <a:gd name="connsiteX742" fmla="*/ 1989228 w 7392421"/>
              <a:gd name="connsiteY742" fmla="*/ 2499800 h 6858000"/>
              <a:gd name="connsiteX743" fmla="*/ 1951056 w 7392421"/>
              <a:gd name="connsiteY743" fmla="*/ 2487216 h 6858000"/>
              <a:gd name="connsiteX744" fmla="*/ 1900161 w 7392421"/>
              <a:gd name="connsiteY744" fmla="*/ 2487216 h 6858000"/>
              <a:gd name="connsiteX745" fmla="*/ 1878955 w 7392421"/>
              <a:gd name="connsiteY745" fmla="*/ 2462048 h 6858000"/>
              <a:gd name="connsiteX746" fmla="*/ 1866231 w 7392421"/>
              <a:gd name="connsiteY746" fmla="*/ 2449464 h 6858000"/>
              <a:gd name="connsiteX747" fmla="*/ 1789889 w 7392421"/>
              <a:gd name="connsiteY747" fmla="*/ 2449464 h 6858000"/>
              <a:gd name="connsiteX748" fmla="*/ 1777165 w 7392421"/>
              <a:gd name="connsiteY748" fmla="*/ 2449464 h 6858000"/>
              <a:gd name="connsiteX749" fmla="*/ 1772923 w 7392421"/>
              <a:gd name="connsiteY749" fmla="*/ 2436881 h 6858000"/>
              <a:gd name="connsiteX750" fmla="*/ 1772923 w 7392421"/>
              <a:gd name="connsiteY750" fmla="*/ 2430589 h 6858000"/>
              <a:gd name="connsiteX751" fmla="*/ 1777165 w 7392421"/>
              <a:gd name="connsiteY751" fmla="*/ 2430589 h 6858000"/>
              <a:gd name="connsiteX752" fmla="*/ 1866231 w 7392421"/>
              <a:gd name="connsiteY752" fmla="*/ 2418005 h 6858000"/>
              <a:gd name="connsiteX753" fmla="*/ 1925609 w 7392421"/>
              <a:gd name="connsiteY753" fmla="*/ 2405421 h 6858000"/>
              <a:gd name="connsiteX754" fmla="*/ 1934092 w 7392421"/>
              <a:gd name="connsiteY754" fmla="*/ 2399130 h 6858000"/>
              <a:gd name="connsiteX755" fmla="*/ 2006192 w 7392421"/>
              <a:gd name="connsiteY755" fmla="*/ 2411714 h 6858000"/>
              <a:gd name="connsiteX756" fmla="*/ 2040123 w 7392421"/>
              <a:gd name="connsiteY756" fmla="*/ 2418005 h 6858000"/>
              <a:gd name="connsiteX757" fmla="*/ 2052317 w 7392421"/>
              <a:gd name="connsiteY757" fmla="*/ 2418006 h 6858000"/>
              <a:gd name="connsiteX758" fmla="*/ 2057171 w 7392421"/>
              <a:gd name="connsiteY758" fmla="*/ 2407840 h 6858000"/>
              <a:gd name="connsiteX759" fmla="*/ 2053024 w 7392421"/>
              <a:gd name="connsiteY759" fmla="*/ 2406042 h 6858000"/>
              <a:gd name="connsiteX760" fmla="*/ 2059917 w 7392421"/>
              <a:gd name="connsiteY760" fmla="*/ 2388460 h 6858000"/>
              <a:gd name="connsiteX761" fmla="*/ 2062986 w 7392421"/>
              <a:gd name="connsiteY761" fmla="*/ 2382191 h 6858000"/>
              <a:gd name="connsiteX762" fmla="*/ 2058209 w 7392421"/>
              <a:gd name="connsiteY762" fmla="*/ 2383517 h 6858000"/>
              <a:gd name="connsiteX763" fmla="*/ 2049994 w 7392421"/>
              <a:gd name="connsiteY763" fmla="*/ 2379305 h 6858000"/>
              <a:gd name="connsiteX764" fmla="*/ 2016074 w 7392421"/>
              <a:gd name="connsiteY764" fmla="*/ 2375509 h 6858000"/>
              <a:gd name="connsiteX765" fmla="*/ 1977915 w 7392421"/>
              <a:gd name="connsiteY765" fmla="*/ 2375509 h 6858000"/>
              <a:gd name="connsiteX766" fmla="*/ 1973674 w 7392421"/>
              <a:gd name="connsiteY766" fmla="*/ 2352730 h 6858000"/>
              <a:gd name="connsiteX767" fmla="*/ 1922794 w 7392421"/>
              <a:gd name="connsiteY767" fmla="*/ 2341341 h 6858000"/>
              <a:gd name="connsiteX768" fmla="*/ 1910074 w 7392421"/>
              <a:gd name="connsiteY768" fmla="*/ 2345137 h 6858000"/>
              <a:gd name="connsiteX769" fmla="*/ 1901595 w 7392421"/>
              <a:gd name="connsiteY769" fmla="*/ 2333748 h 6858000"/>
              <a:gd name="connsiteX770" fmla="*/ 1910074 w 7392421"/>
              <a:gd name="connsiteY770" fmla="*/ 2322358 h 6858000"/>
              <a:gd name="connsiteX771" fmla="*/ 1943995 w 7392421"/>
              <a:gd name="connsiteY771" fmla="*/ 2326155 h 6858000"/>
              <a:gd name="connsiteX772" fmla="*/ 1982155 w 7392421"/>
              <a:gd name="connsiteY772" fmla="*/ 2318562 h 6858000"/>
              <a:gd name="connsiteX773" fmla="*/ 1994875 w 7392421"/>
              <a:gd name="connsiteY773" fmla="*/ 2295783 h 6858000"/>
              <a:gd name="connsiteX774" fmla="*/ 1996434 w 7392421"/>
              <a:gd name="connsiteY774" fmla="*/ 2293896 h 6858000"/>
              <a:gd name="connsiteX775" fmla="*/ 1993469 w 7392421"/>
              <a:gd name="connsiteY775" fmla="*/ 2285876 h 6858000"/>
              <a:gd name="connsiteX776" fmla="*/ 1968022 w 7392421"/>
              <a:gd name="connsiteY776" fmla="*/ 2273294 h 6858000"/>
              <a:gd name="connsiteX777" fmla="*/ 1963780 w 7392421"/>
              <a:gd name="connsiteY777" fmla="*/ 2254417 h 6858000"/>
              <a:gd name="connsiteX778" fmla="*/ 1972263 w 7392421"/>
              <a:gd name="connsiteY778" fmla="*/ 2248126 h 6858000"/>
              <a:gd name="connsiteX779" fmla="*/ 2031640 w 7392421"/>
              <a:gd name="connsiteY779" fmla="*/ 2254417 h 6858000"/>
              <a:gd name="connsiteX780" fmla="*/ 2052317 w 7392421"/>
              <a:gd name="connsiteY780" fmla="*/ 2263855 h 6858000"/>
              <a:gd name="connsiteX781" fmla="*/ 2066156 w 7392421"/>
              <a:gd name="connsiteY781" fmla="*/ 2256389 h 6858000"/>
              <a:gd name="connsiteX782" fmla="*/ 2062714 w 7392421"/>
              <a:gd name="connsiteY782" fmla="*/ 2250226 h 6858000"/>
              <a:gd name="connsiteX783" fmla="*/ 2071194 w 7392421"/>
              <a:gd name="connsiteY783" fmla="*/ 2246429 h 6858000"/>
              <a:gd name="connsiteX784" fmla="*/ 2077788 w 7392421"/>
              <a:gd name="connsiteY784" fmla="*/ 2246134 h 6858000"/>
              <a:gd name="connsiteX785" fmla="*/ 2085717 w 7392421"/>
              <a:gd name="connsiteY785" fmla="*/ 2237901 h 6858000"/>
              <a:gd name="connsiteX786" fmla="*/ 2107983 w 7392421"/>
              <a:gd name="connsiteY786" fmla="*/ 2235542 h 6858000"/>
              <a:gd name="connsiteX787" fmla="*/ 2119210 w 7392421"/>
              <a:gd name="connsiteY787" fmla="*/ 2233019 h 6858000"/>
              <a:gd name="connsiteX788" fmla="*/ 2122073 w 7392421"/>
              <a:gd name="connsiteY788" fmla="*/ 2231243 h 6858000"/>
              <a:gd name="connsiteX789" fmla="*/ 2125704 w 7392421"/>
              <a:gd name="connsiteY789" fmla="*/ 2231243 h 6858000"/>
              <a:gd name="connsiteX790" fmla="*/ 2130411 w 7392421"/>
              <a:gd name="connsiteY790" fmla="*/ 2223618 h 6858000"/>
              <a:gd name="connsiteX791" fmla="*/ 2113594 w 7392421"/>
              <a:gd name="connsiteY791" fmla="*/ 2219854 h 6858000"/>
              <a:gd name="connsiteX792" fmla="*/ 2109354 w 7392421"/>
              <a:gd name="connsiteY792" fmla="*/ 2208464 h 6858000"/>
              <a:gd name="connsiteX793" fmla="*/ 2096634 w 7392421"/>
              <a:gd name="connsiteY793" fmla="*/ 2185686 h 6858000"/>
              <a:gd name="connsiteX794" fmla="*/ 2079674 w 7392421"/>
              <a:gd name="connsiteY794" fmla="*/ 2185686 h 6858000"/>
              <a:gd name="connsiteX795" fmla="*/ 2079674 w 7392421"/>
              <a:gd name="connsiteY795" fmla="*/ 2178093 h 6858000"/>
              <a:gd name="connsiteX796" fmla="*/ 2079674 w 7392421"/>
              <a:gd name="connsiteY796" fmla="*/ 2174296 h 6858000"/>
              <a:gd name="connsiteX797" fmla="*/ 2160234 w 7392421"/>
              <a:gd name="connsiteY797" fmla="*/ 2159110 h 6858000"/>
              <a:gd name="connsiteX798" fmla="*/ 2184445 w 7392421"/>
              <a:gd name="connsiteY798" fmla="*/ 2154142 h 6858000"/>
              <a:gd name="connsiteX799" fmla="*/ 2184325 w 7392421"/>
              <a:gd name="connsiteY799" fmla="*/ 2153747 h 6858000"/>
              <a:gd name="connsiteX800" fmla="*/ 2163119 w 7392421"/>
              <a:gd name="connsiteY800" fmla="*/ 2128581 h 6858000"/>
              <a:gd name="connsiteX801" fmla="*/ 2112224 w 7392421"/>
              <a:gd name="connsiteY801" fmla="*/ 2128581 h 6858000"/>
              <a:gd name="connsiteX802" fmla="*/ 2057088 w 7392421"/>
              <a:gd name="connsiteY802" fmla="*/ 2128581 h 6858000"/>
              <a:gd name="connsiteX803" fmla="*/ 2010434 w 7392421"/>
              <a:gd name="connsiteY803" fmla="*/ 2115997 h 6858000"/>
              <a:gd name="connsiteX804" fmla="*/ 1997181 w 7392421"/>
              <a:gd name="connsiteY804" fmla="*/ 2102626 h 6858000"/>
              <a:gd name="connsiteX805" fmla="*/ 1994109 w 7392421"/>
              <a:gd name="connsiteY805" fmla="*/ 2072040 h 6858000"/>
              <a:gd name="connsiteX806" fmla="*/ 2204664 w 7392421"/>
              <a:gd name="connsiteY806" fmla="*/ 2072040 h 6858000"/>
              <a:gd name="connsiteX807" fmla="*/ 2200514 w 7392421"/>
              <a:gd name="connsiteY807" fmla="*/ 2070368 h 6858000"/>
              <a:gd name="connsiteX808" fmla="*/ 2168713 w 7392421"/>
              <a:gd name="connsiteY808" fmla="*/ 2060402 h 6858000"/>
              <a:gd name="connsiteX809" fmla="*/ 2020314 w 7392421"/>
              <a:gd name="connsiteY809" fmla="*/ 2067995 h 6858000"/>
              <a:gd name="connsiteX810" fmla="*/ 1999114 w 7392421"/>
              <a:gd name="connsiteY810" fmla="*/ 2060402 h 6858000"/>
              <a:gd name="connsiteX811" fmla="*/ 2020314 w 7392421"/>
              <a:gd name="connsiteY811" fmla="*/ 2052809 h 6858000"/>
              <a:gd name="connsiteX812" fmla="*/ 2071194 w 7392421"/>
              <a:gd name="connsiteY812" fmla="*/ 2045216 h 6858000"/>
              <a:gd name="connsiteX813" fmla="*/ 2126314 w 7392421"/>
              <a:gd name="connsiteY813" fmla="*/ 2045216 h 6858000"/>
              <a:gd name="connsiteX814" fmla="*/ 2211114 w 7392421"/>
              <a:gd name="connsiteY814" fmla="*/ 2041420 h 6858000"/>
              <a:gd name="connsiteX815" fmla="*/ 2355273 w 7392421"/>
              <a:gd name="connsiteY815" fmla="*/ 1992066 h 6858000"/>
              <a:gd name="connsiteX816" fmla="*/ 2406153 w 7392421"/>
              <a:gd name="connsiteY816" fmla="*/ 1980677 h 6858000"/>
              <a:gd name="connsiteX817" fmla="*/ 2423113 w 7392421"/>
              <a:gd name="connsiteY817" fmla="*/ 1976880 h 6858000"/>
              <a:gd name="connsiteX818" fmla="*/ 2406153 w 7392421"/>
              <a:gd name="connsiteY818" fmla="*/ 1969287 h 6858000"/>
              <a:gd name="connsiteX819" fmla="*/ 2185673 w 7392421"/>
              <a:gd name="connsiteY819" fmla="*/ 1969287 h 6858000"/>
              <a:gd name="connsiteX820" fmla="*/ 2122073 w 7392421"/>
              <a:gd name="connsiteY820" fmla="*/ 1931322 h 6858000"/>
              <a:gd name="connsiteX821" fmla="*/ 2122073 w 7392421"/>
              <a:gd name="connsiteY821" fmla="*/ 1923730 h 6858000"/>
              <a:gd name="connsiteX822" fmla="*/ 2139033 w 7392421"/>
              <a:gd name="connsiteY822" fmla="*/ 1893358 h 6858000"/>
              <a:gd name="connsiteX823" fmla="*/ 2142127 w 7392421"/>
              <a:gd name="connsiteY823" fmla="*/ 1887264 h 6858000"/>
              <a:gd name="connsiteX824" fmla="*/ 2048099 w 7392421"/>
              <a:gd name="connsiteY824" fmla="*/ 1887264 h 6858000"/>
              <a:gd name="connsiteX825" fmla="*/ 2022652 w 7392421"/>
              <a:gd name="connsiteY825" fmla="*/ 1879557 h 6858000"/>
              <a:gd name="connsiteX826" fmla="*/ 2005686 w 7392421"/>
              <a:gd name="connsiteY826" fmla="*/ 1887264 h 6858000"/>
              <a:gd name="connsiteX827" fmla="*/ 1933585 w 7392421"/>
              <a:gd name="connsiteY827" fmla="*/ 1875704 h 6858000"/>
              <a:gd name="connsiteX828" fmla="*/ 1903896 w 7392421"/>
              <a:gd name="connsiteY828" fmla="*/ 1875704 h 6858000"/>
              <a:gd name="connsiteX829" fmla="*/ 1861483 w 7392421"/>
              <a:gd name="connsiteY829" fmla="*/ 1879557 h 6858000"/>
              <a:gd name="connsiteX830" fmla="*/ 1819071 w 7392421"/>
              <a:gd name="connsiteY830" fmla="*/ 1875704 h 6858000"/>
              <a:gd name="connsiteX831" fmla="*/ 1797864 w 7392421"/>
              <a:gd name="connsiteY831" fmla="*/ 1879557 h 6858000"/>
              <a:gd name="connsiteX832" fmla="*/ 1636697 w 7392421"/>
              <a:gd name="connsiteY832" fmla="*/ 1879557 h 6858000"/>
              <a:gd name="connsiteX833" fmla="*/ 1534906 w 7392421"/>
              <a:gd name="connsiteY833" fmla="*/ 1875704 h 6858000"/>
              <a:gd name="connsiteX834" fmla="*/ 1513700 w 7392421"/>
              <a:gd name="connsiteY834" fmla="*/ 1864144 h 6858000"/>
              <a:gd name="connsiteX835" fmla="*/ 1551872 w 7392421"/>
              <a:gd name="connsiteY835" fmla="*/ 1856437 h 6858000"/>
              <a:gd name="connsiteX836" fmla="*/ 1602767 w 7392421"/>
              <a:gd name="connsiteY836" fmla="*/ 1856437 h 6858000"/>
              <a:gd name="connsiteX837" fmla="*/ 1623973 w 7392421"/>
              <a:gd name="connsiteY837" fmla="*/ 1841023 h 6858000"/>
              <a:gd name="connsiteX838" fmla="*/ 1636697 w 7392421"/>
              <a:gd name="connsiteY838" fmla="*/ 1833316 h 6858000"/>
              <a:gd name="connsiteX839" fmla="*/ 1713039 w 7392421"/>
              <a:gd name="connsiteY839" fmla="*/ 1833316 h 6858000"/>
              <a:gd name="connsiteX840" fmla="*/ 1725763 w 7392421"/>
              <a:gd name="connsiteY840" fmla="*/ 1833316 h 6858000"/>
              <a:gd name="connsiteX841" fmla="*/ 1730005 w 7392421"/>
              <a:gd name="connsiteY841" fmla="*/ 1825609 h 6858000"/>
              <a:gd name="connsiteX842" fmla="*/ 1730005 w 7392421"/>
              <a:gd name="connsiteY842" fmla="*/ 1821756 h 6858000"/>
              <a:gd name="connsiteX843" fmla="*/ 1725763 w 7392421"/>
              <a:gd name="connsiteY843" fmla="*/ 1821756 h 6858000"/>
              <a:gd name="connsiteX844" fmla="*/ 1636697 w 7392421"/>
              <a:gd name="connsiteY844" fmla="*/ 1814049 h 6858000"/>
              <a:gd name="connsiteX845" fmla="*/ 1577319 w 7392421"/>
              <a:gd name="connsiteY845" fmla="*/ 1806342 h 6858000"/>
              <a:gd name="connsiteX846" fmla="*/ 1568836 w 7392421"/>
              <a:gd name="connsiteY846" fmla="*/ 1802489 h 6858000"/>
              <a:gd name="connsiteX847" fmla="*/ 1496736 w 7392421"/>
              <a:gd name="connsiteY847" fmla="*/ 1810196 h 6858000"/>
              <a:gd name="connsiteX848" fmla="*/ 1462805 w 7392421"/>
              <a:gd name="connsiteY848" fmla="*/ 1814049 h 6858000"/>
              <a:gd name="connsiteX849" fmla="*/ 1441598 w 7392421"/>
              <a:gd name="connsiteY849" fmla="*/ 1802489 h 6858000"/>
              <a:gd name="connsiteX850" fmla="*/ 1450081 w 7392421"/>
              <a:gd name="connsiteY850" fmla="*/ 1779368 h 6858000"/>
              <a:gd name="connsiteX851" fmla="*/ 1488253 w 7392421"/>
              <a:gd name="connsiteY851" fmla="*/ 1767808 h 6858000"/>
              <a:gd name="connsiteX852" fmla="*/ 1526423 w 7392421"/>
              <a:gd name="connsiteY852" fmla="*/ 1767808 h 6858000"/>
              <a:gd name="connsiteX853" fmla="*/ 1543389 w 7392421"/>
              <a:gd name="connsiteY853" fmla="*/ 1763955 h 6858000"/>
              <a:gd name="connsiteX854" fmla="*/ 1500977 w 7392421"/>
              <a:gd name="connsiteY854" fmla="*/ 1760101 h 6858000"/>
              <a:gd name="connsiteX855" fmla="*/ 1509459 w 7392421"/>
              <a:gd name="connsiteY855" fmla="*/ 1733127 h 6858000"/>
              <a:gd name="connsiteX856" fmla="*/ 1534906 w 7392421"/>
              <a:gd name="connsiteY856" fmla="*/ 1725421 h 6858000"/>
              <a:gd name="connsiteX857" fmla="*/ 1539148 w 7392421"/>
              <a:gd name="connsiteY857" fmla="*/ 1713860 h 6858000"/>
              <a:gd name="connsiteX858" fmla="*/ 1530665 w 7392421"/>
              <a:gd name="connsiteY858" fmla="*/ 1710007 h 6858000"/>
              <a:gd name="connsiteX859" fmla="*/ 1471288 w 7392421"/>
              <a:gd name="connsiteY859" fmla="*/ 1713860 h 6858000"/>
              <a:gd name="connsiteX860" fmla="*/ 1433117 w 7392421"/>
              <a:gd name="connsiteY860" fmla="*/ 1713860 h 6858000"/>
              <a:gd name="connsiteX861" fmla="*/ 1394945 w 7392421"/>
              <a:gd name="connsiteY861" fmla="*/ 1702300 h 6858000"/>
              <a:gd name="connsiteX862" fmla="*/ 1369498 w 7392421"/>
              <a:gd name="connsiteY862" fmla="*/ 1683033 h 6858000"/>
              <a:gd name="connsiteX863" fmla="*/ 1348290 w 7392421"/>
              <a:gd name="connsiteY863" fmla="*/ 1671472 h 6858000"/>
              <a:gd name="connsiteX864" fmla="*/ 1327084 w 7392421"/>
              <a:gd name="connsiteY864" fmla="*/ 1671472 h 6858000"/>
              <a:gd name="connsiteX865" fmla="*/ 1318603 w 7392421"/>
              <a:gd name="connsiteY865" fmla="*/ 1652205 h 6858000"/>
              <a:gd name="connsiteX866" fmla="*/ 1323701 w 7392421"/>
              <a:gd name="connsiteY866" fmla="*/ 1643934 h 6858000"/>
              <a:gd name="connsiteX867" fmla="*/ 1379040 w 7392421"/>
              <a:gd name="connsiteY867" fmla="*/ 1643934 h 6858000"/>
              <a:gd name="connsiteX868" fmla="*/ 1399446 w 7392421"/>
              <a:gd name="connsiteY868" fmla="*/ 1636359 h 6858000"/>
              <a:gd name="connsiteX869" fmla="*/ 1406694 w 7392421"/>
              <a:gd name="connsiteY869" fmla="*/ 1636000 h 6858000"/>
              <a:gd name="connsiteX870" fmla="*/ 1411379 w 7392421"/>
              <a:gd name="connsiteY870" fmla="*/ 1639211 h 6858000"/>
              <a:gd name="connsiteX871" fmla="*/ 1421453 w 7392421"/>
              <a:gd name="connsiteY871" fmla="*/ 1643934 h 6858000"/>
              <a:gd name="connsiteX872" fmla="*/ 1493553 w 7392421"/>
              <a:gd name="connsiteY872" fmla="*/ 1629764 h 6858000"/>
              <a:gd name="connsiteX873" fmla="*/ 1523242 w 7392421"/>
              <a:gd name="connsiteY873" fmla="*/ 1629764 h 6858000"/>
              <a:gd name="connsiteX874" fmla="*/ 1565655 w 7392421"/>
              <a:gd name="connsiteY874" fmla="*/ 1634487 h 6858000"/>
              <a:gd name="connsiteX875" fmla="*/ 1608067 w 7392421"/>
              <a:gd name="connsiteY875" fmla="*/ 1629764 h 6858000"/>
              <a:gd name="connsiteX876" fmla="*/ 1629274 w 7392421"/>
              <a:gd name="connsiteY876" fmla="*/ 1634487 h 6858000"/>
              <a:gd name="connsiteX877" fmla="*/ 1790442 w 7392421"/>
              <a:gd name="connsiteY877" fmla="*/ 1634487 h 6858000"/>
              <a:gd name="connsiteX878" fmla="*/ 1892232 w 7392421"/>
              <a:gd name="connsiteY878" fmla="*/ 1629764 h 6858000"/>
              <a:gd name="connsiteX879" fmla="*/ 1913438 w 7392421"/>
              <a:gd name="connsiteY879" fmla="*/ 1615594 h 6858000"/>
              <a:gd name="connsiteX880" fmla="*/ 1875267 w 7392421"/>
              <a:gd name="connsiteY880" fmla="*/ 1606147 h 6858000"/>
              <a:gd name="connsiteX881" fmla="*/ 1824372 w 7392421"/>
              <a:gd name="connsiteY881" fmla="*/ 1606147 h 6858000"/>
              <a:gd name="connsiteX882" fmla="*/ 1803166 w 7392421"/>
              <a:gd name="connsiteY882" fmla="*/ 1587254 h 6858000"/>
              <a:gd name="connsiteX883" fmla="*/ 1790442 w 7392421"/>
              <a:gd name="connsiteY883" fmla="*/ 1577807 h 6858000"/>
              <a:gd name="connsiteX884" fmla="*/ 1714100 w 7392421"/>
              <a:gd name="connsiteY884" fmla="*/ 1577807 h 6858000"/>
              <a:gd name="connsiteX885" fmla="*/ 1701375 w 7392421"/>
              <a:gd name="connsiteY885" fmla="*/ 1577807 h 6858000"/>
              <a:gd name="connsiteX886" fmla="*/ 1697134 w 7392421"/>
              <a:gd name="connsiteY886" fmla="*/ 1568360 h 6858000"/>
              <a:gd name="connsiteX887" fmla="*/ 1697134 w 7392421"/>
              <a:gd name="connsiteY887" fmla="*/ 1563637 h 6858000"/>
              <a:gd name="connsiteX888" fmla="*/ 1701375 w 7392421"/>
              <a:gd name="connsiteY888" fmla="*/ 1563637 h 6858000"/>
              <a:gd name="connsiteX889" fmla="*/ 1790442 w 7392421"/>
              <a:gd name="connsiteY889" fmla="*/ 1554191 h 6858000"/>
              <a:gd name="connsiteX890" fmla="*/ 1849819 w 7392421"/>
              <a:gd name="connsiteY890" fmla="*/ 1544744 h 6858000"/>
              <a:gd name="connsiteX891" fmla="*/ 1858302 w 7392421"/>
              <a:gd name="connsiteY891" fmla="*/ 1540021 h 6858000"/>
              <a:gd name="connsiteX892" fmla="*/ 1930403 w 7392421"/>
              <a:gd name="connsiteY892" fmla="*/ 1549467 h 6858000"/>
              <a:gd name="connsiteX893" fmla="*/ 1964333 w 7392421"/>
              <a:gd name="connsiteY893" fmla="*/ 1554191 h 6858000"/>
              <a:gd name="connsiteX894" fmla="*/ 1985540 w 7392421"/>
              <a:gd name="connsiteY894" fmla="*/ 1540021 h 6858000"/>
              <a:gd name="connsiteX895" fmla="*/ 1977057 w 7392421"/>
              <a:gd name="connsiteY895" fmla="*/ 1511680 h 6858000"/>
              <a:gd name="connsiteX896" fmla="*/ 1938886 w 7392421"/>
              <a:gd name="connsiteY896" fmla="*/ 1497511 h 6858000"/>
              <a:gd name="connsiteX897" fmla="*/ 1900715 w 7392421"/>
              <a:gd name="connsiteY897" fmla="*/ 1497511 h 6858000"/>
              <a:gd name="connsiteX898" fmla="*/ 1883750 w 7392421"/>
              <a:gd name="connsiteY898" fmla="*/ 1492788 h 6858000"/>
              <a:gd name="connsiteX899" fmla="*/ 1926162 w 7392421"/>
              <a:gd name="connsiteY899" fmla="*/ 1488064 h 6858000"/>
              <a:gd name="connsiteX900" fmla="*/ 1917680 w 7392421"/>
              <a:gd name="connsiteY900" fmla="*/ 1455000 h 6858000"/>
              <a:gd name="connsiteX901" fmla="*/ 1892232 w 7392421"/>
              <a:gd name="connsiteY901" fmla="*/ 1445555 h 6858000"/>
              <a:gd name="connsiteX902" fmla="*/ 1887991 w 7392421"/>
              <a:gd name="connsiteY902" fmla="*/ 1431384 h 6858000"/>
              <a:gd name="connsiteX903" fmla="*/ 1896474 w 7392421"/>
              <a:gd name="connsiteY903" fmla="*/ 1426661 h 6858000"/>
              <a:gd name="connsiteX904" fmla="*/ 1955850 w 7392421"/>
              <a:gd name="connsiteY904" fmla="*/ 1431384 h 6858000"/>
              <a:gd name="connsiteX905" fmla="*/ 1994022 w 7392421"/>
              <a:gd name="connsiteY905" fmla="*/ 1431384 h 6858000"/>
              <a:gd name="connsiteX906" fmla="*/ 2032194 w 7392421"/>
              <a:gd name="connsiteY906" fmla="*/ 1417214 h 6858000"/>
              <a:gd name="connsiteX907" fmla="*/ 2057641 w 7392421"/>
              <a:gd name="connsiteY907" fmla="*/ 1393598 h 6858000"/>
              <a:gd name="connsiteX908" fmla="*/ 2078848 w 7392421"/>
              <a:gd name="connsiteY908" fmla="*/ 1379427 h 6858000"/>
              <a:gd name="connsiteX909" fmla="*/ 2100054 w 7392421"/>
              <a:gd name="connsiteY909" fmla="*/ 1379427 h 6858000"/>
              <a:gd name="connsiteX910" fmla="*/ 2108536 w 7392421"/>
              <a:gd name="connsiteY910" fmla="*/ 1355810 h 6858000"/>
              <a:gd name="connsiteX911" fmla="*/ 2087330 w 7392421"/>
              <a:gd name="connsiteY911" fmla="*/ 1336918 h 6858000"/>
              <a:gd name="connsiteX912" fmla="*/ 2036435 w 7392421"/>
              <a:gd name="connsiteY912" fmla="*/ 1336918 h 6858000"/>
              <a:gd name="connsiteX913" fmla="*/ 1981299 w 7392421"/>
              <a:gd name="connsiteY913" fmla="*/ 1336918 h 6858000"/>
              <a:gd name="connsiteX914" fmla="*/ 1934644 w 7392421"/>
              <a:gd name="connsiteY914" fmla="*/ 1327471 h 6858000"/>
              <a:gd name="connsiteX915" fmla="*/ 1917680 w 7392421"/>
              <a:gd name="connsiteY915" fmla="*/ 1289684 h 6858000"/>
              <a:gd name="connsiteX916" fmla="*/ 1896474 w 7392421"/>
              <a:gd name="connsiteY916" fmla="*/ 1266067 h 6858000"/>
              <a:gd name="connsiteX917" fmla="*/ 1849819 w 7392421"/>
              <a:gd name="connsiteY917" fmla="*/ 1270791 h 6858000"/>
              <a:gd name="connsiteX918" fmla="*/ 1828613 w 7392421"/>
              <a:gd name="connsiteY918" fmla="*/ 1261344 h 6858000"/>
              <a:gd name="connsiteX919" fmla="*/ 1811648 w 7392421"/>
              <a:gd name="connsiteY919" fmla="*/ 1251897 h 6858000"/>
              <a:gd name="connsiteX920" fmla="*/ 1760753 w 7392421"/>
              <a:gd name="connsiteY920" fmla="*/ 1251897 h 6858000"/>
              <a:gd name="connsiteX921" fmla="*/ 1721818 w 7392421"/>
              <a:gd name="connsiteY921" fmla="*/ 1244670 h 6858000"/>
              <a:gd name="connsiteX922" fmla="*/ 1734809 w 7392421"/>
              <a:gd name="connsiteY922" fmla="*/ 1242703 h 6858000"/>
              <a:gd name="connsiteX923" fmla="*/ 1760256 w 7392421"/>
              <a:gd name="connsiteY923" fmla="*/ 1238850 h 6858000"/>
              <a:gd name="connsiteX924" fmla="*/ 1781462 w 7392421"/>
              <a:gd name="connsiteY924" fmla="*/ 1234997 h 6858000"/>
              <a:gd name="connsiteX925" fmla="*/ 1811151 w 7392421"/>
              <a:gd name="connsiteY925" fmla="*/ 1234997 h 6858000"/>
              <a:gd name="connsiteX926" fmla="*/ 1840840 w 7392421"/>
              <a:gd name="connsiteY926" fmla="*/ 1227289 h 6858000"/>
              <a:gd name="connsiteX927" fmla="*/ 1857805 w 7392421"/>
              <a:gd name="connsiteY927" fmla="*/ 1234997 h 6858000"/>
              <a:gd name="connsiteX928" fmla="*/ 1866287 w 7392421"/>
              <a:gd name="connsiteY928" fmla="*/ 1223437 h 6858000"/>
              <a:gd name="connsiteX929" fmla="*/ 1874770 w 7392421"/>
              <a:gd name="connsiteY929" fmla="*/ 1223437 h 6858000"/>
              <a:gd name="connsiteX930" fmla="*/ 1942630 w 7392421"/>
              <a:gd name="connsiteY930" fmla="*/ 1215730 h 6858000"/>
              <a:gd name="connsiteX931" fmla="*/ 1993525 w 7392421"/>
              <a:gd name="connsiteY931" fmla="*/ 1208023 h 6858000"/>
              <a:gd name="connsiteX932" fmla="*/ 2044420 w 7392421"/>
              <a:gd name="connsiteY932" fmla="*/ 1208023 h 6858000"/>
              <a:gd name="connsiteX933" fmla="*/ 2061386 w 7392421"/>
              <a:gd name="connsiteY933" fmla="*/ 1200316 h 6858000"/>
              <a:gd name="connsiteX934" fmla="*/ 2082592 w 7392421"/>
              <a:gd name="connsiteY934" fmla="*/ 1192609 h 6858000"/>
              <a:gd name="connsiteX935" fmla="*/ 2129246 w 7392421"/>
              <a:gd name="connsiteY935" fmla="*/ 1196463 h 6858000"/>
              <a:gd name="connsiteX936" fmla="*/ 2150452 w 7392421"/>
              <a:gd name="connsiteY936" fmla="*/ 1177196 h 6858000"/>
              <a:gd name="connsiteX937" fmla="*/ 2167417 w 7392421"/>
              <a:gd name="connsiteY937" fmla="*/ 1146368 h 6858000"/>
              <a:gd name="connsiteX938" fmla="*/ 2214071 w 7392421"/>
              <a:gd name="connsiteY938" fmla="*/ 1138661 h 6858000"/>
              <a:gd name="connsiteX939" fmla="*/ 2269207 w 7392421"/>
              <a:gd name="connsiteY939" fmla="*/ 1138661 h 6858000"/>
              <a:gd name="connsiteX940" fmla="*/ 2320102 w 7392421"/>
              <a:gd name="connsiteY940" fmla="*/ 1138661 h 6858000"/>
              <a:gd name="connsiteX941" fmla="*/ 2341308 w 7392421"/>
              <a:gd name="connsiteY941" fmla="*/ 1123248 h 6858000"/>
              <a:gd name="connsiteX942" fmla="*/ 2332827 w 7392421"/>
              <a:gd name="connsiteY942" fmla="*/ 1103981 h 6858000"/>
              <a:gd name="connsiteX943" fmla="*/ 2311621 w 7392421"/>
              <a:gd name="connsiteY943" fmla="*/ 1103981 h 6858000"/>
              <a:gd name="connsiteX944" fmla="*/ 2290413 w 7392421"/>
              <a:gd name="connsiteY944" fmla="*/ 1092420 h 6858000"/>
              <a:gd name="connsiteX945" fmla="*/ 2264966 w 7392421"/>
              <a:gd name="connsiteY945" fmla="*/ 1073153 h 6858000"/>
              <a:gd name="connsiteX946" fmla="*/ 2226794 w 7392421"/>
              <a:gd name="connsiteY946" fmla="*/ 1061593 h 6858000"/>
              <a:gd name="connsiteX947" fmla="*/ 2188623 w 7392421"/>
              <a:gd name="connsiteY947" fmla="*/ 1061593 h 6858000"/>
              <a:gd name="connsiteX948" fmla="*/ 2129246 w 7392421"/>
              <a:gd name="connsiteY948" fmla="*/ 1065445 h 6858000"/>
              <a:gd name="connsiteX949" fmla="*/ 2120763 w 7392421"/>
              <a:gd name="connsiteY949" fmla="*/ 1061593 h 6858000"/>
              <a:gd name="connsiteX950" fmla="*/ 2125005 w 7392421"/>
              <a:gd name="connsiteY950" fmla="*/ 1050032 h 6858000"/>
              <a:gd name="connsiteX951" fmla="*/ 2150452 w 7392421"/>
              <a:gd name="connsiteY951" fmla="*/ 1042326 h 6858000"/>
              <a:gd name="connsiteX952" fmla="*/ 2158934 w 7392421"/>
              <a:gd name="connsiteY952" fmla="*/ 1015352 h 6858000"/>
              <a:gd name="connsiteX953" fmla="*/ 2116522 w 7392421"/>
              <a:gd name="connsiteY953" fmla="*/ 1011498 h 6858000"/>
              <a:gd name="connsiteX954" fmla="*/ 2133488 w 7392421"/>
              <a:gd name="connsiteY954" fmla="*/ 1007645 h 6858000"/>
              <a:gd name="connsiteX955" fmla="*/ 2171658 w 7392421"/>
              <a:gd name="connsiteY955" fmla="*/ 1007645 h 6858000"/>
              <a:gd name="connsiteX956" fmla="*/ 2209830 w 7392421"/>
              <a:gd name="connsiteY956" fmla="*/ 996085 h 6858000"/>
              <a:gd name="connsiteX957" fmla="*/ 2218313 w 7392421"/>
              <a:gd name="connsiteY957" fmla="*/ 972964 h 6858000"/>
              <a:gd name="connsiteX958" fmla="*/ 2197106 w 7392421"/>
              <a:gd name="connsiteY958" fmla="*/ 961404 h 6858000"/>
              <a:gd name="connsiteX959" fmla="*/ 2163175 w 7392421"/>
              <a:gd name="connsiteY959" fmla="*/ 965257 h 6858000"/>
              <a:gd name="connsiteX960" fmla="*/ 2091075 w 7392421"/>
              <a:gd name="connsiteY960" fmla="*/ 972964 h 6858000"/>
              <a:gd name="connsiteX961" fmla="*/ 2082592 w 7392421"/>
              <a:gd name="connsiteY961" fmla="*/ 969111 h 6858000"/>
              <a:gd name="connsiteX962" fmla="*/ 2023214 w 7392421"/>
              <a:gd name="connsiteY962" fmla="*/ 961404 h 6858000"/>
              <a:gd name="connsiteX963" fmla="*/ 1934148 w 7392421"/>
              <a:gd name="connsiteY963" fmla="*/ 953697 h 6858000"/>
              <a:gd name="connsiteX964" fmla="*/ 1929906 w 7392421"/>
              <a:gd name="connsiteY964" fmla="*/ 953697 h 6858000"/>
              <a:gd name="connsiteX965" fmla="*/ 1929906 w 7392421"/>
              <a:gd name="connsiteY965" fmla="*/ 949844 h 6858000"/>
              <a:gd name="connsiteX966" fmla="*/ 1934148 w 7392421"/>
              <a:gd name="connsiteY966" fmla="*/ 942137 h 6858000"/>
              <a:gd name="connsiteX967" fmla="*/ 1946872 w 7392421"/>
              <a:gd name="connsiteY967" fmla="*/ 942137 h 6858000"/>
              <a:gd name="connsiteX968" fmla="*/ 2023214 w 7392421"/>
              <a:gd name="connsiteY968" fmla="*/ 942137 h 6858000"/>
              <a:gd name="connsiteX969" fmla="*/ 2035938 w 7392421"/>
              <a:gd name="connsiteY969" fmla="*/ 934430 h 6858000"/>
              <a:gd name="connsiteX970" fmla="*/ 2057144 w 7392421"/>
              <a:gd name="connsiteY970" fmla="*/ 919016 h 6858000"/>
              <a:gd name="connsiteX971" fmla="*/ 2108039 w 7392421"/>
              <a:gd name="connsiteY971" fmla="*/ 919016 h 6858000"/>
              <a:gd name="connsiteX972" fmla="*/ 2146211 w 7392421"/>
              <a:gd name="connsiteY972" fmla="*/ 911309 h 6858000"/>
              <a:gd name="connsiteX973" fmla="*/ 2125005 w 7392421"/>
              <a:gd name="connsiteY973" fmla="*/ 899749 h 6858000"/>
              <a:gd name="connsiteX974" fmla="*/ 2023214 w 7392421"/>
              <a:gd name="connsiteY974" fmla="*/ 895896 h 6858000"/>
              <a:gd name="connsiteX975" fmla="*/ 1996126 w 7392421"/>
              <a:gd name="connsiteY975" fmla="*/ 895896 h 6858000"/>
              <a:gd name="connsiteX976" fmla="*/ 2045854 w 7392421"/>
              <a:gd name="connsiteY976" fmla="*/ 894979 h 6858000"/>
              <a:gd name="connsiteX977" fmla="*/ 2098853 w 7392421"/>
              <a:gd name="connsiteY977" fmla="*/ 894840 h 6858000"/>
              <a:gd name="connsiteX978" fmla="*/ 2230293 w 7392421"/>
              <a:gd name="connsiteY978" fmla="*/ 901537 h 6858000"/>
              <a:gd name="connsiteX979" fmla="*/ 2255732 w 7392421"/>
              <a:gd name="connsiteY979" fmla="*/ 902654 h 6858000"/>
              <a:gd name="connsiteX980" fmla="*/ 2276933 w 7392421"/>
              <a:gd name="connsiteY980" fmla="*/ 897072 h 6858000"/>
              <a:gd name="connsiteX981" fmla="*/ 2264213 w 7392421"/>
              <a:gd name="connsiteY981" fmla="*/ 894840 h 6858000"/>
              <a:gd name="connsiteX982" fmla="*/ 2259971 w 7392421"/>
              <a:gd name="connsiteY982" fmla="*/ 891491 h 6858000"/>
              <a:gd name="connsiteX983" fmla="*/ 2272692 w 7392421"/>
              <a:gd name="connsiteY983" fmla="*/ 890374 h 6858000"/>
              <a:gd name="connsiteX984" fmla="*/ 2332052 w 7392421"/>
              <a:gd name="connsiteY984" fmla="*/ 899305 h 6858000"/>
              <a:gd name="connsiteX985" fmla="*/ 2374451 w 7392421"/>
              <a:gd name="connsiteY985" fmla="*/ 903770 h 6858000"/>
              <a:gd name="connsiteX986" fmla="*/ 2408372 w 7392421"/>
              <a:gd name="connsiteY986" fmla="*/ 900421 h 6858000"/>
              <a:gd name="connsiteX987" fmla="*/ 2438051 w 7392421"/>
              <a:gd name="connsiteY987" fmla="*/ 894840 h 6858000"/>
              <a:gd name="connsiteX988" fmla="*/ 2463491 w 7392421"/>
              <a:gd name="connsiteY988" fmla="*/ 897072 h 6858000"/>
              <a:gd name="connsiteX989" fmla="*/ 2463491 w 7392421"/>
              <a:gd name="connsiteY989" fmla="*/ 899305 h 6858000"/>
              <a:gd name="connsiteX990" fmla="*/ 2442292 w 7392421"/>
              <a:gd name="connsiteY990" fmla="*/ 902654 h 6858000"/>
              <a:gd name="connsiteX991" fmla="*/ 2433811 w 7392421"/>
              <a:gd name="connsiteY991" fmla="*/ 904886 h 6858000"/>
              <a:gd name="connsiteX992" fmla="*/ 2446531 w 7392421"/>
              <a:gd name="connsiteY992" fmla="*/ 906003 h 6858000"/>
              <a:gd name="connsiteX993" fmla="*/ 2590691 w 7392421"/>
              <a:gd name="connsiteY993" fmla="*/ 906003 h 6858000"/>
              <a:gd name="connsiteX994" fmla="*/ 2743330 w 7392421"/>
              <a:gd name="connsiteY994" fmla="*/ 903770 h 6858000"/>
              <a:gd name="connsiteX995" fmla="*/ 2760290 w 7392421"/>
              <a:gd name="connsiteY995" fmla="*/ 902654 h 6858000"/>
              <a:gd name="connsiteX996" fmla="*/ 2747570 w 7392421"/>
              <a:gd name="connsiteY996" fmla="*/ 898188 h 6858000"/>
              <a:gd name="connsiteX997" fmla="*/ 2709410 w 7392421"/>
              <a:gd name="connsiteY997" fmla="*/ 899305 h 6858000"/>
              <a:gd name="connsiteX998" fmla="*/ 2641571 w 7392421"/>
              <a:gd name="connsiteY998" fmla="*/ 900421 h 6858000"/>
              <a:gd name="connsiteX999" fmla="*/ 2607651 w 7392421"/>
              <a:gd name="connsiteY999" fmla="*/ 898188 h 6858000"/>
              <a:gd name="connsiteX1000" fmla="*/ 2573731 w 7392421"/>
              <a:gd name="connsiteY1000" fmla="*/ 893723 h 6858000"/>
              <a:gd name="connsiteX1001" fmla="*/ 2561011 w 7392421"/>
              <a:gd name="connsiteY1001" fmla="*/ 889258 h 6858000"/>
              <a:gd name="connsiteX1002" fmla="*/ 2582211 w 7392421"/>
              <a:gd name="connsiteY1002" fmla="*/ 888142 h 6858000"/>
              <a:gd name="connsiteX1003" fmla="*/ 2700930 w 7392421"/>
              <a:gd name="connsiteY1003" fmla="*/ 888142 h 6858000"/>
              <a:gd name="connsiteX1004" fmla="*/ 2773010 w 7392421"/>
              <a:gd name="connsiteY1004" fmla="*/ 887026 h 6858000"/>
              <a:gd name="connsiteX1005" fmla="*/ 2828130 w 7392421"/>
              <a:gd name="connsiteY1005" fmla="*/ 884793 h 6858000"/>
              <a:gd name="connsiteX1006" fmla="*/ 2845090 w 7392421"/>
              <a:gd name="connsiteY1006" fmla="*/ 882560 h 6858000"/>
              <a:gd name="connsiteX1007" fmla="*/ 2845090 w 7392421"/>
              <a:gd name="connsiteY1007" fmla="*/ 879211 h 6858000"/>
              <a:gd name="connsiteX1008" fmla="*/ 2815409 w 7392421"/>
              <a:gd name="connsiteY1008" fmla="*/ 874746 h 6858000"/>
              <a:gd name="connsiteX1009" fmla="*/ 2768769 w 7392421"/>
              <a:gd name="connsiteY1009" fmla="*/ 874746 h 6858000"/>
              <a:gd name="connsiteX1010" fmla="*/ 2806930 w 7392421"/>
              <a:gd name="connsiteY1010" fmla="*/ 873630 h 6858000"/>
              <a:gd name="connsiteX1011" fmla="*/ 2895969 w 7392421"/>
              <a:gd name="connsiteY1011" fmla="*/ 873630 h 6858000"/>
              <a:gd name="connsiteX1012" fmla="*/ 2908689 w 7392421"/>
              <a:gd name="connsiteY1012" fmla="*/ 870281 h 6858000"/>
              <a:gd name="connsiteX1013" fmla="*/ 2895969 w 7392421"/>
              <a:gd name="connsiteY1013" fmla="*/ 866932 h 6858000"/>
              <a:gd name="connsiteX1014" fmla="*/ 2857810 w 7392421"/>
              <a:gd name="connsiteY1014" fmla="*/ 866932 h 6858000"/>
              <a:gd name="connsiteX1015" fmla="*/ 2819649 w 7392421"/>
              <a:gd name="connsiteY1015" fmla="*/ 863583 h 6858000"/>
              <a:gd name="connsiteX1016" fmla="*/ 2789970 w 7392421"/>
              <a:gd name="connsiteY1016" fmla="*/ 863583 h 6858000"/>
              <a:gd name="connsiteX1017" fmla="*/ 2806930 w 7392421"/>
              <a:gd name="connsiteY1017" fmla="*/ 861351 h 6858000"/>
              <a:gd name="connsiteX1018" fmla="*/ 2912929 w 7392421"/>
              <a:gd name="connsiteY1018" fmla="*/ 861351 h 6858000"/>
              <a:gd name="connsiteX1019" fmla="*/ 2929889 w 7392421"/>
              <a:gd name="connsiteY1019" fmla="*/ 860234 h 6858000"/>
              <a:gd name="connsiteX1020" fmla="*/ 2917169 w 7392421"/>
              <a:gd name="connsiteY1020" fmla="*/ 858002 h 6858000"/>
              <a:gd name="connsiteX1021" fmla="*/ 2849329 w 7392421"/>
              <a:gd name="connsiteY1021" fmla="*/ 853537 h 6858000"/>
              <a:gd name="connsiteX1022" fmla="*/ 2912929 w 7392421"/>
              <a:gd name="connsiteY1022" fmla="*/ 853537 h 6858000"/>
              <a:gd name="connsiteX1023" fmla="*/ 2921410 w 7392421"/>
              <a:gd name="connsiteY1023" fmla="*/ 851304 h 6858000"/>
              <a:gd name="connsiteX1024" fmla="*/ 2917169 w 7392421"/>
              <a:gd name="connsiteY1024" fmla="*/ 847955 h 6858000"/>
              <a:gd name="connsiteX1025" fmla="*/ 2895969 w 7392421"/>
              <a:gd name="connsiteY1025" fmla="*/ 845722 h 6858000"/>
              <a:gd name="connsiteX1026" fmla="*/ 2879009 w 7392421"/>
              <a:gd name="connsiteY1026" fmla="*/ 845722 h 6858000"/>
              <a:gd name="connsiteX1027" fmla="*/ 2768769 w 7392421"/>
              <a:gd name="connsiteY1027" fmla="*/ 843490 h 6858000"/>
              <a:gd name="connsiteX1028" fmla="*/ 2785729 w 7392421"/>
              <a:gd name="connsiteY1028" fmla="*/ 842374 h 6858000"/>
              <a:gd name="connsiteX1029" fmla="*/ 2840850 w 7392421"/>
              <a:gd name="connsiteY1029" fmla="*/ 841257 h 6858000"/>
              <a:gd name="connsiteX1030" fmla="*/ 2895969 w 7392421"/>
              <a:gd name="connsiteY1030" fmla="*/ 842374 h 6858000"/>
              <a:gd name="connsiteX1031" fmla="*/ 2917169 w 7392421"/>
              <a:gd name="connsiteY1031" fmla="*/ 842374 h 6858000"/>
              <a:gd name="connsiteX1032" fmla="*/ 2921410 w 7392421"/>
              <a:gd name="connsiteY1032" fmla="*/ 839025 h 6858000"/>
              <a:gd name="connsiteX1033" fmla="*/ 2904450 w 7392421"/>
              <a:gd name="connsiteY1033" fmla="*/ 835676 h 6858000"/>
              <a:gd name="connsiteX1034" fmla="*/ 2866289 w 7392421"/>
              <a:gd name="connsiteY1034" fmla="*/ 836792 h 6858000"/>
              <a:gd name="connsiteX1035" fmla="*/ 2815409 w 7392421"/>
              <a:gd name="connsiteY1035" fmla="*/ 836792 h 6858000"/>
              <a:gd name="connsiteX1036" fmla="*/ 2768769 w 7392421"/>
              <a:gd name="connsiteY1036" fmla="*/ 832327 h 6858000"/>
              <a:gd name="connsiteX1037" fmla="*/ 2722131 w 7392421"/>
              <a:gd name="connsiteY1037" fmla="*/ 830094 h 6858000"/>
              <a:gd name="connsiteX1038" fmla="*/ 2700930 w 7392421"/>
              <a:gd name="connsiteY1038" fmla="*/ 827862 h 6858000"/>
              <a:gd name="connsiteX1039" fmla="*/ 2709410 w 7392421"/>
              <a:gd name="connsiteY1039" fmla="*/ 823396 h 6858000"/>
              <a:gd name="connsiteX1040" fmla="*/ 2722131 w 7392421"/>
              <a:gd name="connsiteY1040" fmla="*/ 822280 h 6858000"/>
              <a:gd name="connsiteX1041" fmla="*/ 2823890 w 7392421"/>
              <a:gd name="connsiteY1041" fmla="*/ 822280 h 6858000"/>
              <a:gd name="connsiteX1042" fmla="*/ 2832369 w 7392421"/>
              <a:gd name="connsiteY1042" fmla="*/ 821164 h 6858000"/>
              <a:gd name="connsiteX1043" fmla="*/ 2823890 w 7392421"/>
              <a:gd name="connsiteY1043" fmla="*/ 818931 h 6858000"/>
              <a:gd name="connsiteX1044" fmla="*/ 2777250 w 7392421"/>
              <a:gd name="connsiteY1044" fmla="*/ 816699 h 6858000"/>
              <a:gd name="connsiteX1045" fmla="*/ 2760290 w 7392421"/>
              <a:gd name="connsiteY1045" fmla="*/ 813350 h 6858000"/>
              <a:gd name="connsiteX1046" fmla="*/ 2726370 w 7392421"/>
              <a:gd name="connsiteY1046" fmla="*/ 807768 h 6858000"/>
              <a:gd name="connsiteX1047" fmla="*/ 2705171 w 7392421"/>
              <a:gd name="connsiteY1047" fmla="*/ 806652 h 6858000"/>
              <a:gd name="connsiteX1048" fmla="*/ 2709410 w 7392421"/>
              <a:gd name="connsiteY1048" fmla="*/ 805536 h 6858000"/>
              <a:gd name="connsiteX1049" fmla="*/ 2879009 w 7392421"/>
              <a:gd name="connsiteY1049" fmla="*/ 805536 h 6858000"/>
              <a:gd name="connsiteX1050" fmla="*/ 2883249 w 7392421"/>
              <a:gd name="connsiteY1050" fmla="*/ 804419 h 6858000"/>
              <a:gd name="connsiteX1051" fmla="*/ 2840850 w 7392421"/>
              <a:gd name="connsiteY1051" fmla="*/ 801071 h 6858000"/>
              <a:gd name="connsiteX1052" fmla="*/ 2874770 w 7392421"/>
              <a:gd name="connsiteY1052" fmla="*/ 793256 h 6858000"/>
              <a:gd name="connsiteX1053" fmla="*/ 2874770 w 7392421"/>
              <a:gd name="connsiteY1053" fmla="*/ 785442 h 6858000"/>
              <a:gd name="connsiteX1054" fmla="*/ 2870530 w 7392421"/>
              <a:gd name="connsiteY1054" fmla="*/ 785442 h 6858000"/>
              <a:gd name="connsiteX1055" fmla="*/ 2870530 w 7392421"/>
              <a:gd name="connsiteY1055" fmla="*/ 782093 h 6858000"/>
              <a:gd name="connsiteX1056" fmla="*/ 2874770 w 7392421"/>
              <a:gd name="connsiteY1056" fmla="*/ 777628 h 6858000"/>
              <a:gd name="connsiteX1057" fmla="*/ 2879009 w 7392421"/>
              <a:gd name="connsiteY1057" fmla="*/ 774279 h 6858000"/>
              <a:gd name="connsiteX1058" fmla="*/ 2891729 w 7392421"/>
              <a:gd name="connsiteY1058" fmla="*/ 772047 h 6858000"/>
              <a:gd name="connsiteX1059" fmla="*/ 2879009 w 7392421"/>
              <a:gd name="connsiteY1059" fmla="*/ 768698 h 6858000"/>
              <a:gd name="connsiteX1060" fmla="*/ 2828130 w 7392421"/>
              <a:gd name="connsiteY1060" fmla="*/ 764233 h 6858000"/>
              <a:gd name="connsiteX1061" fmla="*/ 2794210 w 7392421"/>
              <a:gd name="connsiteY1061" fmla="*/ 758651 h 6858000"/>
              <a:gd name="connsiteX1062" fmla="*/ 2773010 w 7392421"/>
              <a:gd name="connsiteY1062" fmla="*/ 758651 h 6858000"/>
              <a:gd name="connsiteX1063" fmla="*/ 2730610 w 7392421"/>
              <a:gd name="connsiteY1063" fmla="*/ 758651 h 6858000"/>
              <a:gd name="connsiteX1064" fmla="*/ 2688211 w 7392421"/>
              <a:gd name="connsiteY1064" fmla="*/ 758651 h 6858000"/>
              <a:gd name="connsiteX1065" fmla="*/ 2683970 w 7392421"/>
              <a:gd name="connsiteY1065" fmla="*/ 757535 h 6858000"/>
              <a:gd name="connsiteX1066" fmla="*/ 2688211 w 7392421"/>
              <a:gd name="connsiteY1066" fmla="*/ 755302 h 6858000"/>
              <a:gd name="connsiteX1067" fmla="*/ 2730610 w 7392421"/>
              <a:gd name="connsiteY1067" fmla="*/ 755302 h 6858000"/>
              <a:gd name="connsiteX1068" fmla="*/ 2743330 w 7392421"/>
              <a:gd name="connsiteY1068" fmla="*/ 754186 h 6858000"/>
              <a:gd name="connsiteX1069" fmla="*/ 2743330 w 7392421"/>
              <a:gd name="connsiteY1069" fmla="*/ 751953 h 6858000"/>
              <a:gd name="connsiteX1070" fmla="*/ 2730610 w 7392421"/>
              <a:gd name="connsiteY1070" fmla="*/ 743023 h 6858000"/>
              <a:gd name="connsiteX1071" fmla="*/ 2717890 w 7392421"/>
              <a:gd name="connsiteY1071" fmla="*/ 743023 h 6858000"/>
              <a:gd name="connsiteX1072" fmla="*/ 2650050 w 7392421"/>
              <a:gd name="connsiteY1072" fmla="*/ 740790 h 6858000"/>
              <a:gd name="connsiteX1073" fmla="*/ 2577971 w 7392421"/>
              <a:gd name="connsiteY1073" fmla="*/ 739674 h 6858000"/>
              <a:gd name="connsiteX1074" fmla="*/ 2633090 w 7392421"/>
              <a:gd name="connsiteY1074" fmla="*/ 735209 h 6858000"/>
              <a:gd name="connsiteX1075" fmla="*/ 2705171 w 7392421"/>
              <a:gd name="connsiteY1075" fmla="*/ 735209 h 6858000"/>
              <a:gd name="connsiteX1076" fmla="*/ 2756050 w 7392421"/>
              <a:gd name="connsiteY1076" fmla="*/ 737442 h 6858000"/>
              <a:gd name="connsiteX1077" fmla="*/ 2768769 w 7392421"/>
              <a:gd name="connsiteY1077" fmla="*/ 735209 h 6858000"/>
              <a:gd name="connsiteX1078" fmla="*/ 2760290 w 7392421"/>
              <a:gd name="connsiteY1078" fmla="*/ 732976 h 6858000"/>
              <a:gd name="connsiteX1079" fmla="*/ 2726370 w 7392421"/>
              <a:gd name="connsiteY1079" fmla="*/ 729627 h 6858000"/>
              <a:gd name="connsiteX1080" fmla="*/ 2802689 w 7392421"/>
              <a:gd name="connsiteY1080" fmla="*/ 729627 h 6858000"/>
              <a:gd name="connsiteX1081" fmla="*/ 2849329 w 7392421"/>
              <a:gd name="connsiteY1081" fmla="*/ 727395 h 6858000"/>
              <a:gd name="connsiteX1082" fmla="*/ 2862049 w 7392421"/>
              <a:gd name="connsiteY1082" fmla="*/ 722930 h 6858000"/>
              <a:gd name="connsiteX1083" fmla="*/ 2840850 w 7392421"/>
              <a:gd name="connsiteY1083" fmla="*/ 719581 h 6858000"/>
              <a:gd name="connsiteX1084" fmla="*/ 2806930 w 7392421"/>
              <a:gd name="connsiteY1084" fmla="*/ 721813 h 6858000"/>
              <a:gd name="connsiteX1085" fmla="*/ 2785729 w 7392421"/>
              <a:gd name="connsiteY1085" fmla="*/ 721813 h 6858000"/>
              <a:gd name="connsiteX1086" fmla="*/ 2692450 w 7392421"/>
              <a:gd name="connsiteY1086" fmla="*/ 716232 h 6858000"/>
              <a:gd name="connsiteX1087" fmla="*/ 2683970 w 7392421"/>
              <a:gd name="connsiteY1087" fmla="*/ 713999 h 6858000"/>
              <a:gd name="connsiteX1088" fmla="*/ 2692450 w 7392421"/>
              <a:gd name="connsiteY1088" fmla="*/ 711767 h 6858000"/>
              <a:gd name="connsiteX1089" fmla="*/ 2751810 w 7392421"/>
              <a:gd name="connsiteY1089" fmla="*/ 706185 h 6858000"/>
              <a:gd name="connsiteX1090" fmla="*/ 2743330 w 7392421"/>
              <a:gd name="connsiteY1090" fmla="*/ 701720 h 6858000"/>
              <a:gd name="connsiteX1091" fmla="*/ 2743330 w 7392421"/>
              <a:gd name="connsiteY1091" fmla="*/ 698371 h 6858000"/>
              <a:gd name="connsiteX1092" fmla="*/ 2743330 w 7392421"/>
              <a:gd name="connsiteY1092" fmla="*/ 695022 h 6858000"/>
              <a:gd name="connsiteX1093" fmla="*/ 2679730 w 7392421"/>
              <a:gd name="connsiteY1093" fmla="*/ 692790 h 6858000"/>
              <a:gd name="connsiteX1094" fmla="*/ 2628851 w 7392421"/>
              <a:gd name="connsiteY1094" fmla="*/ 698371 h 6858000"/>
              <a:gd name="connsiteX1095" fmla="*/ 2603410 w 7392421"/>
              <a:gd name="connsiteY1095" fmla="*/ 700604 h 6858000"/>
              <a:gd name="connsiteX1096" fmla="*/ 2539810 w 7392421"/>
              <a:gd name="connsiteY1096" fmla="*/ 700604 h 6858000"/>
              <a:gd name="connsiteX1097" fmla="*/ 2616130 w 7392421"/>
              <a:gd name="connsiteY1097" fmla="*/ 689441 h 6858000"/>
              <a:gd name="connsiteX1098" fmla="*/ 2692450 w 7392421"/>
              <a:gd name="connsiteY1098" fmla="*/ 680510 h 6858000"/>
              <a:gd name="connsiteX1099" fmla="*/ 2628851 w 7392421"/>
              <a:gd name="connsiteY1099" fmla="*/ 677161 h 6858000"/>
              <a:gd name="connsiteX1100" fmla="*/ 2633090 w 7392421"/>
              <a:gd name="connsiteY1100" fmla="*/ 674929 h 6858000"/>
              <a:gd name="connsiteX1101" fmla="*/ 2624611 w 7392421"/>
              <a:gd name="connsiteY1101" fmla="*/ 667115 h 6858000"/>
              <a:gd name="connsiteX1102" fmla="*/ 2522850 w 7392421"/>
              <a:gd name="connsiteY1102" fmla="*/ 663766 h 6858000"/>
              <a:gd name="connsiteX1103" fmla="*/ 2374451 w 7392421"/>
              <a:gd name="connsiteY1103" fmla="*/ 671580 h 6858000"/>
              <a:gd name="connsiteX1104" fmla="*/ 2306611 w 7392421"/>
              <a:gd name="connsiteY1104" fmla="*/ 673812 h 6858000"/>
              <a:gd name="connsiteX1105" fmla="*/ 2243013 w 7392421"/>
              <a:gd name="connsiteY1105" fmla="*/ 674929 h 6858000"/>
              <a:gd name="connsiteX1106" fmla="*/ 2230293 w 7392421"/>
              <a:gd name="connsiteY1106" fmla="*/ 672696 h 6858000"/>
              <a:gd name="connsiteX1107" fmla="*/ 2221812 w 7392421"/>
              <a:gd name="connsiteY1107" fmla="*/ 669347 h 6858000"/>
              <a:gd name="connsiteX1108" fmla="*/ 2166692 w 7392421"/>
              <a:gd name="connsiteY1108" fmla="*/ 670464 h 6858000"/>
              <a:gd name="connsiteX1109" fmla="*/ 2153972 w 7392421"/>
              <a:gd name="connsiteY1109" fmla="*/ 670464 h 6858000"/>
              <a:gd name="connsiteX1110" fmla="*/ 2124293 w 7392421"/>
              <a:gd name="connsiteY1110" fmla="*/ 665998 h 6858000"/>
              <a:gd name="connsiteX1111" fmla="*/ 2183653 w 7392421"/>
              <a:gd name="connsiteY1111" fmla="*/ 663766 h 6858000"/>
              <a:gd name="connsiteX1112" fmla="*/ 2234532 w 7392421"/>
              <a:gd name="connsiteY1112" fmla="*/ 661533 h 6858000"/>
              <a:gd name="connsiteX1113" fmla="*/ 2289652 w 7392421"/>
              <a:gd name="connsiteY1113" fmla="*/ 658184 h 6858000"/>
              <a:gd name="connsiteX1114" fmla="*/ 2302372 w 7392421"/>
              <a:gd name="connsiteY1114" fmla="*/ 655952 h 6858000"/>
              <a:gd name="connsiteX1115" fmla="*/ 2289652 w 7392421"/>
              <a:gd name="connsiteY1115" fmla="*/ 652603 h 6858000"/>
              <a:gd name="connsiteX1116" fmla="*/ 2272692 w 7392421"/>
              <a:gd name="connsiteY1116" fmla="*/ 651487 h 6858000"/>
              <a:gd name="connsiteX1117" fmla="*/ 2179413 w 7392421"/>
              <a:gd name="connsiteY1117" fmla="*/ 651487 h 6858000"/>
              <a:gd name="connsiteX1118" fmla="*/ 2132773 w 7392421"/>
              <a:gd name="connsiteY1118" fmla="*/ 650370 h 6858000"/>
              <a:gd name="connsiteX1119" fmla="*/ 2081893 w 7392421"/>
              <a:gd name="connsiteY1119" fmla="*/ 648138 h 6858000"/>
              <a:gd name="connsiteX1120" fmla="*/ 2077654 w 7392421"/>
              <a:gd name="connsiteY1120" fmla="*/ 648138 h 6858000"/>
              <a:gd name="connsiteX1121" fmla="*/ 2026773 w 7392421"/>
              <a:gd name="connsiteY1121" fmla="*/ 644789 h 6858000"/>
              <a:gd name="connsiteX1122" fmla="*/ 2014053 w 7392421"/>
              <a:gd name="connsiteY1122" fmla="*/ 643672 h 6858000"/>
              <a:gd name="connsiteX1123" fmla="*/ 1895333 w 7392421"/>
              <a:gd name="connsiteY1123" fmla="*/ 644789 h 6858000"/>
              <a:gd name="connsiteX1124" fmla="*/ 1738455 w 7392421"/>
              <a:gd name="connsiteY1124" fmla="*/ 645905 h 6858000"/>
              <a:gd name="connsiteX1125" fmla="*/ 1577335 w 7392421"/>
              <a:gd name="connsiteY1125" fmla="*/ 645905 h 6858000"/>
              <a:gd name="connsiteX1126" fmla="*/ 1505256 w 7392421"/>
              <a:gd name="connsiteY1126" fmla="*/ 649254 h 6858000"/>
              <a:gd name="connsiteX1127" fmla="*/ 1450135 w 7392421"/>
              <a:gd name="connsiteY1127" fmla="*/ 648138 h 6858000"/>
              <a:gd name="connsiteX1128" fmla="*/ 1420457 w 7392421"/>
              <a:gd name="connsiteY1128" fmla="*/ 645905 h 6858000"/>
              <a:gd name="connsiteX1129" fmla="*/ 1331416 w 7392421"/>
              <a:gd name="connsiteY1129" fmla="*/ 648138 h 6858000"/>
              <a:gd name="connsiteX1130" fmla="*/ 1297496 w 7392421"/>
              <a:gd name="connsiteY1130" fmla="*/ 648138 h 6858000"/>
              <a:gd name="connsiteX1131" fmla="*/ 1284776 w 7392421"/>
              <a:gd name="connsiteY1131" fmla="*/ 645905 h 6858000"/>
              <a:gd name="connsiteX1132" fmla="*/ 1293257 w 7392421"/>
              <a:gd name="connsiteY1132" fmla="*/ 642556 h 6858000"/>
              <a:gd name="connsiteX1133" fmla="*/ 1294046 w 7392421"/>
              <a:gd name="connsiteY1133" fmla="*/ 642417 h 6858000"/>
              <a:gd name="connsiteX1134" fmla="*/ 1318817 w 7392421"/>
              <a:gd name="connsiteY1134" fmla="*/ 640107 h 6858000"/>
              <a:gd name="connsiteX1135" fmla="*/ 1365457 w 7392421"/>
              <a:gd name="connsiteY1135" fmla="*/ 636311 h 6858000"/>
              <a:gd name="connsiteX1136" fmla="*/ 1458737 w 7392421"/>
              <a:gd name="connsiteY1136" fmla="*/ 636311 h 6858000"/>
              <a:gd name="connsiteX1137" fmla="*/ 1475696 w 7392421"/>
              <a:gd name="connsiteY1137" fmla="*/ 632514 h 6858000"/>
              <a:gd name="connsiteX1138" fmla="*/ 1488417 w 7392421"/>
              <a:gd name="connsiteY1138" fmla="*/ 621125 h 6858000"/>
              <a:gd name="connsiteX1139" fmla="*/ 1475696 w 7392421"/>
              <a:gd name="connsiteY1139" fmla="*/ 613532 h 6858000"/>
              <a:gd name="connsiteX1140" fmla="*/ 1420576 w 7392421"/>
              <a:gd name="connsiteY1140" fmla="*/ 602142 h 6858000"/>
              <a:gd name="connsiteX1141" fmla="*/ 1369696 w 7392421"/>
              <a:gd name="connsiteY1141" fmla="*/ 594549 h 6858000"/>
              <a:gd name="connsiteX1142" fmla="*/ 1310337 w 7392421"/>
              <a:gd name="connsiteY1142" fmla="*/ 586956 h 6858000"/>
              <a:gd name="connsiteX1143" fmla="*/ 1340016 w 7392421"/>
              <a:gd name="connsiteY1143" fmla="*/ 571771 h 6858000"/>
              <a:gd name="connsiteX1144" fmla="*/ 1352736 w 7392421"/>
              <a:gd name="connsiteY1144" fmla="*/ 571771 h 6858000"/>
              <a:gd name="connsiteX1145" fmla="*/ 1407857 w 7392421"/>
              <a:gd name="connsiteY1145" fmla="*/ 575567 h 6858000"/>
              <a:gd name="connsiteX1146" fmla="*/ 1416336 w 7392421"/>
              <a:gd name="connsiteY1146" fmla="*/ 564178 h 6858000"/>
              <a:gd name="connsiteX1147" fmla="*/ 1429056 w 7392421"/>
              <a:gd name="connsiteY1147" fmla="*/ 556585 h 6858000"/>
              <a:gd name="connsiteX1148" fmla="*/ 1492656 w 7392421"/>
              <a:gd name="connsiteY1148" fmla="*/ 560381 h 6858000"/>
              <a:gd name="connsiteX1149" fmla="*/ 1560496 w 7392421"/>
              <a:gd name="connsiteY1149" fmla="*/ 567974 h 6858000"/>
              <a:gd name="connsiteX1150" fmla="*/ 1633106 w 7392421"/>
              <a:gd name="connsiteY1150" fmla="*/ 586956 h 6858000"/>
              <a:gd name="connsiteX1151" fmla="*/ 1640713 w 7392421"/>
              <a:gd name="connsiteY1151" fmla="*/ 587718 h 6858000"/>
              <a:gd name="connsiteX1152" fmla="*/ 1646583 w 7392421"/>
              <a:gd name="connsiteY1152" fmla="*/ 588679 h 6858000"/>
              <a:gd name="connsiteX1153" fmla="*/ 1641283 w 7392421"/>
              <a:gd name="connsiteY1153" fmla="*/ 604469 h 6858000"/>
              <a:gd name="connsiteX1154" fmla="*/ 1670972 w 7392421"/>
              <a:gd name="connsiteY1154" fmla="*/ 604469 h 6858000"/>
              <a:gd name="connsiteX1155" fmla="*/ 1675810 w 7392421"/>
              <a:gd name="connsiteY1155" fmla="*/ 591235 h 6858000"/>
              <a:gd name="connsiteX1156" fmla="*/ 1708895 w 7392421"/>
              <a:gd name="connsiteY1156" fmla="*/ 594549 h 6858000"/>
              <a:gd name="connsiteX1157" fmla="*/ 1810655 w 7392421"/>
              <a:gd name="connsiteY1157" fmla="*/ 583160 h 6858000"/>
              <a:gd name="connsiteX1158" fmla="*/ 1821753 w 7392421"/>
              <a:gd name="connsiteY1158" fmla="*/ 575621 h 6858000"/>
              <a:gd name="connsiteX1159" fmla="*/ 1830549 w 7392421"/>
              <a:gd name="connsiteY1159" fmla="*/ 574582 h 6858000"/>
              <a:gd name="connsiteX1160" fmla="*/ 1844863 w 7392421"/>
              <a:gd name="connsiteY1160" fmla="*/ 554845 h 6858000"/>
              <a:gd name="connsiteX1161" fmla="*/ 1850662 w 7392421"/>
              <a:gd name="connsiteY1161" fmla="*/ 548677 h 6858000"/>
              <a:gd name="connsiteX1162" fmla="*/ 1860747 w 7392421"/>
              <a:gd name="connsiteY1162" fmla="*/ 547339 h 6858000"/>
              <a:gd name="connsiteX1163" fmla="*/ 1861829 w 7392421"/>
              <a:gd name="connsiteY1163" fmla="*/ 550333 h 6858000"/>
              <a:gd name="connsiteX1164" fmla="*/ 1899999 w 7392421"/>
              <a:gd name="connsiteY1164" fmla="*/ 532288 h 6858000"/>
              <a:gd name="connsiteX1165" fmla="*/ 1912724 w 7392421"/>
              <a:gd name="connsiteY1165" fmla="*/ 523265 h 6858000"/>
              <a:gd name="connsiteX1166" fmla="*/ 1963618 w 7392421"/>
              <a:gd name="connsiteY1166" fmla="*/ 514243 h 6858000"/>
              <a:gd name="connsiteX1167" fmla="*/ 1967860 w 7392421"/>
              <a:gd name="connsiteY1167" fmla="*/ 505220 h 6858000"/>
              <a:gd name="connsiteX1168" fmla="*/ 1963618 w 7392421"/>
              <a:gd name="connsiteY1168" fmla="*/ 500709 h 6858000"/>
              <a:gd name="connsiteX1169" fmla="*/ 1946653 w 7392421"/>
              <a:gd name="connsiteY1169" fmla="*/ 500709 h 6858000"/>
              <a:gd name="connsiteX1170" fmla="*/ 1933930 w 7392421"/>
              <a:gd name="connsiteY1170" fmla="*/ 496197 h 6858000"/>
              <a:gd name="connsiteX1171" fmla="*/ 1927754 w 7392421"/>
              <a:gd name="connsiteY1171" fmla="*/ 488732 h 6858000"/>
              <a:gd name="connsiteX1172" fmla="*/ 1929374 w 7392421"/>
              <a:gd name="connsiteY1172" fmla="*/ 488248 h 6858000"/>
              <a:gd name="connsiteX1173" fmla="*/ 1938914 w 7392421"/>
              <a:gd name="connsiteY1173" fmla="*/ 483977 h 6858000"/>
              <a:gd name="connsiteX1174" fmla="*/ 1937455 w 7392421"/>
              <a:gd name="connsiteY1174" fmla="*/ 482888 h 6858000"/>
              <a:gd name="connsiteX1175" fmla="*/ 1960536 w 7392421"/>
              <a:gd name="connsiteY1175" fmla="*/ 482487 h 6858000"/>
              <a:gd name="connsiteX1176" fmla="*/ 2058086 w 7392421"/>
              <a:gd name="connsiteY1176" fmla="*/ 482487 h 6858000"/>
              <a:gd name="connsiteX1177" fmla="*/ 2096257 w 7392421"/>
              <a:gd name="connsiteY1177" fmla="*/ 475701 h 6858000"/>
              <a:gd name="connsiteX1178" fmla="*/ 2138669 w 7392421"/>
              <a:gd name="connsiteY1178" fmla="*/ 472308 h 6858000"/>
              <a:gd name="connsiteX1179" fmla="*/ 2193806 w 7392421"/>
              <a:gd name="connsiteY1179" fmla="*/ 472308 h 6858000"/>
              <a:gd name="connsiteX1180" fmla="*/ 2227736 w 7392421"/>
              <a:gd name="connsiteY1180" fmla="*/ 468916 h 6858000"/>
              <a:gd name="connsiteX1181" fmla="*/ 2240459 w 7392421"/>
              <a:gd name="connsiteY1181" fmla="*/ 465524 h 6858000"/>
              <a:gd name="connsiteX1182" fmla="*/ 2291355 w 7392421"/>
              <a:gd name="connsiteY1182" fmla="*/ 465524 h 6858000"/>
              <a:gd name="connsiteX1183" fmla="*/ 2346491 w 7392421"/>
              <a:gd name="connsiteY1183" fmla="*/ 465524 h 6858000"/>
              <a:gd name="connsiteX1184" fmla="*/ 2401628 w 7392421"/>
              <a:gd name="connsiteY1184" fmla="*/ 465524 h 6858000"/>
              <a:gd name="connsiteX1185" fmla="*/ 2427075 w 7392421"/>
              <a:gd name="connsiteY1185" fmla="*/ 458738 h 6858000"/>
              <a:gd name="connsiteX1186" fmla="*/ 2465247 w 7392421"/>
              <a:gd name="connsiteY1186" fmla="*/ 458738 h 6858000"/>
              <a:gd name="connsiteX1187" fmla="*/ 2482211 w 7392421"/>
              <a:gd name="connsiteY1187" fmla="*/ 458738 h 6858000"/>
              <a:gd name="connsiteX1188" fmla="*/ 2528866 w 7392421"/>
              <a:gd name="connsiteY1188" fmla="*/ 462131 h 6858000"/>
              <a:gd name="connsiteX1189" fmla="*/ 2545830 w 7392421"/>
              <a:gd name="connsiteY1189" fmla="*/ 451953 h 6858000"/>
              <a:gd name="connsiteX1190" fmla="*/ 2562795 w 7392421"/>
              <a:gd name="connsiteY1190" fmla="*/ 451953 h 6858000"/>
              <a:gd name="connsiteX1191" fmla="*/ 2567036 w 7392421"/>
              <a:gd name="connsiteY1191" fmla="*/ 445169 h 6858000"/>
              <a:gd name="connsiteX1192" fmla="*/ 2622173 w 7392421"/>
              <a:gd name="connsiteY1192" fmla="*/ 445169 h 6858000"/>
              <a:gd name="connsiteX1193" fmla="*/ 2622173 w 7392421"/>
              <a:gd name="connsiteY1193" fmla="*/ 451953 h 6858000"/>
              <a:gd name="connsiteX1194" fmla="*/ 2728205 w 7392421"/>
              <a:gd name="connsiteY1194" fmla="*/ 451953 h 6858000"/>
              <a:gd name="connsiteX1195" fmla="*/ 2753652 w 7392421"/>
              <a:gd name="connsiteY1195" fmla="*/ 451953 h 6858000"/>
              <a:gd name="connsiteX1196" fmla="*/ 2851202 w 7392421"/>
              <a:gd name="connsiteY1196" fmla="*/ 445169 h 6858000"/>
              <a:gd name="connsiteX1197" fmla="*/ 2851202 w 7392421"/>
              <a:gd name="connsiteY1197" fmla="*/ 434990 h 6858000"/>
              <a:gd name="connsiteX1198" fmla="*/ 2855442 w 7392421"/>
              <a:gd name="connsiteY1198" fmla="*/ 431597 h 6858000"/>
              <a:gd name="connsiteX1199" fmla="*/ 2863925 w 7392421"/>
              <a:gd name="connsiteY1199" fmla="*/ 434990 h 6858000"/>
              <a:gd name="connsiteX1200" fmla="*/ 2944509 w 7392421"/>
              <a:gd name="connsiteY1200" fmla="*/ 434990 h 6858000"/>
              <a:gd name="connsiteX1201" fmla="*/ 2961474 w 7392421"/>
              <a:gd name="connsiteY1201" fmla="*/ 441776 h 6858000"/>
              <a:gd name="connsiteX1202" fmla="*/ 2991163 w 7392421"/>
              <a:gd name="connsiteY1202" fmla="*/ 441776 h 6858000"/>
              <a:gd name="connsiteX1203" fmla="*/ 3020852 w 7392421"/>
              <a:gd name="connsiteY1203" fmla="*/ 428205 h 6858000"/>
              <a:gd name="connsiteX1204" fmla="*/ 3033575 w 7392421"/>
              <a:gd name="connsiteY1204" fmla="*/ 424812 h 6858000"/>
              <a:gd name="connsiteX1205" fmla="*/ 3050540 w 7392421"/>
              <a:gd name="connsiteY1205" fmla="*/ 424812 h 6858000"/>
              <a:gd name="connsiteX1206" fmla="*/ 3054782 w 7392421"/>
              <a:gd name="connsiteY1206" fmla="*/ 421420 h 6858000"/>
              <a:gd name="connsiteX1207" fmla="*/ 3050540 w 7392421"/>
              <a:gd name="connsiteY1207" fmla="*/ 414635 h 6858000"/>
              <a:gd name="connsiteX1208" fmla="*/ 2999646 w 7392421"/>
              <a:gd name="connsiteY1208" fmla="*/ 407849 h 6858000"/>
              <a:gd name="connsiteX1209" fmla="*/ 2986921 w 7392421"/>
              <a:gd name="connsiteY1209" fmla="*/ 401065 h 6858000"/>
              <a:gd name="connsiteX1210" fmla="*/ 2948751 w 7392421"/>
              <a:gd name="connsiteY1210" fmla="*/ 387494 h 6858000"/>
              <a:gd name="connsiteX1211" fmla="*/ 2940268 w 7392421"/>
              <a:gd name="connsiteY1211" fmla="*/ 390887 h 6858000"/>
              <a:gd name="connsiteX1212" fmla="*/ 2931785 w 7392421"/>
              <a:gd name="connsiteY1212" fmla="*/ 384101 h 6858000"/>
              <a:gd name="connsiteX1213" fmla="*/ 2893615 w 7392421"/>
              <a:gd name="connsiteY1213" fmla="*/ 367139 h 6858000"/>
              <a:gd name="connsiteX1214" fmla="*/ 2863925 w 7392421"/>
              <a:gd name="connsiteY1214" fmla="*/ 377317 h 6858000"/>
              <a:gd name="connsiteX1215" fmla="*/ 2859683 w 7392421"/>
              <a:gd name="connsiteY1215" fmla="*/ 373924 h 6858000"/>
              <a:gd name="connsiteX1216" fmla="*/ 2829996 w 7392421"/>
              <a:gd name="connsiteY1216" fmla="*/ 373924 h 6858000"/>
              <a:gd name="connsiteX1217" fmla="*/ 2770618 w 7392421"/>
              <a:gd name="connsiteY1217" fmla="*/ 384101 h 6858000"/>
              <a:gd name="connsiteX1218" fmla="*/ 2766377 w 7392421"/>
              <a:gd name="connsiteY1218" fmla="*/ 377317 h 6858000"/>
              <a:gd name="connsiteX1219" fmla="*/ 2757894 w 7392421"/>
              <a:gd name="connsiteY1219" fmla="*/ 346783 h 6858000"/>
              <a:gd name="connsiteX1220" fmla="*/ 2728205 w 7392421"/>
              <a:gd name="connsiteY1220" fmla="*/ 346783 h 6858000"/>
              <a:gd name="connsiteX1221" fmla="*/ 2719722 w 7392421"/>
              <a:gd name="connsiteY1221" fmla="*/ 360353 h 6858000"/>
              <a:gd name="connsiteX1222" fmla="*/ 2694275 w 7392421"/>
              <a:gd name="connsiteY1222" fmla="*/ 373924 h 6858000"/>
              <a:gd name="connsiteX1223" fmla="*/ 2685792 w 7392421"/>
              <a:gd name="connsiteY1223" fmla="*/ 377317 h 6858000"/>
              <a:gd name="connsiteX1224" fmla="*/ 2668827 w 7392421"/>
              <a:gd name="connsiteY1224" fmla="*/ 377317 h 6858000"/>
              <a:gd name="connsiteX1225" fmla="*/ 2651863 w 7392421"/>
              <a:gd name="connsiteY1225" fmla="*/ 377317 h 6858000"/>
              <a:gd name="connsiteX1226" fmla="*/ 2643380 w 7392421"/>
              <a:gd name="connsiteY1226" fmla="*/ 384101 h 6858000"/>
              <a:gd name="connsiteX1227" fmla="*/ 2639138 w 7392421"/>
              <a:gd name="connsiteY1227" fmla="*/ 404457 h 6858000"/>
              <a:gd name="connsiteX1228" fmla="*/ 2622173 w 7392421"/>
              <a:gd name="connsiteY1228" fmla="*/ 404457 h 6858000"/>
              <a:gd name="connsiteX1229" fmla="*/ 2617931 w 7392421"/>
              <a:gd name="connsiteY1229" fmla="*/ 394280 h 6858000"/>
              <a:gd name="connsiteX1230" fmla="*/ 2584002 w 7392421"/>
              <a:gd name="connsiteY1230" fmla="*/ 384101 h 6858000"/>
              <a:gd name="connsiteX1231" fmla="*/ 2575519 w 7392421"/>
              <a:gd name="connsiteY1231" fmla="*/ 387494 h 6858000"/>
              <a:gd name="connsiteX1232" fmla="*/ 2558554 w 7392421"/>
              <a:gd name="connsiteY1232" fmla="*/ 387494 h 6858000"/>
              <a:gd name="connsiteX1233" fmla="*/ 2550072 w 7392421"/>
              <a:gd name="connsiteY1233" fmla="*/ 394280 h 6858000"/>
              <a:gd name="connsiteX1234" fmla="*/ 2545830 w 7392421"/>
              <a:gd name="connsiteY1234" fmla="*/ 384101 h 6858000"/>
              <a:gd name="connsiteX1235" fmla="*/ 2541589 w 7392421"/>
              <a:gd name="connsiteY1235" fmla="*/ 384101 h 6858000"/>
              <a:gd name="connsiteX1236" fmla="*/ 2503417 w 7392421"/>
              <a:gd name="connsiteY1236" fmla="*/ 390887 h 6858000"/>
              <a:gd name="connsiteX1237" fmla="*/ 2461005 w 7392421"/>
              <a:gd name="connsiteY1237" fmla="*/ 384101 h 6858000"/>
              <a:gd name="connsiteX1238" fmla="*/ 2418593 w 7392421"/>
              <a:gd name="connsiteY1238" fmla="*/ 387494 h 6858000"/>
              <a:gd name="connsiteX1239" fmla="*/ 2367697 w 7392421"/>
              <a:gd name="connsiteY1239" fmla="*/ 387494 h 6858000"/>
              <a:gd name="connsiteX1240" fmla="*/ 2363456 w 7392421"/>
              <a:gd name="connsiteY1240" fmla="*/ 387494 h 6858000"/>
              <a:gd name="connsiteX1241" fmla="*/ 2363456 w 7392421"/>
              <a:gd name="connsiteY1241" fmla="*/ 390887 h 6858000"/>
              <a:gd name="connsiteX1242" fmla="*/ 2376179 w 7392421"/>
              <a:gd name="connsiteY1242" fmla="*/ 397672 h 6858000"/>
              <a:gd name="connsiteX1243" fmla="*/ 2384662 w 7392421"/>
              <a:gd name="connsiteY1243" fmla="*/ 404457 h 6858000"/>
              <a:gd name="connsiteX1244" fmla="*/ 2371939 w 7392421"/>
              <a:gd name="connsiteY1244" fmla="*/ 407849 h 6858000"/>
              <a:gd name="connsiteX1245" fmla="*/ 2401628 w 7392421"/>
              <a:gd name="connsiteY1245" fmla="*/ 418028 h 6858000"/>
              <a:gd name="connsiteX1246" fmla="*/ 2414352 w 7392421"/>
              <a:gd name="connsiteY1246" fmla="*/ 424812 h 6858000"/>
              <a:gd name="connsiteX1247" fmla="*/ 2401628 w 7392421"/>
              <a:gd name="connsiteY1247" fmla="*/ 431597 h 6858000"/>
              <a:gd name="connsiteX1248" fmla="*/ 2371939 w 7392421"/>
              <a:gd name="connsiteY1248" fmla="*/ 424812 h 6858000"/>
              <a:gd name="connsiteX1249" fmla="*/ 2363456 w 7392421"/>
              <a:gd name="connsiteY1249" fmla="*/ 424812 h 6858000"/>
              <a:gd name="connsiteX1250" fmla="*/ 2316802 w 7392421"/>
              <a:gd name="connsiteY1250" fmla="*/ 431597 h 6858000"/>
              <a:gd name="connsiteX1251" fmla="*/ 2287114 w 7392421"/>
              <a:gd name="connsiteY1251" fmla="*/ 424812 h 6858000"/>
              <a:gd name="connsiteX1252" fmla="*/ 2282872 w 7392421"/>
              <a:gd name="connsiteY1252" fmla="*/ 424812 h 6858000"/>
              <a:gd name="connsiteX1253" fmla="*/ 2248942 w 7392421"/>
              <a:gd name="connsiteY1253" fmla="*/ 431597 h 6858000"/>
              <a:gd name="connsiteX1254" fmla="*/ 2202288 w 7392421"/>
              <a:gd name="connsiteY1254" fmla="*/ 418028 h 6858000"/>
              <a:gd name="connsiteX1255" fmla="*/ 2198046 w 7392421"/>
              <a:gd name="connsiteY1255" fmla="*/ 407849 h 6858000"/>
              <a:gd name="connsiteX1256" fmla="*/ 2185323 w 7392421"/>
              <a:gd name="connsiteY1256" fmla="*/ 397672 h 6858000"/>
              <a:gd name="connsiteX1257" fmla="*/ 2121704 w 7392421"/>
              <a:gd name="connsiteY1257" fmla="*/ 394280 h 6858000"/>
              <a:gd name="connsiteX1258" fmla="*/ 2108981 w 7392421"/>
              <a:gd name="connsiteY1258" fmla="*/ 394280 h 6858000"/>
              <a:gd name="connsiteX1259" fmla="*/ 2070809 w 7392421"/>
              <a:gd name="connsiteY1259" fmla="*/ 394280 h 6858000"/>
              <a:gd name="connsiteX1260" fmla="*/ 2051724 w 7392421"/>
              <a:gd name="connsiteY1260" fmla="*/ 387918 h 6858000"/>
              <a:gd name="connsiteX1261" fmla="*/ 2046930 w 7392421"/>
              <a:gd name="connsiteY1261" fmla="*/ 389516 h 6858000"/>
              <a:gd name="connsiteX1262" fmla="*/ 2044915 w 7392421"/>
              <a:gd name="connsiteY1262" fmla="*/ 382897 h 6858000"/>
              <a:gd name="connsiteX1263" fmla="*/ 2035374 w 7392421"/>
              <a:gd name="connsiteY1263" fmla="*/ 378151 h 6858000"/>
              <a:gd name="connsiteX1264" fmla="*/ 1988734 w 7392421"/>
              <a:gd name="connsiteY1264" fmla="*/ 370558 h 6858000"/>
              <a:gd name="connsiteX1265" fmla="*/ 1912414 w 7392421"/>
              <a:gd name="connsiteY1265" fmla="*/ 370558 h 6858000"/>
              <a:gd name="connsiteX1266" fmla="*/ 1946334 w 7392421"/>
              <a:gd name="connsiteY1266" fmla="*/ 359169 h 6858000"/>
              <a:gd name="connsiteX1267" fmla="*/ 1954814 w 7392421"/>
              <a:gd name="connsiteY1267" fmla="*/ 351576 h 6858000"/>
              <a:gd name="connsiteX1268" fmla="*/ 1942094 w 7392421"/>
              <a:gd name="connsiteY1268" fmla="*/ 343983 h 6858000"/>
              <a:gd name="connsiteX1269" fmla="*/ 1891215 w 7392421"/>
              <a:gd name="connsiteY1269" fmla="*/ 351576 h 6858000"/>
              <a:gd name="connsiteX1270" fmla="*/ 1819135 w 7392421"/>
              <a:gd name="connsiteY1270" fmla="*/ 351576 h 6858000"/>
              <a:gd name="connsiteX1271" fmla="*/ 1764015 w 7392421"/>
              <a:gd name="connsiteY1271" fmla="*/ 336390 h 6858000"/>
              <a:gd name="connsiteX1272" fmla="*/ 1836095 w 7392421"/>
              <a:gd name="connsiteY1272" fmla="*/ 332593 h 6858000"/>
              <a:gd name="connsiteX1273" fmla="*/ 1903935 w 7392421"/>
              <a:gd name="connsiteY1273" fmla="*/ 325000 h 6858000"/>
              <a:gd name="connsiteX1274" fmla="*/ 1916654 w 7392421"/>
              <a:gd name="connsiteY1274" fmla="*/ 325000 h 6858000"/>
              <a:gd name="connsiteX1275" fmla="*/ 1929374 w 7392421"/>
              <a:gd name="connsiteY1275" fmla="*/ 294629 h 6858000"/>
              <a:gd name="connsiteX1276" fmla="*/ 1929374 w 7392421"/>
              <a:gd name="connsiteY1276" fmla="*/ 287036 h 6858000"/>
              <a:gd name="connsiteX1277" fmla="*/ 1916654 w 7392421"/>
              <a:gd name="connsiteY1277" fmla="*/ 283239 h 6858000"/>
              <a:gd name="connsiteX1278" fmla="*/ 1874255 w 7392421"/>
              <a:gd name="connsiteY1278" fmla="*/ 283239 h 6858000"/>
              <a:gd name="connsiteX1279" fmla="*/ 1870015 w 7392421"/>
              <a:gd name="connsiteY1279" fmla="*/ 275646 h 6858000"/>
              <a:gd name="connsiteX1280" fmla="*/ 1874255 w 7392421"/>
              <a:gd name="connsiteY1280" fmla="*/ 271850 h 6858000"/>
              <a:gd name="connsiteX1281" fmla="*/ 1916654 w 7392421"/>
              <a:gd name="connsiteY1281" fmla="*/ 271850 h 6858000"/>
              <a:gd name="connsiteX1282" fmla="*/ 1959054 w 7392421"/>
              <a:gd name="connsiteY1282" fmla="*/ 271850 h 6858000"/>
              <a:gd name="connsiteX1283" fmla="*/ 1980254 w 7392421"/>
              <a:gd name="connsiteY1283" fmla="*/ 271850 h 6858000"/>
              <a:gd name="connsiteX1284" fmla="*/ 2014174 w 7392421"/>
              <a:gd name="connsiteY1284" fmla="*/ 252868 h 6858000"/>
              <a:gd name="connsiteX1285" fmla="*/ 2065053 w 7392421"/>
              <a:gd name="connsiteY1285" fmla="*/ 237682 h 6858000"/>
              <a:gd name="connsiteX1286" fmla="*/ 2077773 w 7392421"/>
              <a:gd name="connsiteY1286" fmla="*/ 226292 h 6858000"/>
              <a:gd name="connsiteX1287" fmla="*/ 2065053 w 7392421"/>
              <a:gd name="connsiteY1287" fmla="*/ 218699 h 6858000"/>
              <a:gd name="connsiteX1288" fmla="*/ 2060814 w 7392421"/>
              <a:gd name="connsiteY1288" fmla="*/ 207310 h 6858000"/>
              <a:gd name="connsiteX1289" fmla="*/ 2056574 w 7392421"/>
              <a:gd name="connsiteY1289" fmla="*/ 192124 h 6858000"/>
              <a:gd name="connsiteX1290" fmla="*/ 2056574 w 7392421"/>
              <a:gd name="connsiteY1290" fmla="*/ 180735 h 6858000"/>
              <a:gd name="connsiteX1291" fmla="*/ 2060814 w 7392421"/>
              <a:gd name="connsiteY1291" fmla="*/ 180735 h 6858000"/>
              <a:gd name="connsiteX1292" fmla="*/ 2060814 w 7392421"/>
              <a:gd name="connsiteY1292" fmla="*/ 154160 h 6858000"/>
              <a:gd name="connsiteX1293" fmla="*/ 2026894 w 7392421"/>
              <a:gd name="connsiteY1293" fmla="*/ 127584 h 6858000"/>
              <a:gd name="connsiteX1294" fmla="*/ 2069294 w 7392421"/>
              <a:gd name="connsiteY1294" fmla="*/ 116195 h 6858000"/>
              <a:gd name="connsiteX1295" fmla="*/ 2065053 w 7392421"/>
              <a:gd name="connsiteY1295" fmla="*/ 112398 h 6858000"/>
              <a:gd name="connsiteX1296" fmla="*/ 1895454 w 7392421"/>
              <a:gd name="connsiteY1296" fmla="*/ 112398 h 6858000"/>
              <a:gd name="connsiteX1297" fmla="*/ 1891215 w 7392421"/>
              <a:gd name="connsiteY1297" fmla="*/ 108602 h 6858000"/>
              <a:gd name="connsiteX1298" fmla="*/ 1912414 w 7392421"/>
              <a:gd name="connsiteY1298" fmla="*/ 104805 h 6858000"/>
              <a:gd name="connsiteX1299" fmla="*/ 1932554 w 7392421"/>
              <a:gd name="connsiteY1299" fmla="*/ 101009 h 6858000"/>
              <a:gd name="connsiteX1300" fmla="*/ 1939721 w 7392421"/>
              <a:gd name="connsiteY1300" fmla="*/ 93110 h 6858000"/>
              <a:gd name="connsiteX1301" fmla="*/ 1954706 w 7392421"/>
              <a:gd name="connsiteY1301" fmla="*/ 92430 h 6858000"/>
              <a:gd name="connsiteX1302" fmla="*/ 1997118 w 7392421"/>
              <a:gd name="connsiteY1302" fmla="*/ 84723 h 6858000"/>
              <a:gd name="connsiteX1303" fmla="*/ 2035290 w 7392421"/>
              <a:gd name="connsiteY1303" fmla="*/ 92430 h 6858000"/>
              <a:gd name="connsiteX1304" fmla="*/ 2039532 w 7392421"/>
              <a:gd name="connsiteY1304" fmla="*/ 92430 h 6858000"/>
              <a:gd name="connsiteX1305" fmla="*/ 2043773 w 7392421"/>
              <a:gd name="connsiteY1305" fmla="*/ 80870 h 6858000"/>
              <a:gd name="connsiteX1306" fmla="*/ 2052255 w 7392421"/>
              <a:gd name="connsiteY1306" fmla="*/ 88576 h 6858000"/>
              <a:gd name="connsiteX1307" fmla="*/ 2069220 w 7392421"/>
              <a:gd name="connsiteY1307" fmla="*/ 88576 h 6858000"/>
              <a:gd name="connsiteX1308" fmla="*/ 2077703 w 7392421"/>
              <a:gd name="connsiteY1308" fmla="*/ 92430 h 6858000"/>
              <a:gd name="connsiteX1309" fmla="*/ 2111632 w 7392421"/>
              <a:gd name="connsiteY1309" fmla="*/ 80870 h 6858000"/>
              <a:gd name="connsiteX1310" fmla="*/ 2115874 w 7392421"/>
              <a:gd name="connsiteY1310" fmla="*/ 69309 h 6858000"/>
              <a:gd name="connsiteX1311" fmla="*/ 2132839 w 7392421"/>
              <a:gd name="connsiteY1311" fmla="*/ 69309 h 6858000"/>
              <a:gd name="connsiteX1312" fmla="*/ 2137081 w 7392421"/>
              <a:gd name="connsiteY1312" fmla="*/ 92430 h 6858000"/>
              <a:gd name="connsiteX1313" fmla="*/ 2145564 w 7392421"/>
              <a:gd name="connsiteY1313" fmla="*/ 100137 h 6858000"/>
              <a:gd name="connsiteX1314" fmla="*/ 2162528 w 7392421"/>
              <a:gd name="connsiteY1314" fmla="*/ 100137 h 6858000"/>
              <a:gd name="connsiteX1315" fmla="*/ 2179493 w 7392421"/>
              <a:gd name="connsiteY1315" fmla="*/ 100137 h 6858000"/>
              <a:gd name="connsiteX1316" fmla="*/ 2187976 w 7392421"/>
              <a:gd name="connsiteY1316" fmla="*/ 103990 h 6858000"/>
              <a:gd name="connsiteX1317" fmla="*/ 2213423 w 7392421"/>
              <a:gd name="connsiteY1317" fmla="*/ 119404 h 6858000"/>
              <a:gd name="connsiteX1318" fmla="*/ 2221906 w 7392421"/>
              <a:gd name="connsiteY1318" fmla="*/ 134818 h 6858000"/>
              <a:gd name="connsiteX1319" fmla="*/ 2251595 w 7392421"/>
              <a:gd name="connsiteY1319" fmla="*/ 134818 h 6858000"/>
              <a:gd name="connsiteX1320" fmla="*/ 2260078 w 7392421"/>
              <a:gd name="connsiteY1320" fmla="*/ 100137 h 6858000"/>
              <a:gd name="connsiteX1321" fmla="*/ 2264319 w 7392421"/>
              <a:gd name="connsiteY1321" fmla="*/ 92430 h 6858000"/>
              <a:gd name="connsiteX1322" fmla="*/ 2323697 w 7392421"/>
              <a:gd name="connsiteY1322" fmla="*/ 103990 h 6858000"/>
              <a:gd name="connsiteX1323" fmla="*/ 2353384 w 7392421"/>
              <a:gd name="connsiteY1323" fmla="*/ 103990 h 6858000"/>
              <a:gd name="connsiteX1324" fmla="*/ 2357626 w 7392421"/>
              <a:gd name="connsiteY1324" fmla="*/ 100137 h 6858000"/>
              <a:gd name="connsiteX1325" fmla="*/ 2387316 w 7392421"/>
              <a:gd name="connsiteY1325" fmla="*/ 111697 h 6858000"/>
              <a:gd name="connsiteX1326" fmla="*/ 2425486 w 7392421"/>
              <a:gd name="connsiteY1326" fmla="*/ 92430 h 6858000"/>
              <a:gd name="connsiteX1327" fmla="*/ 2433969 w 7392421"/>
              <a:gd name="connsiteY1327" fmla="*/ 84723 h 6858000"/>
              <a:gd name="connsiteX1328" fmla="*/ 2442452 w 7392421"/>
              <a:gd name="connsiteY1328" fmla="*/ 88576 h 6858000"/>
              <a:gd name="connsiteX1329" fmla="*/ 2480623 w 7392421"/>
              <a:gd name="connsiteY1329" fmla="*/ 73163 h 6858000"/>
              <a:gd name="connsiteX1330" fmla="*/ 2493347 w 7392421"/>
              <a:gd name="connsiteY1330" fmla="*/ 65456 h 6858000"/>
              <a:gd name="connsiteX1331" fmla="*/ 2544242 w 7392421"/>
              <a:gd name="connsiteY1331" fmla="*/ 57749 h 6858000"/>
              <a:gd name="connsiteX1332" fmla="*/ 2548483 w 7392421"/>
              <a:gd name="connsiteY1332" fmla="*/ 50042 h 6858000"/>
              <a:gd name="connsiteX1333" fmla="*/ 2544242 w 7392421"/>
              <a:gd name="connsiteY1333" fmla="*/ 46189 h 6858000"/>
              <a:gd name="connsiteX1334" fmla="*/ 2527276 w 7392421"/>
              <a:gd name="connsiteY1334" fmla="*/ 46189 h 6858000"/>
              <a:gd name="connsiteX1335" fmla="*/ 2514553 w 7392421"/>
              <a:gd name="connsiteY1335" fmla="*/ 42335 h 6858000"/>
              <a:gd name="connsiteX1336" fmla="*/ 2503748 w 7392421"/>
              <a:gd name="connsiteY1336" fmla="*/ 31180 h 6858000"/>
              <a:gd name="connsiteX1337" fmla="*/ 2541159 w 7392421"/>
              <a:gd name="connsiteY1337" fmla="*/ 30624 h 6858000"/>
              <a:gd name="connsiteX1338" fmla="*/ 2638709 w 7392421"/>
              <a:gd name="connsiteY1338" fmla="*/ 30624 h 6858000"/>
              <a:gd name="connsiteX1339" fmla="*/ 2676880 w 7392421"/>
              <a:gd name="connsiteY1339" fmla="*/ 24828 h 6858000"/>
              <a:gd name="connsiteX1340" fmla="*/ 2719292 w 7392421"/>
              <a:gd name="connsiteY1340" fmla="*/ 21930 h 6858000"/>
              <a:gd name="connsiteX1341" fmla="*/ 2774429 w 7392421"/>
              <a:gd name="connsiteY1341" fmla="*/ 21930 h 6858000"/>
              <a:gd name="connsiteX1342" fmla="*/ 2808359 w 7392421"/>
              <a:gd name="connsiteY1342" fmla="*/ 19032 h 6858000"/>
              <a:gd name="connsiteX1343" fmla="*/ 2821082 w 7392421"/>
              <a:gd name="connsiteY1343" fmla="*/ 16135 h 6858000"/>
              <a:gd name="connsiteX1344" fmla="*/ 2871978 w 7392421"/>
              <a:gd name="connsiteY1344" fmla="*/ 16135 h 6858000"/>
              <a:gd name="connsiteX1345" fmla="*/ 2927115 w 7392421"/>
              <a:gd name="connsiteY1345" fmla="*/ 16135 h 6858000"/>
              <a:gd name="connsiteX1346" fmla="*/ 2982251 w 7392421"/>
              <a:gd name="connsiteY1346" fmla="*/ 16135 h 6858000"/>
              <a:gd name="connsiteX1347" fmla="*/ 3007698 w 7392421"/>
              <a:gd name="connsiteY1347" fmla="*/ 10339 h 6858000"/>
              <a:gd name="connsiteX1348" fmla="*/ 3045870 w 7392421"/>
              <a:gd name="connsiteY1348" fmla="*/ 10339 h 6858000"/>
              <a:gd name="connsiteX1349" fmla="*/ 3062834 w 7392421"/>
              <a:gd name="connsiteY1349" fmla="*/ 10339 h 6858000"/>
              <a:gd name="connsiteX1350" fmla="*/ 3109489 w 7392421"/>
              <a:gd name="connsiteY1350" fmla="*/ 13237 h 6858000"/>
              <a:gd name="connsiteX1351" fmla="*/ 3126454 w 7392421"/>
              <a:gd name="connsiteY1351" fmla="*/ 4543 h 6858000"/>
              <a:gd name="connsiteX1352" fmla="*/ 3143418 w 7392421"/>
              <a:gd name="connsiteY1352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</a:cxnLst>
            <a:rect l="l" t="t" r="r" b="b"/>
            <a:pathLst>
              <a:path w="7392421" h="6858000">
                <a:moveTo>
                  <a:pt x="1848908" y="6196465"/>
                </a:moveTo>
                <a:lnTo>
                  <a:pt x="1851185" y="6198075"/>
                </a:lnTo>
                <a:cubicBezTo>
                  <a:pt x="1853835" y="6200448"/>
                  <a:pt x="1855955" y="6202346"/>
                  <a:pt x="1858075" y="6202346"/>
                </a:cubicBezTo>
                <a:cubicBezTo>
                  <a:pt x="1900475" y="6206142"/>
                  <a:pt x="1942874" y="6217531"/>
                  <a:pt x="1985274" y="6213735"/>
                </a:cubicBezTo>
                <a:cubicBezTo>
                  <a:pt x="1993754" y="6213735"/>
                  <a:pt x="2002234" y="6213735"/>
                  <a:pt x="2010714" y="6213735"/>
                </a:cubicBezTo>
                <a:cubicBezTo>
                  <a:pt x="2036154" y="6213735"/>
                  <a:pt x="2053114" y="6221328"/>
                  <a:pt x="2065834" y="6236514"/>
                </a:cubicBezTo>
                <a:cubicBezTo>
                  <a:pt x="2078554" y="6236514"/>
                  <a:pt x="2091274" y="6236514"/>
                  <a:pt x="2103994" y="6236514"/>
                </a:cubicBezTo>
                <a:cubicBezTo>
                  <a:pt x="2112474" y="6236514"/>
                  <a:pt x="2112474" y="6240310"/>
                  <a:pt x="2116714" y="6244107"/>
                </a:cubicBezTo>
                <a:cubicBezTo>
                  <a:pt x="2120954" y="6247903"/>
                  <a:pt x="2116714" y="6251700"/>
                  <a:pt x="2112474" y="6255496"/>
                </a:cubicBezTo>
                <a:cubicBezTo>
                  <a:pt x="2099754" y="6270682"/>
                  <a:pt x="2099754" y="6270682"/>
                  <a:pt x="2082794" y="6259293"/>
                </a:cubicBezTo>
                <a:cubicBezTo>
                  <a:pt x="2078554" y="6255496"/>
                  <a:pt x="2065834" y="6244107"/>
                  <a:pt x="2065834" y="6240310"/>
                </a:cubicBezTo>
                <a:cubicBezTo>
                  <a:pt x="2048874" y="6247903"/>
                  <a:pt x="2036154" y="6236514"/>
                  <a:pt x="2023434" y="6236514"/>
                </a:cubicBezTo>
                <a:cubicBezTo>
                  <a:pt x="2006474" y="6244107"/>
                  <a:pt x="1985274" y="6244107"/>
                  <a:pt x="1972554" y="6236514"/>
                </a:cubicBezTo>
                <a:cubicBezTo>
                  <a:pt x="1964075" y="6236514"/>
                  <a:pt x="1959834" y="6232717"/>
                  <a:pt x="1951355" y="6236514"/>
                </a:cubicBezTo>
                <a:cubicBezTo>
                  <a:pt x="1942874" y="6236514"/>
                  <a:pt x="1934395" y="6232717"/>
                  <a:pt x="1921675" y="6240310"/>
                </a:cubicBezTo>
                <a:cubicBezTo>
                  <a:pt x="1913195" y="6244107"/>
                  <a:pt x="1900475" y="6232717"/>
                  <a:pt x="1891994" y="6236514"/>
                </a:cubicBezTo>
                <a:cubicBezTo>
                  <a:pt x="1887755" y="6244107"/>
                  <a:pt x="1879274" y="6240310"/>
                  <a:pt x="1875035" y="6240310"/>
                </a:cubicBezTo>
                <a:cubicBezTo>
                  <a:pt x="1866555" y="6240310"/>
                  <a:pt x="1870795" y="6232717"/>
                  <a:pt x="1866555" y="6228921"/>
                </a:cubicBezTo>
                <a:cubicBezTo>
                  <a:pt x="1862314" y="6228921"/>
                  <a:pt x="1853835" y="6228921"/>
                  <a:pt x="1845355" y="6228921"/>
                </a:cubicBezTo>
                <a:cubicBezTo>
                  <a:pt x="1845355" y="6232717"/>
                  <a:pt x="1841115" y="6236514"/>
                  <a:pt x="1836875" y="6236514"/>
                </a:cubicBezTo>
                <a:cubicBezTo>
                  <a:pt x="1828395" y="6232717"/>
                  <a:pt x="1832635" y="6225124"/>
                  <a:pt x="1832635" y="6221328"/>
                </a:cubicBezTo>
                <a:cubicBezTo>
                  <a:pt x="1824155" y="6221328"/>
                  <a:pt x="1815675" y="6221328"/>
                  <a:pt x="1807195" y="6221328"/>
                </a:cubicBezTo>
                <a:cubicBezTo>
                  <a:pt x="1811435" y="6228921"/>
                  <a:pt x="1802955" y="6228921"/>
                  <a:pt x="1798716" y="6228921"/>
                </a:cubicBezTo>
                <a:cubicBezTo>
                  <a:pt x="1790235" y="6225124"/>
                  <a:pt x="1794475" y="6221328"/>
                  <a:pt x="1794475" y="6213735"/>
                </a:cubicBezTo>
                <a:cubicBezTo>
                  <a:pt x="1783875" y="6213735"/>
                  <a:pt x="1772216" y="6215633"/>
                  <a:pt x="1760555" y="6216108"/>
                </a:cubicBezTo>
                <a:lnTo>
                  <a:pt x="1743434" y="6212994"/>
                </a:lnTo>
                <a:lnTo>
                  <a:pt x="1746224" y="6212355"/>
                </a:lnTo>
                <a:cubicBezTo>
                  <a:pt x="1754707" y="6207504"/>
                  <a:pt x="1763190" y="6212355"/>
                  <a:pt x="1775913" y="6212355"/>
                </a:cubicBezTo>
                <a:cubicBezTo>
                  <a:pt x="1784396" y="6212355"/>
                  <a:pt x="1792877" y="6202655"/>
                  <a:pt x="1805602" y="6202655"/>
                </a:cubicBezTo>
                <a:cubicBezTo>
                  <a:pt x="1809843" y="6202655"/>
                  <a:pt x="1814085" y="6207504"/>
                  <a:pt x="1822567" y="6212355"/>
                </a:cubicBezTo>
                <a:cubicBezTo>
                  <a:pt x="1831049" y="6212355"/>
                  <a:pt x="1826809" y="6197805"/>
                  <a:pt x="1831049" y="6197805"/>
                </a:cubicBezTo>
                <a:cubicBezTo>
                  <a:pt x="1835291" y="6197805"/>
                  <a:pt x="1835291" y="6197805"/>
                  <a:pt x="1839532" y="6197805"/>
                </a:cubicBezTo>
                <a:close/>
                <a:moveTo>
                  <a:pt x="1913195" y="6186999"/>
                </a:moveTo>
                <a:lnTo>
                  <a:pt x="1913195" y="6187160"/>
                </a:lnTo>
                <a:lnTo>
                  <a:pt x="1912033" y="6187221"/>
                </a:lnTo>
                <a:close/>
                <a:moveTo>
                  <a:pt x="863352" y="5843219"/>
                </a:moveTo>
                <a:lnTo>
                  <a:pt x="864073" y="5843752"/>
                </a:lnTo>
                <a:lnTo>
                  <a:pt x="863059" y="5843752"/>
                </a:lnTo>
                <a:close/>
                <a:moveTo>
                  <a:pt x="883526" y="5689580"/>
                </a:moveTo>
                <a:cubicBezTo>
                  <a:pt x="883526" y="5689580"/>
                  <a:pt x="887766" y="5689580"/>
                  <a:pt x="892008" y="5689580"/>
                </a:cubicBezTo>
                <a:cubicBezTo>
                  <a:pt x="892008" y="5689580"/>
                  <a:pt x="896249" y="5689580"/>
                  <a:pt x="896249" y="5693132"/>
                </a:cubicBezTo>
                <a:lnTo>
                  <a:pt x="895512" y="5693596"/>
                </a:lnTo>
                <a:lnTo>
                  <a:pt x="892008" y="5693132"/>
                </a:lnTo>
                <a:cubicBezTo>
                  <a:pt x="887766" y="5693132"/>
                  <a:pt x="883526" y="5693132"/>
                  <a:pt x="883526" y="5689580"/>
                </a:cubicBezTo>
                <a:close/>
                <a:moveTo>
                  <a:pt x="1298563" y="5672327"/>
                </a:moveTo>
                <a:lnTo>
                  <a:pt x="1299170" y="5675371"/>
                </a:lnTo>
                <a:cubicBezTo>
                  <a:pt x="1303411" y="5678923"/>
                  <a:pt x="1299170" y="5682476"/>
                  <a:pt x="1299170" y="5682476"/>
                </a:cubicBezTo>
                <a:cubicBezTo>
                  <a:pt x="1294928" y="5678923"/>
                  <a:pt x="1294928" y="5678923"/>
                  <a:pt x="1294928" y="5675371"/>
                </a:cubicBezTo>
                <a:close/>
                <a:moveTo>
                  <a:pt x="985317" y="5668268"/>
                </a:moveTo>
                <a:cubicBezTo>
                  <a:pt x="989558" y="5671819"/>
                  <a:pt x="998040" y="5678923"/>
                  <a:pt x="1006522" y="5682476"/>
                </a:cubicBezTo>
                <a:cubicBezTo>
                  <a:pt x="1015004" y="5693132"/>
                  <a:pt x="1027729" y="5689580"/>
                  <a:pt x="1031970" y="5675371"/>
                </a:cubicBezTo>
                <a:cubicBezTo>
                  <a:pt x="1036212" y="5671819"/>
                  <a:pt x="1036212" y="5671819"/>
                  <a:pt x="1040453" y="5671819"/>
                </a:cubicBezTo>
                <a:cubicBezTo>
                  <a:pt x="1048936" y="5671819"/>
                  <a:pt x="1053176" y="5671819"/>
                  <a:pt x="1061659" y="5675371"/>
                </a:cubicBezTo>
                <a:cubicBezTo>
                  <a:pt x="1070141" y="5678923"/>
                  <a:pt x="1082865" y="5686028"/>
                  <a:pt x="1091348" y="5682476"/>
                </a:cubicBezTo>
                <a:cubicBezTo>
                  <a:pt x="1108314" y="5675371"/>
                  <a:pt x="1121037" y="5678923"/>
                  <a:pt x="1133760" y="5678923"/>
                </a:cubicBezTo>
                <a:cubicBezTo>
                  <a:pt x="1142243" y="5678923"/>
                  <a:pt x="1142243" y="5675371"/>
                  <a:pt x="1146484" y="5668268"/>
                </a:cubicBezTo>
                <a:cubicBezTo>
                  <a:pt x="1146484" y="5664716"/>
                  <a:pt x="1150725" y="5664716"/>
                  <a:pt x="1159208" y="5668268"/>
                </a:cubicBezTo>
                <a:cubicBezTo>
                  <a:pt x="1159208" y="5671819"/>
                  <a:pt x="1159208" y="5675371"/>
                  <a:pt x="1159208" y="5678923"/>
                </a:cubicBezTo>
                <a:cubicBezTo>
                  <a:pt x="1159208" y="5689580"/>
                  <a:pt x="1142243" y="5686028"/>
                  <a:pt x="1142243" y="5700236"/>
                </a:cubicBezTo>
                <a:cubicBezTo>
                  <a:pt x="1146484" y="5707340"/>
                  <a:pt x="1138001" y="5707340"/>
                  <a:pt x="1129518" y="5703788"/>
                </a:cubicBezTo>
                <a:cubicBezTo>
                  <a:pt x="1129518" y="5703788"/>
                  <a:pt x="1129518" y="5700236"/>
                  <a:pt x="1129518" y="5700236"/>
                </a:cubicBezTo>
                <a:cubicBezTo>
                  <a:pt x="1125277" y="5696683"/>
                  <a:pt x="1121037" y="5693132"/>
                  <a:pt x="1116795" y="5693132"/>
                </a:cubicBezTo>
                <a:cubicBezTo>
                  <a:pt x="1108314" y="5696683"/>
                  <a:pt x="1112554" y="5700236"/>
                  <a:pt x="1108314" y="5703788"/>
                </a:cubicBezTo>
                <a:lnTo>
                  <a:pt x="1100226" y="5708967"/>
                </a:lnTo>
                <a:lnTo>
                  <a:pt x="1042644" y="5708967"/>
                </a:lnTo>
                <a:cubicBezTo>
                  <a:pt x="1029919" y="5708967"/>
                  <a:pt x="1017195" y="5706069"/>
                  <a:pt x="1004472" y="5714762"/>
                </a:cubicBezTo>
                <a:cubicBezTo>
                  <a:pt x="1004472" y="5714762"/>
                  <a:pt x="1000231" y="5714762"/>
                  <a:pt x="995990" y="5711865"/>
                </a:cubicBezTo>
                <a:cubicBezTo>
                  <a:pt x="987508" y="5708967"/>
                  <a:pt x="979025" y="5708243"/>
                  <a:pt x="970542" y="5708605"/>
                </a:cubicBezTo>
                <a:lnTo>
                  <a:pt x="953015" y="5710850"/>
                </a:lnTo>
                <a:lnTo>
                  <a:pt x="948204" y="5704232"/>
                </a:lnTo>
                <a:cubicBezTo>
                  <a:pt x="943964" y="5702012"/>
                  <a:pt x="938662" y="5700236"/>
                  <a:pt x="934421" y="5696683"/>
                </a:cubicBezTo>
                <a:cubicBezTo>
                  <a:pt x="930179" y="5693132"/>
                  <a:pt x="925939" y="5693132"/>
                  <a:pt x="921698" y="5696683"/>
                </a:cubicBezTo>
                <a:cubicBezTo>
                  <a:pt x="917456" y="5703788"/>
                  <a:pt x="913215" y="5707340"/>
                  <a:pt x="904732" y="5703788"/>
                </a:cubicBezTo>
                <a:cubicBezTo>
                  <a:pt x="892008" y="5703788"/>
                  <a:pt x="896249" y="5700236"/>
                  <a:pt x="892008" y="5693132"/>
                </a:cubicBezTo>
                <a:cubicBezTo>
                  <a:pt x="892008" y="5693132"/>
                  <a:pt x="893068" y="5694020"/>
                  <a:pt x="894128" y="5694464"/>
                </a:cubicBezTo>
                <a:lnTo>
                  <a:pt x="895512" y="5693596"/>
                </a:lnTo>
                <a:lnTo>
                  <a:pt x="902082" y="5694464"/>
                </a:lnTo>
                <a:cubicBezTo>
                  <a:pt x="904732" y="5694907"/>
                  <a:pt x="906853" y="5694907"/>
                  <a:pt x="908973" y="5693132"/>
                </a:cubicBezTo>
                <a:cubicBezTo>
                  <a:pt x="921698" y="5678923"/>
                  <a:pt x="934421" y="5671819"/>
                  <a:pt x="951385" y="5682476"/>
                </a:cubicBezTo>
                <a:cubicBezTo>
                  <a:pt x="955627" y="5686028"/>
                  <a:pt x="968351" y="5686028"/>
                  <a:pt x="968351" y="5678923"/>
                </a:cubicBezTo>
                <a:cubicBezTo>
                  <a:pt x="968351" y="5668268"/>
                  <a:pt x="981075" y="5675371"/>
                  <a:pt x="985317" y="5668268"/>
                </a:cubicBezTo>
                <a:close/>
                <a:moveTo>
                  <a:pt x="3069156" y="5224784"/>
                </a:moveTo>
                <a:lnTo>
                  <a:pt x="3069877" y="5225655"/>
                </a:lnTo>
                <a:lnTo>
                  <a:pt x="3070170" y="5224784"/>
                </a:lnTo>
                <a:close/>
                <a:moveTo>
                  <a:pt x="0" y="3728101"/>
                </a:moveTo>
                <a:lnTo>
                  <a:pt x="1014" y="3728101"/>
                </a:lnTo>
                <a:lnTo>
                  <a:pt x="293" y="3728972"/>
                </a:lnTo>
                <a:close/>
                <a:moveTo>
                  <a:pt x="1748249" y="900296"/>
                </a:moveTo>
                <a:lnTo>
                  <a:pt x="1750394" y="900296"/>
                </a:lnTo>
                <a:lnTo>
                  <a:pt x="1741171" y="901194"/>
                </a:lnTo>
                <a:lnTo>
                  <a:pt x="1738152" y="900900"/>
                </a:lnTo>
                <a:close/>
                <a:moveTo>
                  <a:pt x="1881554" y="886188"/>
                </a:moveTo>
                <a:cubicBezTo>
                  <a:pt x="1891094" y="885909"/>
                  <a:pt x="1901694" y="886467"/>
                  <a:pt x="1912293" y="887026"/>
                </a:cubicBezTo>
                <a:cubicBezTo>
                  <a:pt x="1925014" y="888142"/>
                  <a:pt x="1950454" y="889258"/>
                  <a:pt x="1958933" y="894840"/>
                </a:cubicBezTo>
                <a:lnTo>
                  <a:pt x="1961440" y="895896"/>
                </a:lnTo>
                <a:lnTo>
                  <a:pt x="1862047" y="895896"/>
                </a:lnTo>
                <a:cubicBezTo>
                  <a:pt x="1853564" y="895896"/>
                  <a:pt x="1849323" y="907456"/>
                  <a:pt x="1840840" y="899749"/>
                </a:cubicBezTo>
                <a:lnTo>
                  <a:pt x="1821936" y="894167"/>
                </a:lnTo>
                <a:lnTo>
                  <a:pt x="1844454" y="892607"/>
                </a:lnTo>
                <a:cubicBezTo>
                  <a:pt x="1848694" y="892607"/>
                  <a:pt x="1852934" y="891491"/>
                  <a:pt x="1857174" y="890374"/>
                </a:cubicBezTo>
                <a:cubicBezTo>
                  <a:pt x="1863534" y="887583"/>
                  <a:pt x="1872015" y="886467"/>
                  <a:pt x="1881554" y="886188"/>
                </a:cubicBezTo>
                <a:close/>
                <a:moveTo>
                  <a:pt x="1719279" y="884793"/>
                </a:moveTo>
                <a:lnTo>
                  <a:pt x="1738455" y="884793"/>
                </a:lnTo>
                <a:cubicBezTo>
                  <a:pt x="1755414" y="884793"/>
                  <a:pt x="1776614" y="885909"/>
                  <a:pt x="1797815" y="890374"/>
                </a:cubicBezTo>
                <a:lnTo>
                  <a:pt x="1737762" y="892482"/>
                </a:lnTo>
                <a:lnTo>
                  <a:pt x="1688889" y="892482"/>
                </a:lnTo>
                <a:cubicBezTo>
                  <a:pt x="1701609" y="890250"/>
                  <a:pt x="1714330" y="891366"/>
                  <a:pt x="1722809" y="889133"/>
                </a:cubicBezTo>
                <a:cubicBezTo>
                  <a:pt x="1722809" y="888017"/>
                  <a:pt x="1731289" y="888017"/>
                  <a:pt x="1731289" y="886901"/>
                </a:cubicBezTo>
                <a:close/>
                <a:moveTo>
                  <a:pt x="1645175" y="884793"/>
                </a:moveTo>
                <a:lnTo>
                  <a:pt x="1715727" y="884793"/>
                </a:lnTo>
                <a:lnTo>
                  <a:pt x="1667690" y="886901"/>
                </a:lnTo>
                <a:cubicBezTo>
                  <a:pt x="1642249" y="888017"/>
                  <a:pt x="1621050" y="886901"/>
                  <a:pt x="1595610" y="886901"/>
                </a:cubicBezTo>
                <a:lnTo>
                  <a:pt x="1594784" y="886834"/>
                </a:lnTo>
                <a:close/>
                <a:moveTo>
                  <a:pt x="1774961" y="491518"/>
                </a:moveTo>
                <a:lnTo>
                  <a:pt x="1774351" y="492814"/>
                </a:lnTo>
                <a:lnTo>
                  <a:pt x="1769849" y="491944"/>
                </a:lnTo>
                <a:close/>
                <a:moveTo>
                  <a:pt x="1982374" y="395710"/>
                </a:moveTo>
                <a:cubicBezTo>
                  <a:pt x="1986614" y="395235"/>
                  <a:pt x="1990855" y="395235"/>
                  <a:pt x="1992974" y="397133"/>
                </a:cubicBezTo>
                <a:lnTo>
                  <a:pt x="2005216" y="401518"/>
                </a:lnTo>
                <a:lnTo>
                  <a:pt x="1985984" y="397672"/>
                </a:lnTo>
                <a:lnTo>
                  <a:pt x="1980348" y="395982"/>
                </a:lnTo>
                <a:close/>
                <a:moveTo>
                  <a:pt x="1898608" y="46924"/>
                </a:moveTo>
                <a:lnTo>
                  <a:pt x="1906232" y="47706"/>
                </a:lnTo>
                <a:lnTo>
                  <a:pt x="1901691" y="51487"/>
                </a:lnTo>
                <a:lnTo>
                  <a:pt x="1898694" y="52622"/>
                </a:lnTo>
                <a:lnTo>
                  <a:pt x="1895454" y="51655"/>
                </a:lnTo>
                <a:lnTo>
                  <a:pt x="1893127" y="47486"/>
                </a:lnTo>
                <a:close/>
                <a:moveTo>
                  <a:pt x="2355584" y="38338"/>
                </a:moveTo>
                <a:lnTo>
                  <a:pt x="2354974" y="39445"/>
                </a:lnTo>
                <a:lnTo>
                  <a:pt x="2350472" y="38702"/>
                </a:lnTo>
                <a:close/>
                <a:moveTo>
                  <a:pt x="3146743" y="0"/>
                </a:moveTo>
                <a:lnTo>
                  <a:pt x="3202796" y="0"/>
                </a:lnTo>
                <a:lnTo>
                  <a:pt x="3202796" y="4543"/>
                </a:lnTo>
                <a:cubicBezTo>
                  <a:pt x="3236727" y="4543"/>
                  <a:pt x="3274898" y="4543"/>
                  <a:pt x="3308828" y="4543"/>
                </a:cubicBezTo>
                <a:cubicBezTo>
                  <a:pt x="3317310" y="-1252"/>
                  <a:pt x="3325793" y="-1252"/>
                  <a:pt x="3334275" y="4543"/>
                </a:cubicBezTo>
                <a:cubicBezTo>
                  <a:pt x="3351241" y="4543"/>
                  <a:pt x="3367145" y="2370"/>
                  <a:pt x="3383051" y="559"/>
                </a:cubicBezTo>
                <a:lnTo>
                  <a:pt x="3398101" y="0"/>
                </a:lnTo>
                <a:lnTo>
                  <a:pt x="7392421" y="0"/>
                </a:lnTo>
                <a:lnTo>
                  <a:pt x="7392421" y="6858000"/>
                </a:lnTo>
                <a:lnTo>
                  <a:pt x="2857168" y="6858000"/>
                </a:lnTo>
                <a:lnTo>
                  <a:pt x="2860240" y="6839268"/>
                </a:lnTo>
                <a:cubicBezTo>
                  <a:pt x="2862890" y="6833969"/>
                  <a:pt x="2867132" y="6831079"/>
                  <a:pt x="2873493" y="6831079"/>
                </a:cubicBezTo>
                <a:cubicBezTo>
                  <a:pt x="2890458" y="6831079"/>
                  <a:pt x="2903182" y="6823372"/>
                  <a:pt x="2920147" y="6823372"/>
                </a:cubicBezTo>
                <a:cubicBezTo>
                  <a:pt x="2937112" y="6823372"/>
                  <a:pt x="2954077" y="6827226"/>
                  <a:pt x="2975283" y="6823372"/>
                </a:cubicBezTo>
                <a:cubicBezTo>
                  <a:pt x="2992248" y="6819519"/>
                  <a:pt x="3009214" y="6819519"/>
                  <a:pt x="3026178" y="6823372"/>
                </a:cubicBezTo>
                <a:cubicBezTo>
                  <a:pt x="3038903" y="6827226"/>
                  <a:pt x="3043144" y="6815666"/>
                  <a:pt x="3047384" y="6807959"/>
                </a:cubicBezTo>
                <a:cubicBezTo>
                  <a:pt x="3060108" y="6796398"/>
                  <a:pt x="3055867" y="6788692"/>
                  <a:pt x="3038903" y="6788692"/>
                </a:cubicBezTo>
                <a:cubicBezTo>
                  <a:pt x="3034661" y="6788692"/>
                  <a:pt x="3026178" y="6788692"/>
                  <a:pt x="3017697" y="6788692"/>
                </a:cubicBezTo>
                <a:cubicBezTo>
                  <a:pt x="3009214" y="6784838"/>
                  <a:pt x="2996489" y="6784838"/>
                  <a:pt x="2996489" y="6777131"/>
                </a:cubicBezTo>
                <a:cubicBezTo>
                  <a:pt x="2996489" y="6757864"/>
                  <a:pt x="2983765" y="6757864"/>
                  <a:pt x="2971042" y="6757864"/>
                </a:cubicBezTo>
                <a:cubicBezTo>
                  <a:pt x="2954077" y="6757864"/>
                  <a:pt x="2941353" y="6757864"/>
                  <a:pt x="2932870" y="6746304"/>
                </a:cubicBezTo>
                <a:cubicBezTo>
                  <a:pt x="2924389" y="6738597"/>
                  <a:pt x="2907423" y="6738597"/>
                  <a:pt x="2894699" y="6746304"/>
                </a:cubicBezTo>
                <a:cubicBezTo>
                  <a:pt x="2877734" y="6757864"/>
                  <a:pt x="2856528" y="6750157"/>
                  <a:pt x="2835322" y="6750157"/>
                </a:cubicBezTo>
                <a:cubicBezTo>
                  <a:pt x="2831081" y="6750157"/>
                  <a:pt x="2831081" y="6746304"/>
                  <a:pt x="2826839" y="6746304"/>
                </a:cubicBezTo>
                <a:cubicBezTo>
                  <a:pt x="2822598" y="6738597"/>
                  <a:pt x="2826839" y="6734743"/>
                  <a:pt x="2831081" y="6734743"/>
                </a:cubicBezTo>
                <a:cubicBezTo>
                  <a:pt x="2843804" y="6734743"/>
                  <a:pt x="2852287" y="6734743"/>
                  <a:pt x="2856528" y="6727037"/>
                </a:cubicBezTo>
                <a:cubicBezTo>
                  <a:pt x="2869251" y="6715476"/>
                  <a:pt x="2865010" y="6707770"/>
                  <a:pt x="2865010" y="6700063"/>
                </a:cubicBezTo>
                <a:cubicBezTo>
                  <a:pt x="2852287" y="6700063"/>
                  <a:pt x="2839564" y="6696209"/>
                  <a:pt x="2822598" y="6696209"/>
                </a:cubicBezTo>
                <a:cubicBezTo>
                  <a:pt x="2831081" y="6692356"/>
                  <a:pt x="2835322" y="6692356"/>
                  <a:pt x="2839564" y="6692356"/>
                </a:cubicBezTo>
                <a:cubicBezTo>
                  <a:pt x="2852287" y="6692356"/>
                  <a:pt x="2865010" y="6688502"/>
                  <a:pt x="2877734" y="6692356"/>
                </a:cubicBezTo>
                <a:cubicBezTo>
                  <a:pt x="2894699" y="6696209"/>
                  <a:pt x="2898941" y="6684649"/>
                  <a:pt x="2915906" y="6680796"/>
                </a:cubicBezTo>
                <a:cubicBezTo>
                  <a:pt x="2932870" y="6676942"/>
                  <a:pt x="2932870" y="6673089"/>
                  <a:pt x="2924389" y="6657675"/>
                </a:cubicBezTo>
                <a:cubicBezTo>
                  <a:pt x="2920147" y="6646115"/>
                  <a:pt x="2911664" y="6642261"/>
                  <a:pt x="2903182" y="6646115"/>
                </a:cubicBezTo>
                <a:cubicBezTo>
                  <a:pt x="2890458" y="6653822"/>
                  <a:pt x="2877734" y="6649968"/>
                  <a:pt x="2869251" y="6649968"/>
                </a:cubicBezTo>
                <a:cubicBezTo>
                  <a:pt x="2843804" y="6653822"/>
                  <a:pt x="2822598" y="6646115"/>
                  <a:pt x="2797151" y="6657675"/>
                </a:cubicBezTo>
                <a:cubicBezTo>
                  <a:pt x="2797151" y="6657675"/>
                  <a:pt x="2792909" y="6657675"/>
                  <a:pt x="2788668" y="6653822"/>
                </a:cubicBezTo>
                <a:cubicBezTo>
                  <a:pt x="2767462" y="6646115"/>
                  <a:pt x="2750496" y="6646115"/>
                  <a:pt x="2729290" y="6646115"/>
                </a:cubicBezTo>
                <a:cubicBezTo>
                  <a:pt x="2699601" y="6642261"/>
                  <a:pt x="2669912" y="6634555"/>
                  <a:pt x="2640224" y="6638408"/>
                </a:cubicBezTo>
                <a:cubicBezTo>
                  <a:pt x="2640224" y="6638408"/>
                  <a:pt x="2635982" y="6638408"/>
                  <a:pt x="2635982" y="6638408"/>
                </a:cubicBezTo>
                <a:cubicBezTo>
                  <a:pt x="2635982" y="6634555"/>
                  <a:pt x="2635982" y="6634555"/>
                  <a:pt x="2635982" y="6634555"/>
                </a:cubicBezTo>
                <a:cubicBezTo>
                  <a:pt x="2635982" y="6630701"/>
                  <a:pt x="2635982" y="6626848"/>
                  <a:pt x="2640224" y="6626848"/>
                </a:cubicBezTo>
                <a:cubicBezTo>
                  <a:pt x="2644465" y="6626848"/>
                  <a:pt x="2648706" y="6626848"/>
                  <a:pt x="2652948" y="6626848"/>
                </a:cubicBezTo>
                <a:cubicBezTo>
                  <a:pt x="2678395" y="6626848"/>
                  <a:pt x="2703843" y="6626848"/>
                  <a:pt x="2729290" y="6626848"/>
                </a:cubicBezTo>
                <a:cubicBezTo>
                  <a:pt x="2733531" y="6626848"/>
                  <a:pt x="2742014" y="6626848"/>
                  <a:pt x="2742014" y="6619141"/>
                </a:cubicBezTo>
                <a:cubicBezTo>
                  <a:pt x="2737773" y="6603727"/>
                  <a:pt x="2754737" y="6603727"/>
                  <a:pt x="2763220" y="6603727"/>
                </a:cubicBezTo>
                <a:cubicBezTo>
                  <a:pt x="2780185" y="6603727"/>
                  <a:pt x="2797151" y="6603727"/>
                  <a:pt x="2814115" y="6603727"/>
                </a:cubicBezTo>
                <a:cubicBezTo>
                  <a:pt x="2826839" y="6603727"/>
                  <a:pt x="2839564" y="6599874"/>
                  <a:pt x="2852287" y="6596020"/>
                </a:cubicBezTo>
                <a:cubicBezTo>
                  <a:pt x="2848045" y="6588314"/>
                  <a:pt x="2839564" y="6584460"/>
                  <a:pt x="2831081" y="6584460"/>
                </a:cubicBezTo>
                <a:cubicBezTo>
                  <a:pt x="2797151" y="6584460"/>
                  <a:pt x="2763220" y="6592167"/>
                  <a:pt x="2729290" y="6580607"/>
                </a:cubicBezTo>
                <a:cubicBezTo>
                  <a:pt x="2674154" y="6580607"/>
                  <a:pt x="2619018" y="6580607"/>
                  <a:pt x="2568123" y="6580607"/>
                </a:cubicBezTo>
                <a:cubicBezTo>
                  <a:pt x="2559640" y="6580607"/>
                  <a:pt x="2555398" y="6592167"/>
                  <a:pt x="2546916" y="6584460"/>
                </a:cubicBezTo>
                <a:cubicBezTo>
                  <a:pt x="2534191" y="6572900"/>
                  <a:pt x="2517227" y="6580607"/>
                  <a:pt x="2504504" y="6580607"/>
                </a:cubicBezTo>
                <a:cubicBezTo>
                  <a:pt x="2491779" y="6580607"/>
                  <a:pt x="2474815" y="6576753"/>
                  <a:pt x="2462091" y="6584460"/>
                </a:cubicBezTo>
                <a:cubicBezTo>
                  <a:pt x="2453608" y="6588314"/>
                  <a:pt x="2440885" y="6584460"/>
                  <a:pt x="2432402" y="6584460"/>
                </a:cubicBezTo>
                <a:cubicBezTo>
                  <a:pt x="2411196" y="6576753"/>
                  <a:pt x="2385748" y="6572900"/>
                  <a:pt x="2360301" y="6572900"/>
                </a:cubicBezTo>
                <a:cubicBezTo>
                  <a:pt x="2351818" y="6572900"/>
                  <a:pt x="2347577" y="6580607"/>
                  <a:pt x="2343335" y="6580607"/>
                </a:cubicBezTo>
                <a:cubicBezTo>
                  <a:pt x="2334852" y="6576753"/>
                  <a:pt x="2326371" y="6572900"/>
                  <a:pt x="2317888" y="6572900"/>
                </a:cubicBezTo>
                <a:lnTo>
                  <a:pt x="2223860" y="6572900"/>
                </a:lnTo>
                <a:lnTo>
                  <a:pt x="2226954" y="6566806"/>
                </a:lnTo>
                <a:cubicBezTo>
                  <a:pt x="2231193" y="6555417"/>
                  <a:pt x="2235433" y="6547824"/>
                  <a:pt x="2243914" y="6536434"/>
                </a:cubicBezTo>
                <a:cubicBezTo>
                  <a:pt x="2243914" y="6532638"/>
                  <a:pt x="2243914" y="6528842"/>
                  <a:pt x="2243914" y="6528842"/>
                </a:cubicBezTo>
                <a:cubicBezTo>
                  <a:pt x="2222713" y="6509859"/>
                  <a:pt x="2205753" y="6490877"/>
                  <a:pt x="2180314" y="6490877"/>
                </a:cubicBezTo>
                <a:cubicBezTo>
                  <a:pt x="2103994" y="6490877"/>
                  <a:pt x="2031914" y="6490877"/>
                  <a:pt x="1959834" y="6490877"/>
                </a:cubicBezTo>
                <a:cubicBezTo>
                  <a:pt x="1955594" y="6490877"/>
                  <a:pt x="1942874" y="6498470"/>
                  <a:pt x="1942874" y="6483284"/>
                </a:cubicBezTo>
                <a:cubicBezTo>
                  <a:pt x="1942874" y="6475691"/>
                  <a:pt x="1955594" y="6479487"/>
                  <a:pt x="1959834" y="6479487"/>
                </a:cubicBezTo>
                <a:cubicBezTo>
                  <a:pt x="1976794" y="6479487"/>
                  <a:pt x="1993754" y="6479487"/>
                  <a:pt x="2010714" y="6468098"/>
                </a:cubicBezTo>
                <a:cubicBezTo>
                  <a:pt x="2048874" y="6433930"/>
                  <a:pt x="2099754" y="6422541"/>
                  <a:pt x="2154873" y="6418744"/>
                </a:cubicBezTo>
                <a:cubicBezTo>
                  <a:pt x="2180314" y="6418744"/>
                  <a:pt x="2209994" y="6422541"/>
                  <a:pt x="2239673" y="6414948"/>
                </a:cubicBezTo>
                <a:cubicBezTo>
                  <a:pt x="2256633" y="6407355"/>
                  <a:pt x="2277833" y="6411151"/>
                  <a:pt x="2294793" y="6414948"/>
                </a:cubicBezTo>
                <a:cubicBezTo>
                  <a:pt x="2311753" y="6414948"/>
                  <a:pt x="2328713" y="6403558"/>
                  <a:pt x="2345673" y="6407355"/>
                </a:cubicBezTo>
                <a:cubicBezTo>
                  <a:pt x="2354152" y="6407355"/>
                  <a:pt x="2371112" y="6414948"/>
                  <a:pt x="2366873" y="6399762"/>
                </a:cubicBezTo>
                <a:cubicBezTo>
                  <a:pt x="2366873" y="6388372"/>
                  <a:pt x="2354152" y="6395965"/>
                  <a:pt x="2345673" y="6392169"/>
                </a:cubicBezTo>
                <a:cubicBezTo>
                  <a:pt x="2294793" y="6388372"/>
                  <a:pt x="2248153" y="6399762"/>
                  <a:pt x="2197274" y="6399762"/>
                </a:cubicBezTo>
                <a:cubicBezTo>
                  <a:pt x="2171833" y="6399762"/>
                  <a:pt x="2159113" y="6380779"/>
                  <a:pt x="2133674" y="6376983"/>
                </a:cubicBezTo>
                <a:cubicBezTo>
                  <a:pt x="2133674" y="6376983"/>
                  <a:pt x="2133674" y="6373186"/>
                  <a:pt x="2133674" y="6369390"/>
                </a:cubicBezTo>
                <a:cubicBezTo>
                  <a:pt x="2133674" y="6365594"/>
                  <a:pt x="2129434" y="6358001"/>
                  <a:pt x="2137913" y="6354204"/>
                </a:cubicBezTo>
                <a:cubicBezTo>
                  <a:pt x="2150634" y="6354204"/>
                  <a:pt x="2163354" y="6354204"/>
                  <a:pt x="2176073" y="6354204"/>
                </a:cubicBezTo>
                <a:cubicBezTo>
                  <a:pt x="2188793" y="6354204"/>
                  <a:pt x="2193034" y="6346611"/>
                  <a:pt x="2201513" y="6346611"/>
                </a:cubicBezTo>
                <a:cubicBezTo>
                  <a:pt x="2205753" y="6346611"/>
                  <a:pt x="2205753" y="6342815"/>
                  <a:pt x="2205753" y="6339018"/>
                </a:cubicBezTo>
                <a:cubicBezTo>
                  <a:pt x="2205753" y="6335222"/>
                  <a:pt x="2201513" y="6335222"/>
                  <a:pt x="2197274" y="6335222"/>
                </a:cubicBezTo>
                <a:cubicBezTo>
                  <a:pt x="2184553" y="6335222"/>
                  <a:pt x="2171833" y="6335222"/>
                  <a:pt x="2159113" y="6335222"/>
                </a:cubicBezTo>
                <a:cubicBezTo>
                  <a:pt x="2154873" y="6335222"/>
                  <a:pt x="2146394" y="6335222"/>
                  <a:pt x="2146394" y="6327629"/>
                </a:cubicBezTo>
                <a:cubicBezTo>
                  <a:pt x="2146394" y="6323832"/>
                  <a:pt x="2154873" y="6323832"/>
                  <a:pt x="2154873" y="6320036"/>
                </a:cubicBezTo>
                <a:cubicBezTo>
                  <a:pt x="2171833" y="6308647"/>
                  <a:pt x="2188793" y="6301054"/>
                  <a:pt x="2205753" y="6301054"/>
                </a:cubicBezTo>
                <a:cubicBezTo>
                  <a:pt x="2235433" y="6301054"/>
                  <a:pt x="2256633" y="6282071"/>
                  <a:pt x="2286313" y="6285868"/>
                </a:cubicBezTo>
                <a:cubicBezTo>
                  <a:pt x="2286313" y="6285868"/>
                  <a:pt x="2286313" y="6282071"/>
                  <a:pt x="2286313" y="6282071"/>
                </a:cubicBezTo>
                <a:cubicBezTo>
                  <a:pt x="2286313" y="6278275"/>
                  <a:pt x="2286313" y="6278275"/>
                  <a:pt x="2286313" y="6274478"/>
                </a:cubicBezTo>
                <a:cubicBezTo>
                  <a:pt x="2282073" y="6274478"/>
                  <a:pt x="2273593" y="6274478"/>
                  <a:pt x="2269353" y="6274478"/>
                </a:cubicBezTo>
                <a:cubicBezTo>
                  <a:pt x="2252393" y="6270682"/>
                  <a:pt x="2252393" y="6266885"/>
                  <a:pt x="2256633" y="6251700"/>
                </a:cubicBezTo>
                <a:cubicBezTo>
                  <a:pt x="2260873" y="6247903"/>
                  <a:pt x="2260873" y="6244107"/>
                  <a:pt x="2252393" y="6240310"/>
                </a:cubicBezTo>
                <a:cubicBezTo>
                  <a:pt x="2239673" y="6236514"/>
                  <a:pt x="2226954" y="6236514"/>
                  <a:pt x="2214234" y="6228921"/>
                </a:cubicBezTo>
                <a:cubicBezTo>
                  <a:pt x="2226954" y="6228921"/>
                  <a:pt x="2235433" y="6228921"/>
                  <a:pt x="2243914" y="6228921"/>
                </a:cubicBezTo>
                <a:cubicBezTo>
                  <a:pt x="2252393" y="6228921"/>
                  <a:pt x="2252393" y="6221328"/>
                  <a:pt x="2248153" y="6217531"/>
                </a:cubicBezTo>
                <a:cubicBezTo>
                  <a:pt x="2248153" y="6213735"/>
                  <a:pt x="2239673" y="6213735"/>
                  <a:pt x="2248153" y="6209938"/>
                </a:cubicBezTo>
                <a:cubicBezTo>
                  <a:pt x="2248153" y="6209938"/>
                  <a:pt x="2252393" y="6206142"/>
                  <a:pt x="2252393" y="6209938"/>
                </a:cubicBezTo>
                <a:cubicBezTo>
                  <a:pt x="2265113" y="6217531"/>
                  <a:pt x="2282073" y="6213735"/>
                  <a:pt x="2294793" y="6213735"/>
                </a:cubicBezTo>
                <a:cubicBezTo>
                  <a:pt x="2299033" y="6213735"/>
                  <a:pt x="2303273" y="6213735"/>
                  <a:pt x="2303273" y="6209938"/>
                </a:cubicBezTo>
                <a:cubicBezTo>
                  <a:pt x="2303273" y="6206142"/>
                  <a:pt x="2303273" y="6206142"/>
                  <a:pt x="2299033" y="6202346"/>
                </a:cubicBezTo>
                <a:cubicBezTo>
                  <a:pt x="2290553" y="6194753"/>
                  <a:pt x="2277833" y="6194753"/>
                  <a:pt x="2273593" y="6187160"/>
                </a:cubicBezTo>
                <a:cubicBezTo>
                  <a:pt x="2269353" y="6179567"/>
                  <a:pt x="2260873" y="6175770"/>
                  <a:pt x="2269353" y="6168177"/>
                </a:cubicBezTo>
                <a:cubicBezTo>
                  <a:pt x="2273593" y="6164381"/>
                  <a:pt x="2273593" y="6156788"/>
                  <a:pt x="2277833" y="6156788"/>
                </a:cubicBezTo>
                <a:cubicBezTo>
                  <a:pt x="2286313" y="6156788"/>
                  <a:pt x="2294793" y="6152991"/>
                  <a:pt x="2299033" y="6156788"/>
                </a:cubicBezTo>
                <a:cubicBezTo>
                  <a:pt x="2315993" y="6164381"/>
                  <a:pt x="2332953" y="6168177"/>
                  <a:pt x="2349913" y="6171974"/>
                </a:cubicBezTo>
                <a:cubicBezTo>
                  <a:pt x="2362633" y="6179567"/>
                  <a:pt x="2362633" y="6175770"/>
                  <a:pt x="2371112" y="6164381"/>
                </a:cubicBezTo>
                <a:cubicBezTo>
                  <a:pt x="2371112" y="6156788"/>
                  <a:pt x="2375353" y="6145399"/>
                  <a:pt x="2383832" y="6141602"/>
                </a:cubicBezTo>
                <a:cubicBezTo>
                  <a:pt x="2396553" y="6141602"/>
                  <a:pt x="2405032" y="6134009"/>
                  <a:pt x="2421992" y="6134009"/>
                </a:cubicBezTo>
                <a:cubicBezTo>
                  <a:pt x="2430472" y="6137806"/>
                  <a:pt x="2443193" y="6134009"/>
                  <a:pt x="2455913" y="6137806"/>
                </a:cubicBezTo>
                <a:cubicBezTo>
                  <a:pt x="2464392" y="6137806"/>
                  <a:pt x="2464392" y="6130213"/>
                  <a:pt x="2464392" y="6126416"/>
                </a:cubicBezTo>
                <a:cubicBezTo>
                  <a:pt x="2464392" y="6118823"/>
                  <a:pt x="2460153" y="6115027"/>
                  <a:pt x="2455913" y="6115027"/>
                </a:cubicBezTo>
                <a:cubicBezTo>
                  <a:pt x="2447432" y="6115027"/>
                  <a:pt x="2447432" y="6118823"/>
                  <a:pt x="2443193" y="6118823"/>
                </a:cubicBezTo>
                <a:cubicBezTo>
                  <a:pt x="2421992" y="6126416"/>
                  <a:pt x="2405032" y="6122620"/>
                  <a:pt x="2392313" y="6107434"/>
                </a:cubicBezTo>
                <a:cubicBezTo>
                  <a:pt x="2388072" y="6099841"/>
                  <a:pt x="2396553" y="6092248"/>
                  <a:pt x="2388072" y="6084655"/>
                </a:cubicBezTo>
                <a:cubicBezTo>
                  <a:pt x="2375353" y="6084655"/>
                  <a:pt x="2362633" y="6084655"/>
                  <a:pt x="2349913" y="6084655"/>
                </a:cubicBezTo>
                <a:cubicBezTo>
                  <a:pt x="2341432" y="6080859"/>
                  <a:pt x="2328713" y="6088452"/>
                  <a:pt x="2315993" y="6080859"/>
                </a:cubicBezTo>
                <a:cubicBezTo>
                  <a:pt x="2312813" y="6078011"/>
                  <a:pt x="2310163" y="6076825"/>
                  <a:pt x="2307778" y="6076647"/>
                </a:cubicBezTo>
                <a:lnTo>
                  <a:pt x="2303001" y="6077973"/>
                </a:lnTo>
                <a:lnTo>
                  <a:pt x="2306070" y="6071704"/>
                </a:lnTo>
                <a:cubicBezTo>
                  <a:pt x="2318795" y="6057153"/>
                  <a:pt x="2314553" y="6047454"/>
                  <a:pt x="2297589" y="6047454"/>
                </a:cubicBezTo>
                <a:cubicBezTo>
                  <a:pt x="2293347" y="6047454"/>
                  <a:pt x="2284864" y="6047454"/>
                  <a:pt x="2276383" y="6047454"/>
                </a:cubicBezTo>
                <a:cubicBezTo>
                  <a:pt x="2267900" y="6042603"/>
                  <a:pt x="2255176" y="6042603"/>
                  <a:pt x="2255176" y="6032903"/>
                </a:cubicBezTo>
                <a:cubicBezTo>
                  <a:pt x="2255176" y="6008653"/>
                  <a:pt x="2242451" y="6008653"/>
                  <a:pt x="2229728" y="6008653"/>
                </a:cubicBezTo>
                <a:cubicBezTo>
                  <a:pt x="2212764" y="6008653"/>
                  <a:pt x="2200039" y="6008653"/>
                  <a:pt x="2191556" y="5994103"/>
                </a:cubicBezTo>
                <a:cubicBezTo>
                  <a:pt x="2183075" y="5984403"/>
                  <a:pt x="2166109" y="5984403"/>
                  <a:pt x="2153385" y="5994103"/>
                </a:cubicBezTo>
                <a:cubicBezTo>
                  <a:pt x="2136420" y="6008653"/>
                  <a:pt x="2115214" y="5998953"/>
                  <a:pt x="2094008" y="5998953"/>
                </a:cubicBezTo>
                <a:cubicBezTo>
                  <a:pt x="2089767" y="5998953"/>
                  <a:pt x="2089767" y="5994103"/>
                  <a:pt x="2085525" y="5994103"/>
                </a:cubicBezTo>
                <a:cubicBezTo>
                  <a:pt x="2081284" y="5984403"/>
                  <a:pt x="2085525" y="5979552"/>
                  <a:pt x="2089767" y="5979552"/>
                </a:cubicBezTo>
                <a:cubicBezTo>
                  <a:pt x="2102490" y="5979552"/>
                  <a:pt x="2110973" y="5979552"/>
                  <a:pt x="2115214" y="5969853"/>
                </a:cubicBezTo>
                <a:cubicBezTo>
                  <a:pt x="2127937" y="5955302"/>
                  <a:pt x="2123696" y="5945603"/>
                  <a:pt x="2123696" y="5935902"/>
                </a:cubicBezTo>
                <a:cubicBezTo>
                  <a:pt x="2110973" y="5935902"/>
                  <a:pt x="2098250" y="5931052"/>
                  <a:pt x="2081284" y="5931052"/>
                </a:cubicBezTo>
                <a:cubicBezTo>
                  <a:pt x="2089767" y="5926202"/>
                  <a:pt x="2094008" y="5926202"/>
                  <a:pt x="2098250" y="5926202"/>
                </a:cubicBezTo>
                <a:cubicBezTo>
                  <a:pt x="2110973" y="5926202"/>
                  <a:pt x="2123696" y="5921351"/>
                  <a:pt x="2136420" y="5926202"/>
                </a:cubicBezTo>
                <a:cubicBezTo>
                  <a:pt x="2153385" y="5931052"/>
                  <a:pt x="2157627" y="5916502"/>
                  <a:pt x="2174592" y="5911652"/>
                </a:cubicBezTo>
                <a:cubicBezTo>
                  <a:pt x="2191556" y="5906802"/>
                  <a:pt x="2191556" y="5901952"/>
                  <a:pt x="2183075" y="5882551"/>
                </a:cubicBezTo>
                <a:cubicBezTo>
                  <a:pt x="2178833" y="5868002"/>
                  <a:pt x="2170351" y="5863151"/>
                  <a:pt x="2161868" y="5868002"/>
                </a:cubicBezTo>
                <a:cubicBezTo>
                  <a:pt x="2149145" y="5877702"/>
                  <a:pt x="2136420" y="5872851"/>
                  <a:pt x="2127937" y="5872851"/>
                </a:cubicBezTo>
                <a:cubicBezTo>
                  <a:pt x="2102490" y="5877702"/>
                  <a:pt x="2081284" y="5868002"/>
                  <a:pt x="2055837" y="5882551"/>
                </a:cubicBezTo>
                <a:cubicBezTo>
                  <a:pt x="2055837" y="5882551"/>
                  <a:pt x="2051595" y="5882551"/>
                  <a:pt x="2047354" y="5877702"/>
                </a:cubicBezTo>
                <a:cubicBezTo>
                  <a:pt x="2026148" y="5868002"/>
                  <a:pt x="2009182" y="5868002"/>
                  <a:pt x="1987976" y="5868002"/>
                </a:cubicBezTo>
                <a:lnTo>
                  <a:pt x="1953832" y="5861494"/>
                </a:lnTo>
                <a:lnTo>
                  <a:pt x="1965665" y="5858291"/>
                </a:lnTo>
                <a:cubicBezTo>
                  <a:pt x="1972554" y="5854969"/>
                  <a:pt x="1978914" y="5851173"/>
                  <a:pt x="1985274" y="5849274"/>
                </a:cubicBezTo>
                <a:cubicBezTo>
                  <a:pt x="1987395" y="5849274"/>
                  <a:pt x="1989514" y="5847376"/>
                  <a:pt x="1991104" y="5845003"/>
                </a:cubicBezTo>
                <a:lnTo>
                  <a:pt x="1991786" y="5843171"/>
                </a:lnTo>
                <a:lnTo>
                  <a:pt x="1995929" y="5842539"/>
                </a:lnTo>
                <a:cubicBezTo>
                  <a:pt x="1998580" y="5841327"/>
                  <a:pt x="2000700" y="5838901"/>
                  <a:pt x="2000700" y="5834051"/>
                </a:cubicBezTo>
                <a:cubicBezTo>
                  <a:pt x="1996459" y="5814651"/>
                  <a:pt x="2013424" y="5814651"/>
                  <a:pt x="2021906" y="5814651"/>
                </a:cubicBezTo>
                <a:cubicBezTo>
                  <a:pt x="2038871" y="5814651"/>
                  <a:pt x="2055837" y="5814651"/>
                  <a:pt x="2072801" y="5814651"/>
                </a:cubicBezTo>
                <a:cubicBezTo>
                  <a:pt x="2085525" y="5814651"/>
                  <a:pt x="2098250" y="5809801"/>
                  <a:pt x="2110973" y="5804950"/>
                </a:cubicBezTo>
                <a:cubicBezTo>
                  <a:pt x="2106731" y="5795251"/>
                  <a:pt x="2098250" y="5790401"/>
                  <a:pt x="2089767" y="5790401"/>
                </a:cubicBezTo>
                <a:cubicBezTo>
                  <a:pt x="2055837" y="5790401"/>
                  <a:pt x="2021906" y="5800101"/>
                  <a:pt x="1987976" y="5785551"/>
                </a:cubicBezTo>
                <a:cubicBezTo>
                  <a:pt x="1932840" y="5785551"/>
                  <a:pt x="1877704" y="5785551"/>
                  <a:pt x="1826809" y="5785551"/>
                </a:cubicBezTo>
                <a:cubicBezTo>
                  <a:pt x="1818326" y="5785551"/>
                  <a:pt x="1814085" y="5800101"/>
                  <a:pt x="1805602" y="5790401"/>
                </a:cubicBezTo>
                <a:cubicBezTo>
                  <a:pt x="1792877" y="5775851"/>
                  <a:pt x="1775913" y="5785551"/>
                  <a:pt x="1763190" y="5785551"/>
                </a:cubicBezTo>
                <a:cubicBezTo>
                  <a:pt x="1750466" y="5785551"/>
                  <a:pt x="1733501" y="5780700"/>
                  <a:pt x="1720777" y="5790401"/>
                </a:cubicBezTo>
                <a:cubicBezTo>
                  <a:pt x="1712294" y="5795251"/>
                  <a:pt x="1699571" y="5790401"/>
                  <a:pt x="1691088" y="5790401"/>
                </a:cubicBezTo>
                <a:cubicBezTo>
                  <a:pt x="1669882" y="5780700"/>
                  <a:pt x="1644434" y="5775851"/>
                  <a:pt x="1618987" y="5775851"/>
                </a:cubicBezTo>
                <a:cubicBezTo>
                  <a:pt x="1610504" y="5775851"/>
                  <a:pt x="1606263" y="5785551"/>
                  <a:pt x="1602021" y="5785551"/>
                </a:cubicBezTo>
                <a:cubicBezTo>
                  <a:pt x="1593539" y="5780700"/>
                  <a:pt x="1585057" y="5775851"/>
                  <a:pt x="1576574" y="5775851"/>
                </a:cubicBezTo>
                <a:cubicBezTo>
                  <a:pt x="1525678" y="5775851"/>
                  <a:pt x="1479025" y="5775851"/>
                  <a:pt x="1428130" y="5775851"/>
                </a:cubicBezTo>
                <a:cubicBezTo>
                  <a:pt x="1404802" y="5778275"/>
                  <a:pt x="1381475" y="5777063"/>
                  <a:pt x="1357618" y="5775244"/>
                </a:cubicBezTo>
                <a:lnTo>
                  <a:pt x="1317117" y="5772911"/>
                </a:lnTo>
                <a:lnTo>
                  <a:pt x="1318325" y="5772719"/>
                </a:lnTo>
                <a:cubicBezTo>
                  <a:pt x="1335291" y="5769821"/>
                  <a:pt x="1356498" y="5772719"/>
                  <a:pt x="1373462" y="5772719"/>
                </a:cubicBezTo>
                <a:cubicBezTo>
                  <a:pt x="1386185" y="5772719"/>
                  <a:pt x="1394668" y="5775617"/>
                  <a:pt x="1407392" y="5769821"/>
                </a:cubicBezTo>
                <a:cubicBezTo>
                  <a:pt x="1407392" y="5766924"/>
                  <a:pt x="1415875" y="5769821"/>
                  <a:pt x="1420116" y="5766924"/>
                </a:cubicBezTo>
                <a:cubicBezTo>
                  <a:pt x="1437080" y="5764026"/>
                  <a:pt x="1454046" y="5781413"/>
                  <a:pt x="1471012" y="5766924"/>
                </a:cubicBezTo>
                <a:cubicBezTo>
                  <a:pt x="1487976" y="5766924"/>
                  <a:pt x="1504941" y="5766924"/>
                  <a:pt x="1526148" y="5766924"/>
                </a:cubicBezTo>
                <a:cubicBezTo>
                  <a:pt x="1543112" y="5766924"/>
                  <a:pt x="1560077" y="5769821"/>
                  <a:pt x="1581284" y="5766924"/>
                </a:cubicBezTo>
                <a:cubicBezTo>
                  <a:pt x="1589767" y="5766924"/>
                  <a:pt x="1602490" y="5772719"/>
                  <a:pt x="1606731" y="5761128"/>
                </a:cubicBezTo>
                <a:cubicBezTo>
                  <a:pt x="1619455" y="5758230"/>
                  <a:pt x="1632179" y="5755332"/>
                  <a:pt x="1644903" y="5761128"/>
                </a:cubicBezTo>
                <a:cubicBezTo>
                  <a:pt x="1649145" y="5764026"/>
                  <a:pt x="1657627" y="5764026"/>
                  <a:pt x="1661868" y="5761128"/>
                </a:cubicBezTo>
                <a:cubicBezTo>
                  <a:pt x="1678832" y="5758230"/>
                  <a:pt x="1691557" y="5758230"/>
                  <a:pt x="1708522" y="5764026"/>
                </a:cubicBezTo>
                <a:cubicBezTo>
                  <a:pt x="1712764" y="5764026"/>
                  <a:pt x="1721245" y="5764026"/>
                  <a:pt x="1725487" y="5755332"/>
                </a:cubicBezTo>
                <a:cubicBezTo>
                  <a:pt x="1725487" y="5752434"/>
                  <a:pt x="1738210" y="5755332"/>
                  <a:pt x="1742451" y="5755332"/>
                </a:cubicBezTo>
                <a:cubicBezTo>
                  <a:pt x="1742451" y="5752434"/>
                  <a:pt x="1746693" y="5749537"/>
                  <a:pt x="1746693" y="5749537"/>
                </a:cubicBezTo>
                <a:cubicBezTo>
                  <a:pt x="1763658" y="5749537"/>
                  <a:pt x="1780623" y="5749537"/>
                  <a:pt x="1801829" y="5749537"/>
                </a:cubicBezTo>
                <a:cubicBezTo>
                  <a:pt x="1801829" y="5749537"/>
                  <a:pt x="1801829" y="5752434"/>
                  <a:pt x="1801829" y="5755332"/>
                </a:cubicBezTo>
                <a:cubicBezTo>
                  <a:pt x="1835760" y="5755332"/>
                  <a:pt x="1873931" y="5755332"/>
                  <a:pt x="1907861" y="5755332"/>
                </a:cubicBezTo>
                <a:cubicBezTo>
                  <a:pt x="1916343" y="5749537"/>
                  <a:pt x="1924826" y="5749537"/>
                  <a:pt x="1933309" y="5755332"/>
                </a:cubicBezTo>
                <a:cubicBezTo>
                  <a:pt x="1967239" y="5755332"/>
                  <a:pt x="1996928" y="5746639"/>
                  <a:pt x="2030858" y="5749537"/>
                </a:cubicBezTo>
                <a:cubicBezTo>
                  <a:pt x="2030858" y="5746639"/>
                  <a:pt x="2030858" y="5743741"/>
                  <a:pt x="2030858" y="5740843"/>
                </a:cubicBezTo>
                <a:cubicBezTo>
                  <a:pt x="2030858" y="5737945"/>
                  <a:pt x="2030858" y="5737945"/>
                  <a:pt x="2035098" y="5737945"/>
                </a:cubicBezTo>
                <a:cubicBezTo>
                  <a:pt x="2039340" y="5735047"/>
                  <a:pt x="2043581" y="5737945"/>
                  <a:pt x="2043581" y="5740843"/>
                </a:cubicBezTo>
                <a:cubicBezTo>
                  <a:pt x="2069030" y="5740843"/>
                  <a:pt x="2098717" y="5740843"/>
                  <a:pt x="2124166" y="5740843"/>
                </a:cubicBezTo>
                <a:cubicBezTo>
                  <a:pt x="2128407" y="5743741"/>
                  <a:pt x="2141130" y="5737945"/>
                  <a:pt x="2141130" y="5746639"/>
                </a:cubicBezTo>
                <a:cubicBezTo>
                  <a:pt x="2153853" y="5746639"/>
                  <a:pt x="2162336" y="5746639"/>
                  <a:pt x="2170819" y="5746639"/>
                </a:cubicBezTo>
                <a:cubicBezTo>
                  <a:pt x="2183543" y="5746639"/>
                  <a:pt x="2196268" y="5743741"/>
                  <a:pt x="2200508" y="5735047"/>
                </a:cubicBezTo>
                <a:cubicBezTo>
                  <a:pt x="2204749" y="5732149"/>
                  <a:pt x="2208991" y="5732149"/>
                  <a:pt x="2213231" y="5732149"/>
                </a:cubicBezTo>
                <a:cubicBezTo>
                  <a:pt x="2217473" y="5732149"/>
                  <a:pt x="2221714" y="5732149"/>
                  <a:pt x="2230197" y="5732149"/>
                </a:cubicBezTo>
                <a:cubicBezTo>
                  <a:pt x="2234438" y="5732149"/>
                  <a:pt x="2234438" y="5729252"/>
                  <a:pt x="2234438" y="5729252"/>
                </a:cubicBezTo>
                <a:cubicBezTo>
                  <a:pt x="2234438" y="5726354"/>
                  <a:pt x="2234438" y="5723456"/>
                  <a:pt x="2230197" y="5723456"/>
                </a:cubicBezTo>
                <a:cubicBezTo>
                  <a:pt x="2213231" y="5726354"/>
                  <a:pt x="2196268" y="5717660"/>
                  <a:pt x="2179302" y="5717660"/>
                </a:cubicBezTo>
                <a:cubicBezTo>
                  <a:pt x="2170819" y="5720558"/>
                  <a:pt x="2166578" y="5717660"/>
                  <a:pt x="2166578" y="5711865"/>
                </a:cubicBezTo>
                <a:cubicBezTo>
                  <a:pt x="2153853" y="5708967"/>
                  <a:pt x="2145372" y="5700273"/>
                  <a:pt x="2128407" y="5700273"/>
                </a:cubicBezTo>
                <a:cubicBezTo>
                  <a:pt x="2128407" y="5706069"/>
                  <a:pt x="2124166" y="5706069"/>
                  <a:pt x="2119924" y="5703171"/>
                </a:cubicBezTo>
                <a:cubicBezTo>
                  <a:pt x="2115683" y="5703171"/>
                  <a:pt x="2111441" y="5700273"/>
                  <a:pt x="2111441" y="5697375"/>
                </a:cubicBezTo>
                <a:cubicBezTo>
                  <a:pt x="2107200" y="5685784"/>
                  <a:pt x="2090235" y="5679988"/>
                  <a:pt x="2073271" y="5682886"/>
                </a:cubicBezTo>
                <a:cubicBezTo>
                  <a:pt x="2064788" y="5688682"/>
                  <a:pt x="2052064" y="5685784"/>
                  <a:pt x="2043581" y="5691580"/>
                </a:cubicBezTo>
                <a:cubicBezTo>
                  <a:pt x="2043581" y="5691580"/>
                  <a:pt x="2039340" y="5691580"/>
                  <a:pt x="2039340" y="5688682"/>
                </a:cubicBezTo>
                <a:cubicBezTo>
                  <a:pt x="2026616" y="5688682"/>
                  <a:pt x="2018134" y="5685784"/>
                  <a:pt x="2009652" y="5688682"/>
                </a:cubicBezTo>
                <a:cubicBezTo>
                  <a:pt x="1988445" y="5688682"/>
                  <a:pt x="1967239" y="5682886"/>
                  <a:pt x="1950274" y="5697375"/>
                </a:cubicBezTo>
                <a:cubicBezTo>
                  <a:pt x="1946033" y="5694477"/>
                  <a:pt x="1946033" y="5691580"/>
                  <a:pt x="1946033" y="5691580"/>
                </a:cubicBezTo>
                <a:cubicBezTo>
                  <a:pt x="1950274" y="5682886"/>
                  <a:pt x="1941791" y="5674193"/>
                  <a:pt x="1937550" y="5665499"/>
                </a:cubicBezTo>
                <a:cubicBezTo>
                  <a:pt x="1933309" y="5662601"/>
                  <a:pt x="1916343" y="5665499"/>
                  <a:pt x="1907861" y="5665499"/>
                </a:cubicBezTo>
                <a:cubicBezTo>
                  <a:pt x="1916343" y="5677090"/>
                  <a:pt x="1916343" y="5677090"/>
                  <a:pt x="1899378" y="5677090"/>
                </a:cubicBezTo>
                <a:cubicBezTo>
                  <a:pt x="1886655" y="5677090"/>
                  <a:pt x="1886655" y="5677090"/>
                  <a:pt x="1873931" y="5688682"/>
                </a:cubicBezTo>
                <a:cubicBezTo>
                  <a:pt x="1873931" y="5691580"/>
                  <a:pt x="1869689" y="5691580"/>
                  <a:pt x="1865448" y="5691580"/>
                </a:cubicBezTo>
                <a:cubicBezTo>
                  <a:pt x="1861207" y="5691580"/>
                  <a:pt x="1852725" y="5691580"/>
                  <a:pt x="1848483" y="5691580"/>
                </a:cubicBezTo>
                <a:cubicBezTo>
                  <a:pt x="1840001" y="5691580"/>
                  <a:pt x="1835760" y="5691580"/>
                  <a:pt x="1831519" y="5691580"/>
                </a:cubicBezTo>
                <a:cubicBezTo>
                  <a:pt x="1823036" y="5691580"/>
                  <a:pt x="1823036" y="5691580"/>
                  <a:pt x="1823036" y="5697375"/>
                </a:cubicBezTo>
                <a:cubicBezTo>
                  <a:pt x="1818795" y="5703171"/>
                  <a:pt x="1823036" y="5708967"/>
                  <a:pt x="1818795" y="5714762"/>
                </a:cubicBezTo>
                <a:cubicBezTo>
                  <a:pt x="1814553" y="5714762"/>
                  <a:pt x="1806070" y="5714762"/>
                  <a:pt x="1801829" y="5714762"/>
                </a:cubicBezTo>
                <a:cubicBezTo>
                  <a:pt x="1793346" y="5711865"/>
                  <a:pt x="1797588" y="5708967"/>
                  <a:pt x="1797588" y="5706069"/>
                </a:cubicBezTo>
                <a:cubicBezTo>
                  <a:pt x="1784864" y="5703171"/>
                  <a:pt x="1776383" y="5694477"/>
                  <a:pt x="1763658" y="5697375"/>
                </a:cubicBezTo>
                <a:cubicBezTo>
                  <a:pt x="1763658" y="5700273"/>
                  <a:pt x="1759417" y="5700273"/>
                  <a:pt x="1755176" y="5700273"/>
                </a:cubicBezTo>
                <a:cubicBezTo>
                  <a:pt x="1750934" y="5700273"/>
                  <a:pt x="1742451" y="5700273"/>
                  <a:pt x="1738210" y="5700273"/>
                </a:cubicBezTo>
                <a:cubicBezTo>
                  <a:pt x="1738210" y="5706069"/>
                  <a:pt x="1733968" y="5706069"/>
                  <a:pt x="1729728" y="5706069"/>
                </a:cubicBezTo>
                <a:cubicBezTo>
                  <a:pt x="1721245" y="5703171"/>
                  <a:pt x="1725487" y="5700273"/>
                  <a:pt x="1725487" y="5697375"/>
                </a:cubicBezTo>
                <a:cubicBezTo>
                  <a:pt x="1721245" y="5697375"/>
                  <a:pt x="1721245" y="5697375"/>
                  <a:pt x="1721245" y="5697375"/>
                </a:cubicBezTo>
                <a:cubicBezTo>
                  <a:pt x="1704281" y="5697375"/>
                  <a:pt x="1695798" y="5711865"/>
                  <a:pt x="1683074" y="5703171"/>
                </a:cubicBezTo>
                <a:cubicBezTo>
                  <a:pt x="1666109" y="5697375"/>
                  <a:pt x="1649145" y="5706069"/>
                  <a:pt x="1640662" y="5697375"/>
                </a:cubicBezTo>
                <a:cubicBezTo>
                  <a:pt x="1627937" y="5697375"/>
                  <a:pt x="1610973" y="5694477"/>
                  <a:pt x="1598250" y="5700273"/>
                </a:cubicBezTo>
                <a:cubicBezTo>
                  <a:pt x="1581284" y="5703171"/>
                  <a:pt x="1564318" y="5700273"/>
                  <a:pt x="1547354" y="5700273"/>
                </a:cubicBezTo>
                <a:cubicBezTo>
                  <a:pt x="1547354" y="5700273"/>
                  <a:pt x="1543112" y="5700273"/>
                  <a:pt x="1543112" y="5700273"/>
                </a:cubicBezTo>
                <a:cubicBezTo>
                  <a:pt x="1543112" y="5697375"/>
                  <a:pt x="1538871" y="5700273"/>
                  <a:pt x="1543112" y="5703171"/>
                </a:cubicBezTo>
                <a:cubicBezTo>
                  <a:pt x="1543112" y="5706069"/>
                  <a:pt x="1547354" y="5708967"/>
                  <a:pt x="1555835" y="5708967"/>
                </a:cubicBezTo>
                <a:cubicBezTo>
                  <a:pt x="1564318" y="5708967"/>
                  <a:pt x="1568560" y="5711865"/>
                  <a:pt x="1564318" y="5714762"/>
                </a:cubicBezTo>
                <a:cubicBezTo>
                  <a:pt x="1564318" y="5720558"/>
                  <a:pt x="1555835" y="5717660"/>
                  <a:pt x="1551595" y="5717660"/>
                </a:cubicBezTo>
                <a:cubicBezTo>
                  <a:pt x="1555835" y="5729252"/>
                  <a:pt x="1568560" y="5729252"/>
                  <a:pt x="1581284" y="5726354"/>
                </a:cubicBezTo>
                <a:cubicBezTo>
                  <a:pt x="1585525" y="5729252"/>
                  <a:pt x="1589767" y="5726354"/>
                  <a:pt x="1594008" y="5732149"/>
                </a:cubicBezTo>
                <a:cubicBezTo>
                  <a:pt x="1594008" y="5737945"/>
                  <a:pt x="1585525" y="5735047"/>
                  <a:pt x="1581284" y="5737945"/>
                </a:cubicBezTo>
                <a:cubicBezTo>
                  <a:pt x="1568560" y="5737945"/>
                  <a:pt x="1555835" y="5749537"/>
                  <a:pt x="1551595" y="5732149"/>
                </a:cubicBezTo>
                <a:cubicBezTo>
                  <a:pt x="1551595" y="5732149"/>
                  <a:pt x="1543112" y="5732149"/>
                  <a:pt x="1543112" y="5732149"/>
                </a:cubicBezTo>
                <a:cubicBezTo>
                  <a:pt x="1521906" y="5743741"/>
                  <a:pt x="1521906" y="5743741"/>
                  <a:pt x="1496458" y="5737945"/>
                </a:cubicBezTo>
                <a:cubicBezTo>
                  <a:pt x="1487976" y="5735047"/>
                  <a:pt x="1475253" y="5737945"/>
                  <a:pt x="1466770" y="5732149"/>
                </a:cubicBezTo>
                <a:cubicBezTo>
                  <a:pt x="1466770" y="5732149"/>
                  <a:pt x="1466770" y="5732149"/>
                  <a:pt x="1462529" y="5732149"/>
                </a:cubicBezTo>
                <a:cubicBezTo>
                  <a:pt x="1445563" y="5740843"/>
                  <a:pt x="1445563" y="5737945"/>
                  <a:pt x="1428598" y="5737945"/>
                </a:cubicBezTo>
                <a:cubicBezTo>
                  <a:pt x="1420116" y="5737945"/>
                  <a:pt x="1412693" y="5735772"/>
                  <a:pt x="1405272" y="5733237"/>
                </a:cubicBezTo>
                <a:lnTo>
                  <a:pt x="1388855" y="5728393"/>
                </a:lnTo>
                <a:lnTo>
                  <a:pt x="1394598" y="5725988"/>
                </a:lnTo>
                <a:cubicBezTo>
                  <a:pt x="1396719" y="5725100"/>
                  <a:pt x="1398840" y="5723324"/>
                  <a:pt x="1400960" y="5717995"/>
                </a:cubicBezTo>
                <a:cubicBezTo>
                  <a:pt x="1405202" y="5710892"/>
                  <a:pt x="1417925" y="5721548"/>
                  <a:pt x="1426407" y="5710892"/>
                </a:cubicBezTo>
                <a:cubicBezTo>
                  <a:pt x="1422166" y="5703788"/>
                  <a:pt x="1413683" y="5693132"/>
                  <a:pt x="1400960" y="5693132"/>
                </a:cubicBezTo>
                <a:cubicBezTo>
                  <a:pt x="1388236" y="5696683"/>
                  <a:pt x="1383995" y="5689580"/>
                  <a:pt x="1379753" y="5682476"/>
                </a:cubicBezTo>
                <a:cubicBezTo>
                  <a:pt x="1379753" y="5678923"/>
                  <a:pt x="1375512" y="5675371"/>
                  <a:pt x="1371270" y="5678923"/>
                </a:cubicBezTo>
                <a:cubicBezTo>
                  <a:pt x="1367029" y="5682476"/>
                  <a:pt x="1358547" y="5682476"/>
                  <a:pt x="1350064" y="5686028"/>
                </a:cubicBezTo>
                <a:cubicBezTo>
                  <a:pt x="1341583" y="5686028"/>
                  <a:pt x="1350064" y="5693132"/>
                  <a:pt x="1345824" y="5700236"/>
                </a:cubicBezTo>
                <a:cubicBezTo>
                  <a:pt x="1345824" y="5703788"/>
                  <a:pt x="1345824" y="5703788"/>
                  <a:pt x="1341583" y="5703788"/>
                </a:cubicBezTo>
                <a:cubicBezTo>
                  <a:pt x="1341583" y="5696683"/>
                  <a:pt x="1341583" y="5693132"/>
                  <a:pt x="1341583" y="5686028"/>
                </a:cubicBezTo>
                <a:cubicBezTo>
                  <a:pt x="1341583" y="5682476"/>
                  <a:pt x="1341583" y="5678923"/>
                  <a:pt x="1333100" y="5678923"/>
                </a:cubicBezTo>
                <a:cubicBezTo>
                  <a:pt x="1324617" y="5678923"/>
                  <a:pt x="1311893" y="5668268"/>
                  <a:pt x="1299170" y="5675371"/>
                </a:cubicBezTo>
                <a:cubicBezTo>
                  <a:pt x="1299170" y="5675371"/>
                  <a:pt x="1303411" y="5671819"/>
                  <a:pt x="1299170" y="5671819"/>
                </a:cubicBezTo>
                <a:lnTo>
                  <a:pt x="1298563" y="5672327"/>
                </a:lnTo>
                <a:lnTo>
                  <a:pt x="1294928" y="5654059"/>
                </a:lnTo>
                <a:cubicBezTo>
                  <a:pt x="1286446" y="5646956"/>
                  <a:pt x="1277964" y="5639851"/>
                  <a:pt x="1277964" y="5629195"/>
                </a:cubicBezTo>
                <a:cubicBezTo>
                  <a:pt x="1290687" y="5629195"/>
                  <a:pt x="1307651" y="5632747"/>
                  <a:pt x="1316134" y="5625643"/>
                </a:cubicBezTo>
                <a:cubicBezTo>
                  <a:pt x="1328858" y="5622092"/>
                  <a:pt x="1341583" y="5622092"/>
                  <a:pt x="1354306" y="5622092"/>
                </a:cubicBezTo>
                <a:cubicBezTo>
                  <a:pt x="1371270" y="5625643"/>
                  <a:pt x="1383995" y="5632747"/>
                  <a:pt x="1400960" y="5622092"/>
                </a:cubicBezTo>
                <a:cubicBezTo>
                  <a:pt x="1405202" y="5622092"/>
                  <a:pt x="1409442" y="5625643"/>
                  <a:pt x="1413683" y="5625643"/>
                </a:cubicBezTo>
                <a:cubicBezTo>
                  <a:pt x="1430648" y="5629195"/>
                  <a:pt x="1447614" y="5632747"/>
                  <a:pt x="1464579" y="5625643"/>
                </a:cubicBezTo>
                <a:cubicBezTo>
                  <a:pt x="1468820" y="5622092"/>
                  <a:pt x="1473061" y="5622092"/>
                  <a:pt x="1473061" y="5622092"/>
                </a:cubicBezTo>
                <a:cubicBezTo>
                  <a:pt x="1485784" y="5632747"/>
                  <a:pt x="1498509" y="5629195"/>
                  <a:pt x="1511233" y="5629195"/>
                </a:cubicBezTo>
                <a:cubicBezTo>
                  <a:pt x="1536680" y="5629195"/>
                  <a:pt x="1562128" y="5629195"/>
                  <a:pt x="1587576" y="5629195"/>
                </a:cubicBezTo>
                <a:cubicBezTo>
                  <a:pt x="1596058" y="5629195"/>
                  <a:pt x="1604540" y="5625643"/>
                  <a:pt x="1608781" y="5629195"/>
                </a:cubicBezTo>
                <a:cubicBezTo>
                  <a:pt x="1617264" y="5636299"/>
                  <a:pt x="1625747" y="5632747"/>
                  <a:pt x="1634230" y="5629195"/>
                </a:cubicBezTo>
                <a:cubicBezTo>
                  <a:pt x="1646954" y="5622092"/>
                  <a:pt x="1668159" y="5622092"/>
                  <a:pt x="1680883" y="5632747"/>
                </a:cubicBezTo>
                <a:cubicBezTo>
                  <a:pt x="1693607" y="5643404"/>
                  <a:pt x="1706331" y="5639851"/>
                  <a:pt x="1719055" y="5632747"/>
                </a:cubicBezTo>
                <a:cubicBezTo>
                  <a:pt x="1731778" y="5629195"/>
                  <a:pt x="1744502" y="5622092"/>
                  <a:pt x="1757226" y="5632747"/>
                </a:cubicBezTo>
                <a:cubicBezTo>
                  <a:pt x="1757226" y="5636299"/>
                  <a:pt x="1765709" y="5632747"/>
                  <a:pt x="1769949" y="5632747"/>
                </a:cubicBezTo>
                <a:cubicBezTo>
                  <a:pt x="1791155" y="5632747"/>
                  <a:pt x="1812363" y="5632747"/>
                  <a:pt x="1833568" y="5629195"/>
                </a:cubicBezTo>
                <a:cubicBezTo>
                  <a:pt x="1842051" y="5625643"/>
                  <a:pt x="1846292" y="5625643"/>
                  <a:pt x="1846292" y="5618539"/>
                </a:cubicBezTo>
                <a:cubicBezTo>
                  <a:pt x="1846292" y="5614987"/>
                  <a:pt x="1842051" y="5607883"/>
                  <a:pt x="1850533" y="5607883"/>
                </a:cubicBezTo>
                <a:cubicBezTo>
                  <a:pt x="1867499" y="5604331"/>
                  <a:pt x="1880223" y="5593675"/>
                  <a:pt x="1897188" y="5593675"/>
                </a:cubicBezTo>
                <a:cubicBezTo>
                  <a:pt x="1914152" y="5593675"/>
                  <a:pt x="1914152" y="5590123"/>
                  <a:pt x="1931118" y="5600780"/>
                </a:cubicBezTo>
                <a:cubicBezTo>
                  <a:pt x="1935359" y="5600780"/>
                  <a:pt x="1935359" y="5600780"/>
                  <a:pt x="1935359" y="5600780"/>
                </a:cubicBezTo>
                <a:cubicBezTo>
                  <a:pt x="1943842" y="5593675"/>
                  <a:pt x="1956565" y="5597227"/>
                  <a:pt x="1965047" y="5593675"/>
                </a:cubicBezTo>
                <a:cubicBezTo>
                  <a:pt x="1990495" y="5586571"/>
                  <a:pt x="1990495" y="5586571"/>
                  <a:pt x="2011701" y="5600780"/>
                </a:cubicBezTo>
                <a:cubicBezTo>
                  <a:pt x="2011701" y="5600780"/>
                  <a:pt x="2020184" y="5600780"/>
                  <a:pt x="2020184" y="5600780"/>
                </a:cubicBezTo>
                <a:cubicBezTo>
                  <a:pt x="2024425" y="5579466"/>
                  <a:pt x="2037149" y="5593675"/>
                  <a:pt x="2049873" y="5593675"/>
                </a:cubicBezTo>
                <a:cubicBezTo>
                  <a:pt x="2054115" y="5597227"/>
                  <a:pt x="2062597" y="5593675"/>
                  <a:pt x="2062597" y="5600780"/>
                </a:cubicBezTo>
                <a:cubicBezTo>
                  <a:pt x="2058356" y="5607883"/>
                  <a:pt x="2054115" y="5604331"/>
                  <a:pt x="2049873" y="5607883"/>
                </a:cubicBezTo>
                <a:cubicBezTo>
                  <a:pt x="2037149" y="5604331"/>
                  <a:pt x="2024425" y="5604331"/>
                  <a:pt x="2020184" y="5618539"/>
                </a:cubicBezTo>
                <a:cubicBezTo>
                  <a:pt x="2024425" y="5618539"/>
                  <a:pt x="2032907" y="5614987"/>
                  <a:pt x="2032907" y="5622092"/>
                </a:cubicBezTo>
                <a:cubicBezTo>
                  <a:pt x="2037149" y="5625643"/>
                  <a:pt x="2032907" y="5629195"/>
                  <a:pt x="2024425" y="5629195"/>
                </a:cubicBezTo>
                <a:cubicBezTo>
                  <a:pt x="2015943" y="5629195"/>
                  <a:pt x="2011701" y="5632747"/>
                  <a:pt x="2011701" y="5636299"/>
                </a:cubicBezTo>
                <a:cubicBezTo>
                  <a:pt x="2007460" y="5639851"/>
                  <a:pt x="2011701" y="5643404"/>
                  <a:pt x="2011701" y="5639851"/>
                </a:cubicBezTo>
                <a:cubicBezTo>
                  <a:pt x="2011701" y="5639851"/>
                  <a:pt x="2015943" y="5639851"/>
                  <a:pt x="2015943" y="5639851"/>
                </a:cubicBezTo>
                <a:cubicBezTo>
                  <a:pt x="2032907" y="5639851"/>
                  <a:pt x="2049873" y="5636299"/>
                  <a:pt x="2066839" y="5639851"/>
                </a:cubicBezTo>
                <a:cubicBezTo>
                  <a:pt x="2079562" y="5646956"/>
                  <a:pt x="2096526" y="5643404"/>
                  <a:pt x="2109251" y="5643404"/>
                </a:cubicBezTo>
                <a:cubicBezTo>
                  <a:pt x="2117734" y="5632747"/>
                  <a:pt x="2134698" y="5643404"/>
                  <a:pt x="2151663" y="5636299"/>
                </a:cubicBezTo>
                <a:cubicBezTo>
                  <a:pt x="2164387" y="5625643"/>
                  <a:pt x="2172870" y="5643404"/>
                  <a:pt x="2189834" y="5643404"/>
                </a:cubicBezTo>
                <a:cubicBezTo>
                  <a:pt x="2189834" y="5643404"/>
                  <a:pt x="2189834" y="5643404"/>
                  <a:pt x="2194076" y="5643404"/>
                </a:cubicBezTo>
                <a:cubicBezTo>
                  <a:pt x="2194076" y="5639851"/>
                  <a:pt x="2189834" y="5636299"/>
                  <a:pt x="2198317" y="5632747"/>
                </a:cubicBezTo>
                <a:cubicBezTo>
                  <a:pt x="2202558" y="5632747"/>
                  <a:pt x="2206799" y="5632747"/>
                  <a:pt x="2206799" y="5639851"/>
                </a:cubicBezTo>
                <a:cubicBezTo>
                  <a:pt x="2211040" y="5639851"/>
                  <a:pt x="2219523" y="5639851"/>
                  <a:pt x="2223765" y="5639851"/>
                </a:cubicBezTo>
                <a:cubicBezTo>
                  <a:pt x="2228006" y="5639851"/>
                  <a:pt x="2232247" y="5639851"/>
                  <a:pt x="2232247" y="5643404"/>
                </a:cubicBezTo>
                <a:cubicBezTo>
                  <a:pt x="2244972" y="5646956"/>
                  <a:pt x="2253453" y="5636299"/>
                  <a:pt x="2266177" y="5632747"/>
                </a:cubicBezTo>
                <a:cubicBezTo>
                  <a:pt x="2266177" y="5629195"/>
                  <a:pt x="2261935" y="5625643"/>
                  <a:pt x="2270418" y="5622092"/>
                </a:cubicBezTo>
                <a:cubicBezTo>
                  <a:pt x="2274659" y="5622092"/>
                  <a:pt x="2283142" y="5622092"/>
                  <a:pt x="2287384" y="5622092"/>
                </a:cubicBezTo>
                <a:cubicBezTo>
                  <a:pt x="2291625" y="5629195"/>
                  <a:pt x="2287384" y="5636299"/>
                  <a:pt x="2291625" y="5643404"/>
                </a:cubicBezTo>
                <a:cubicBezTo>
                  <a:pt x="2291625" y="5650507"/>
                  <a:pt x="2291625" y="5650507"/>
                  <a:pt x="2300108" y="5650507"/>
                </a:cubicBezTo>
                <a:cubicBezTo>
                  <a:pt x="2304349" y="5650507"/>
                  <a:pt x="2308590" y="5650507"/>
                  <a:pt x="2317073" y="5650507"/>
                </a:cubicBezTo>
                <a:cubicBezTo>
                  <a:pt x="2321314" y="5650507"/>
                  <a:pt x="2329796" y="5650507"/>
                  <a:pt x="2334037" y="5650507"/>
                </a:cubicBezTo>
                <a:cubicBezTo>
                  <a:pt x="2338279" y="5650507"/>
                  <a:pt x="2342520" y="5650507"/>
                  <a:pt x="2342520" y="5654059"/>
                </a:cubicBezTo>
                <a:cubicBezTo>
                  <a:pt x="2355244" y="5668268"/>
                  <a:pt x="2355244" y="5668268"/>
                  <a:pt x="2367967" y="5668268"/>
                </a:cubicBezTo>
                <a:cubicBezTo>
                  <a:pt x="2384932" y="5668268"/>
                  <a:pt x="2384932" y="5668268"/>
                  <a:pt x="2376450" y="5682476"/>
                </a:cubicBezTo>
                <a:cubicBezTo>
                  <a:pt x="2384932" y="5682476"/>
                  <a:pt x="2401898" y="5686028"/>
                  <a:pt x="2406139" y="5682476"/>
                </a:cubicBezTo>
                <a:cubicBezTo>
                  <a:pt x="2410380" y="5671819"/>
                  <a:pt x="2418863" y="5661164"/>
                  <a:pt x="2414622" y="5650507"/>
                </a:cubicBezTo>
                <a:cubicBezTo>
                  <a:pt x="2414622" y="5650507"/>
                  <a:pt x="2414622" y="5646956"/>
                  <a:pt x="2418863" y="5643404"/>
                </a:cubicBezTo>
                <a:cubicBezTo>
                  <a:pt x="2435828" y="5661164"/>
                  <a:pt x="2457034" y="5654059"/>
                  <a:pt x="2478241" y="5654059"/>
                </a:cubicBezTo>
                <a:cubicBezTo>
                  <a:pt x="2486723" y="5657611"/>
                  <a:pt x="2495206" y="5654059"/>
                  <a:pt x="2507929" y="5654059"/>
                </a:cubicBezTo>
                <a:cubicBezTo>
                  <a:pt x="2507929" y="5650507"/>
                  <a:pt x="2512170" y="5650507"/>
                  <a:pt x="2512170" y="5650507"/>
                </a:cubicBezTo>
                <a:cubicBezTo>
                  <a:pt x="2520653" y="5657611"/>
                  <a:pt x="2533377" y="5654059"/>
                  <a:pt x="2541860" y="5661164"/>
                </a:cubicBezTo>
                <a:cubicBezTo>
                  <a:pt x="2558825" y="5664716"/>
                  <a:pt x="2575789" y="5657611"/>
                  <a:pt x="2580031" y="5643404"/>
                </a:cubicBezTo>
                <a:cubicBezTo>
                  <a:pt x="2580031" y="5639851"/>
                  <a:pt x="2584272" y="5636299"/>
                  <a:pt x="2588513" y="5636299"/>
                </a:cubicBezTo>
                <a:cubicBezTo>
                  <a:pt x="2592755" y="5632747"/>
                  <a:pt x="2596996" y="5632747"/>
                  <a:pt x="2596996" y="5639851"/>
                </a:cubicBezTo>
                <a:cubicBezTo>
                  <a:pt x="2613961" y="5639851"/>
                  <a:pt x="2622443" y="5629195"/>
                  <a:pt x="2635167" y="5625643"/>
                </a:cubicBezTo>
                <a:cubicBezTo>
                  <a:pt x="2635167" y="5618539"/>
                  <a:pt x="2639408" y="5614987"/>
                  <a:pt x="2647891" y="5618539"/>
                </a:cubicBezTo>
                <a:cubicBezTo>
                  <a:pt x="2664857" y="5618539"/>
                  <a:pt x="2681820" y="5607883"/>
                  <a:pt x="2698786" y="5611435"/>
                </a:cubicBezTo>
                <a:cubicBezTo>
                  <a:pt x="2703027" y="5611435"/>
                  <a:pt x="2703027" y="5607883"/>
                  <a:pt x="2703027" y="5604331"/>
                </a:cubicBezTo>
                <a:cubicBezTo>
                  <a:pt x="2703027" y="5604331"/>
                  <a:pt x="2703027" y="5600780"/>
                  <a:pt x="2698786" y="5600780"/>
                </a:cubicBezTo>
                <a:cubicBezTo>
                  <a:pt x="2690303" y="5600780"/>
                  <a:pt x="2686062" y="5600780"/>
                  <a:pt x="2681820" y="5600780"/>
                </a:cubicBezTo>
                <a:cubicBezTo>
                  <a:pt x="2677580" y="5600780"/>
                  <a:pt x="2673338" y="5600780"/>
                  <a:pt x="2669097" y="5597227"/>
                </a:cubicBezTo>
                <a:cubicBezTo>
                  <a:pt x="2664857" y="5586571"/>
                  <a:pt x="2652133" y="5583018"/>
                  <a:pt x="2639408" y="5583018"/>
                </a:cubicBezTo>
                <a:cubicBezTo>
                  <a:pt x="2630925" y="5583018"/>
                  <a:pt x="2622443" y="5583018"/>
                  <a:pt x="2609719" y="5583018"/>
                </a:cubicBezTo>
                <a:cubicBezTo>
                  <a:pt x="2609719" y="5593675"/>
                  <a:pt x="2596996" y="5586571"/>
                  <a:pt x="2592755" y="5590123"/>
                </a:cubicBezTo>
                <a:cubicBezTo>
                  <a:pt x="2567306" y="5590123"/>
                  <a:pt x="2537619" y="5590123"/>
                  <a:pt x="2512170" y="5590123"/>
                </a:cubicBezTo>
                <a:cubicBezTo>
                  <a:pt x="2512170" y="5593675"/>
                  <a:pt x="2507929" y="5597227"/>
                  <a:pt x="2503687" y="5593675"/>
                </a:cubicBezTo>
                <a:cubicBezTo>
                  <a:pt x="2499447" y="5593675"/>
                  <a:pt x="2499447" y="5593675"/>
                  <a:pt x="2499447" y="5590123"/>
                </a:cubicBezTo>
                <a:cubicBezTo>
                  <a:pt x="2499447" y="5586571"/>
                  <a:pt x="2499447" y="5583018"/>
                  <a:pt x="2499447" y="5579466"/>
                </a:cubicBezTo>
                <a:cubicBezTo>
                  <a:pt x="2465517" y="5583018"/>
                  <a:pt x="2435828" y="5572363"/>
                  <a:pt x="2401898" y="5572363"/>
                </a:cubicBezTo>
                <a:cubicBezTo>
                  <a:pt x="2393415" y="5579466"/>
                  <a:pt x="2384932" y="5579466"/>
                  <a:pt x="2376450" y="5572363"/>
                </a:cubicBezTo>
                <a:cubicBezTo>
                  <a:pt x="2342520" y="5572363"/>
                  <a:pt x="2304349" y="5572363"/>
                  <a:pt x="2270418" y="5572363"/>
                </a:cubicBezTo>
                <a:cubicBezTo>
                  <a:pt x="2270418" y="5575915"/>
                  <a:pt x="2270418" y="5579466"/>
                  <a:pt x="2270418" y="5579466"/>
                </a:cubicBezTo>
                <a:cubicBezTo>
                  <a:pt x="2249212" y="5579466"/>
                  <a:pt x="2232247" y="5579466"/>
                  <a:pt x="2215282" y="5579466"/>
                </a:cubicBezTo>
                <a:cubicBezTo>
                  <a:pt x="2215282" y="5579466"/>
                  <a:pt x="2211040" y="5575915"/>
                  <a:pt x="2211040" y="5572363"/>
                </a:cubicBezTo>
                <a:cubicBezTo>
                  <a:pt x="2206799" y="5572363"/>
                  <a:pt x="2194076" y="5575915"/>
                  <a:pt x="2194076" y="5572363"/>
                </a:cubicBezTo>
                <a:cubicBezTo>
                  <a:pt x="2189834" y="5561706"/>
                  <a:pt x="2181353" y="5561706"/>
                  <a:pt x="2177111" y="5561706"/>
                </a:cubicBezTo>
                <a:cubicBezTo>
                  <a:pt x="2160146" y="5568811"/>
                  <a:pt x="2147421" y="5568811"/>
                  <a:pt x="2130457" y="5565259"/>
                </a:cubicBezTo>
                <a:cubicBezTo>
                  <a:pt x="2126216" y="5561706"/>
                  <a:pt x="2117734" y="5561706"/>
                  <a:pt x="2113492" y="5565259"/>
                </a:cubicBezTo>
                <a:cubicBezTo>
                  <a:pt x="2100768" y="5572363"/>
                  <a:pt x="2088044" y="5568811"/>
                  <a:pt x="2075321" y="5565259"/>
                </a:cubicBezTo>
                <a:cubicBezTo>
                  <a:pt x="2071079" y="5551051"/>
                  <a:pt x="2058356" y="5558154"/>
                  <a:pt x="2049873" y="5558154"/>
                </a:cubicBezTo>
                <a:cubicBezTo>
                  <a:pt x="2028666" y="5554603"/>
                  <a:pt x="2011701" y="5558154"/>
                  <a:pt x="1994737" y="5558154"/>
                </a:cubicBezTo>
                <a:cubicBezTo>
                  <a:pt x="1973530" y="5558154"/>
                  <a:pt x="1956565" y="5558154"/>
                  <a:pt x="1939601" y="5558154"/>
                </a:cubicBezTo>
                <a:cubicBezTo>
                  <a:pt x="1922635" y="5540394"/>
                  <a:pt x="1905669" y="5561706"/>
                  <a:pt x="1888705" y="5558154"/>
                </a:cubicBezTo>
                <a:cubicBezTo>
                  <a:pt x="1884464" y="5554603"/>
                  <a:pt x="1875982" y="5558154"/>
                  <a:pt x="1875982" y="5554603"/>
                </a:cubicBezTo>
                <a:cubicBezTo>
                  <a:pt x="1863257" y="5547499"/>
                  <a:pt x="1854774" y="5551051"/>
                  <a:pt x="1842051" y="5551051"/>
                </a:cubicBezTo>
                <a:cubicBezTo>
                  <a:pt x="1825087" y="5551051"/>
                  <a:pt x="1803880" y="5554603"/>
                  <a:pt x="1786914" y="5551051"/>
                </a:cubicBezTo>
                <a:cubicBezTo>
                  <a:pt x="1769949" y="5547499"/>
                  <a:pt x="1757226" y="5543946"/>
                  <a:pt x="1744502" y="5547499"/>
                </a:cubicBezTo>
                <a:cubicBezTo>
                  <a:pt x="1731778" y="5547499"/>
                  <a:pt x="1719055" y="5540394"/>
                  <a:pt x="1706331" y="5540394"/>
                </a:cubicBezTo>
                <a:cubicBezTo>
                  <a:pt x="1672400" y="5540394"/>
                  <a:pt x="1638471" y="5540394"/>
                  <a:pt x="1608781" y="5540394"/>
                </a:cubicBezTo>
                <a:lnTo>
                  <a:pt x="1571370" y="5539713"/>
                </a:lnTo>
                <a:lnTo>
                  <a:pt x="1582175" y="5526039"/>
                </a:lnTo>
                <a:lnTo>
                  <a:pt x="1584828" y="5525054"/>
                </a:lnTo>
                <a:lnTo>
                  <a:pt x="1606349" y="5526522"/>
                </a:lnTo>
                <a:cubicBezTo>
                  <a:pt x="1615361" y="5527112"/>
                  <a:pt x="1624904" y="5527112"/>
                  <a:pt x="1635508" y="5524750"/>
                </a:cubicBezTo>
                <a:cubicBezTo>
                  <a:pt x="1652472" y="5520027"/>
                  <a:pt x="1669438" y="5520027"/>
                  <a:pt x="1686403" y="5524750"/>
                </a:cubicBezTo>
                <a:cubicBezTo>
                  <a:pt x="1699127" y="5529474"/>
                  <a:pt x="1703368" y="5515304"/>
                  <a:pt x="1707609" y="5505858"/>
                </a:cubicBezTo>
                <a:cubicBezTo>
                  <a:pt x="1720333" y="5491687"/>
                  <a:pt x="1716091" y="5482241"/>
                  <a:pt x="1699127" y="5482241"/>
                </a:cubicBezTo>
                <a:cubicBezTo>
                  <a:pt x="1694885" y="5482241"/>
                  <a:pt x="1686403" y="5482241"/>
                  <a:pt x="1677921" y="5482241"/>
                </a:cubicBezTo>
                <a:cubicBezTo>
                  <a:pt x="1669438" y="5477517"/>
                  <a:pt x="1656714" y="5477517"/>
                  <a:pt x="1656714" y="5468070"/>
                </a:cubicBezTo>
                <a:cubicBezTo>
                  <a:pt x="1656714" y="5444454"/>
                  <a:pt x="1643990" y="5444454"/>
                  <a:pt x="1631266" y="5444454"/>
                </a:cubicBezTo>
                <a:cubicBezTo>
                  <a:pt x="1614302" y="5444454"/>
                  <a:pt x="1601578" y="5444454"/>
                  <a:pt x="1593095" y="5430284"/>
                </a:cubicBezTo>
                <a:cubicBezTo>
                  <a:pt x="1584613" y="5420837"/>
                  <a:pt x="1567647" y="5420837"/>
                  <a:pt x="1554923" y="5430284"/>
                </a:cubicBezTo>
                <a:cubicBezTo>
                  <a:pt x="1537959" y="5444454"/>
                  <a:pt x="1516753" y="5435007"/>
                  <a:pt x="1495547" y="5435007"/>
                </a:cubicBezTo>
                <a:cubicBezTo>
                  <a:pt x="1491305" y="5435007"/>
                  <a:pt x="1491305" y="5430284"/>
                  <a:pt x="1487064" y="5430284"/>
                </a:cubicBezTo>
                <a:cubicBezTo>
                  <a:pt x="1482822" y="5420837"/>
                  <a:pt x="1487064" y="5416113"/>
                  <a:pt x="1491305" y="5416113"/>
                </a:cubicBezTo>
                <a:cubicBezTo>
                  <a:pt x="1504028" y="5416113"/>
                  <a:pt x="1512511" y="5416113"/>
                  <a:pt x="1516753" y="5406667"/>
                </a:cubicBezTo>
                <a:cubicBezTo>
                  <a:pt x="1529476" y="5392497"/>
                  <a:pt x="1525234" y="5383051"/>
                  <a:pt x="1525234" y="5373604"/>
                </a:cubicBezTo>
                <a:cubicBezTo>
                  <a:pt x="1512511" y="5373604"/>
                  <a:pt x="1499788" y="5368880"/>
                  <a:pt x="1482822" y="5368880"/>
                </a:cubicBezTo>
                <a:cubicBezTo>
                  <a:pt x="1491305" y="5364157"/>
                  <a:pt x="1495547" y="5364157"/>
                  <a:pt x="1499788" y="5364157"/>
                </a:cubicBezTo>
                <a:cubicBezTo>
                  <a:pt x="1512511" y="5364157"/>
                  <a:pt x="1525234" y="5359433"/>
                  <a:pt x="1537959" y="5364157"/>
                </a:cubicBezTo>
                <a:cubicBezTo>
                  <a:pt x="1554923" y="5368880"/>
                  <a:pt x="1559166" y="5354710"/>
                  <a:pt x="1576130" y="5349988"/>
                </a:cubicBezTo>
                <a:cubicBezTo>
                  <a:pt x="1593095" y="5345264"/>
                  <a:pt x="1593095" y="5340541"/>
                  <a:pt x="1584613" y="5321647"/>
                </a:cubicBezTo>
                <a:cubicBezTo>
                  <a:pt x="1580372" y="5307477"/>
                  <a:pt x="1571889" y="5302753"/>
                  <a:pt x="1563406" y="5307477"/>
                </a:cubicBezTo>
                <a:cubicBezTo>
                  <a:pt x="1550683" y="5316924"/>
                  <a:pt x="1537959" y="5312200"/>
                  <a:pt x="1529476" y="5312200"/>
                </a:cubicBezTo>
                <a:cubicBezTo>
                  <a:pt x="1504028" y="5316924"/>
                  <a:pt x="1482822" y="5307477"/>
                  <a:pt x="1457375" y="5321647"/>
                </a:cubicBezTo>
                <a:cubicBezTo>
                  <a:pt x="1457375" y="5321647"/>
                  <a:pt x="1453133" y="5321647"/>
                  <a:pt x="1448892" y="5316924"/>
                </a:cubicBezTo>
                <a:cubicBezTo>
                  <a:pt x="1427686" y="5307477"/>
                  <a:pt x="1410720" y="5307477"/>
                  <a:pt x="1389514" y="5307477"/>
                </a:cubicBezTo>
                <a:cubicBezTo>
                  <a:pt x="1359826" y="5302753"/>
                  <a:pt x="1330137" y="5293308"/>
                  <a:pt x="1300448" y="5298031"/>
                </a:cubicBezTo>
                <a:cubicBezTo>
                  <a:pt x="1300448" y="5298031"/>
                  <a:pt x="1296206" y="5298031"/>
                  <a:pt x="1296206" y="5298031"/>
                </a:cubicBezTo>
                <a:cubicBezTo>
                  <a:pt x="1296206" y="5293308"/>
                  <a:pt x="1296206" y="5293308"/>
                  <a:pt x="1296206" y="5293308"/>
                </a:cubicBezTo>
                <a:cubicBezTo>
                  <a:pt x="1296206" y="5288584"/>
                  <a:pt x="1296206" y="5283861"/>
                  <a:pt x="1300448" y="5283861"/>
                </a:cubicBezTo>
                <a:cubicBezTo>
                  <a:pt x="1304689" y="5283861"/>
                  <a:pt x="1308931" y="5283861"/>
                  <a:pt x="1313172" y="5283861"/>
                </a:cubicBezTo>
                <a:cubicBezTo>
                  <a:pt x="1338620" y="5283861"/>
                  <a:pt x="1364067" y="5283861"/>
                  <a:pt x="1389514" y="5283861"/>
                </a:cubicBezTo>
                <a:cubicBezTo>
                  <a:pt x="1393756" y="5283861"/>
                  <a:pt x="1402239" y="5283861"/>
                  <a:pt x="1402239" y="5274414"/>
                </a:cubicBezTo>
                <a:cubicBezTo>
                  <a:pt x="1397997" y="5255520"/>
                  <a:pt x="1414962" y="5255520"/>
                  <a:pt x="1423445" y="5255520"/>
                </a:cubicBezTo>
                <a:cubicBezTo>
                  <a:pt x="1440409" y="5255520"/>
                  <a:pt x="1457375" y="5255520"/>
                  <a:pt x="1474339" y="5255520"/>
                </a:cubicBezTo>
                <a:cubicBezTo>
                  <a:pt x="1487064" y="5255520"/>
                  <a:pt x="1499788" y="5250797"/>
                  <a:pt x="1512511" y="5246073"/>
                </a:cubicBezTo>
                <a:lnTo>
                  <a:pt x="1510697" y="5244861"/>
                </a:lnTo>
                <a:lnTo>
                  <a:pt x="1932452" y="5244861"/>
                </a:lnTo>
                <a:lnTo>
                  <a:pt x="1932529" y="5240624"/>
                </a:lnTo>
                <a:cubicBezTo>
                  <a:pt x="1932529" y="5232705"/>
                  <a:pt x="1934649" y="5228744"/>
                  <a:pt x="1937300" y="5226765"/>
                </a:cubicBezTo>
                <a:lnTo>
                  <a:pt x="1941443" y="5225733"/>
                </a:lnTo>
                <a:lnTo>
                  <a:pt x="1942125" y="5222742"/>
                </a:lnTo>
                <a:cubicBezTo>
                  <a:pt x="1943715" y="5218867"/>
                  <a:pt x="1945834" y="5215768"/>
                  <a:pt x="1947955" y="5215768"/>
                </a:cubicBezTo>
                <a:cubicBezTo>
                  <a:pt x="1954315" y="5212667"/>
                  <a:pt x="1960675" y="5206469"/>
                  <a:pt x="1967564" y="5201045"/>
                </a:cubicBezTo>
                <a:lnTo>
                  <a:pt x="1979397" y="5195815"/>
                </a:lnTo>
                <a:lnTo>
                  <a:pt x="1945253" y="5185189"/>
                </a:lnTo>
                <a:cubicBezTo>
                  <a:pt x="1924047" y="5185189"/>
                  <a:pt x="1907081" y="5185189"/>
                  <a:pt x="1885875" y="5169351"/>
                </a:cubicBezTo>
                <a:cubicBezTo>
                  <a:pt x="1881634" y="5161433"/>
                  <a:pt x="1877392" y="5161433"/>
                  <a:pt x="1877392" y="5161433"/>
                </a:cubicBezTo>
                <a:cubicBezTo>
                  <a:pt x="1851945" y="5185189"/>
                  <a:pt x="1830739" y="5169351"/>
                  <a:pt x="1805292" y="5177272"/>
                </a:cubicBezTo>
                <a:cubicBezTo>
                  <a:pt x="1796809" y="5177272"/>
                  <a:pt x="1784084" y="5169351"/>
                  <a:pt x="1771361" y="5185189"/>
                </a:cubicBezTo>
                <a:cubicBezTo>
                  <a:pt x="1762878" y="5193110"/>
                  <a:pt x="1754396" y="5185189"/>
                  <a:pt x="1750154" y="5161433"/>
                </a:cubicBezTo>
                <a:cubicBezTo>
                  <a:pt x="1741673" y="5129756"/>
                  <a:pt x="1741673" y="5121837"/>
                  <a:pt x="1758637" y="5113917"/>
                </a:cubicBezTo>
                <a:cubicBezTo>
                  <a:pt x="1775602" y="5105998"/>
                  <a:pt x="1779844" y="5082241"/>
                  <a:pt x="1796809" y="5090160"/>
                </a:cubicBezTo>
                <a:cubicBezTo>
                  <a:pt x="1809533" y="5098081"/>
                  <a:pt x="1822256" y="5090160"/>
                  <a:pt x="1834979" y="5090160"/>
                </a:cubicBezTo>
                <a:cubicBezTo>
                  <a:pt x="1839221" y="5090160"/>
                  <a:pt x="1843462" y="5090160"/>
                  <a:pt x="1851945" y="5082241"/>
                </a:cubicBezTo>
                <a:cubicBezTo>
                  <a:pt x="1834979" y="5082241"/>
                  <a:pt x="1822256" y="5074322"/>
                  <a:pt x="1809533" y="5074322"/>
                </a:cubicBezTo>
                <a:cubicBezTo>
                  <a:pt x="1809533" y="5058482"/>
                  <a:pt x="1805292" y="5042646"/>
                  <a:pt x="1818015" y="5018887"/>
                </a:cubicBezTo>
                <a:cubicBezTo>
                  <a:pt x="1822256" y="5003051"/>
                  <a:pt x="1830739" y="5003051"/>
                  <a:pt x="1843462" y="5003051"/>
                </a:cubicBezTo>
                <a:cubicBezTo>
                  <a:pt x="1847704" y="5003051"/>
                  <a:pt x="1851945" y="4995130"/>
                  <a:pt x="1847704" y="4979292"/>
                </a:cubicBezTo>
                <a:cubicBezTo>
                  <a:pt x="1843462" y="4979292"/>
                  <a:pt x="1843462" y="4971373"/>
                  <a:pt x="1839221" y="4971373"/>
                </a:cubicBezTo>
                <a:cubicBezTo>
                  <a:pt x="1818015" y="4971373"/>
                  <a:pt x="1796809" y="4955534"/>
                  <a:pt x="1779844" y="4979292"/>
                </a:cubicBezTo>
                <a:cubicBezTo>
                  <a:pt x="1767120" y="4995130"/>
                  <a:pt x="1750154" y="4995130"/>
                  <a:pt x="1741673" y="4979292"/>
                </a:cubicBezTo>
                <a:cubicBezTo>
                  <a:pt x="1733190" y="4955534"/>
                  <a:pt x="1720465" y="4955534"/>
                  <a:pt x="1703501" y="4955534"/>
                </a:cubicBezTo>
                <a:cubicBezTo>
                  <a:pt x="1690778" y="4955534"/>
                  <a:pt x="1678053" y="4955534"/>
                  <a:pt x="1678053" y="4915939"/>
                </a:cubicBezTo>
                <a:cubicBezTo>
                  <a:pt x="1678053" y="4900101"/>
                  <a:pt x="1665329" y="4900101"/>
                  <a:pt x="1656846" y="4892180"/>
                </a:cubicBezTo>
                <a:cubicBezTo>
                  <a:pt x="1648365" y="4892180"/>
                  <a:pt x="1639882" y="4892180"/>
                  <a:pt x="1635640" y="4892180"/>
                </a:cubicBezTo>
                <a:cubicBezTo>
                  <a:pt x="1618676" y="4892180"/>
                  <a:pt x="1614434" y="4876344"/>
                  <a:pt x="1627159" y="4852585"/>
                </a:cubicBezTo>
                <a:lnTo>
                  <a:pt x="1630228" y="4842349"/>
                </a:lnTo>
                <a:lnTo>
                  <a:pt x="1625451" y="4844514"/>
                </a:lnTo>
                <a:cubicBezTo>
                  <a:pt x="1623066" y="4844223"/>
                  <a:pt x="1620416" y="4842287"/>
                  <a:pt x="1617236" y="4837637"/>
                </a:cubicBezTo>
                <a:cubicBezTo>
                  <a:pt x="1604516" y="4825239"/>
                  <a:pt x="1591797" y="4837637"/>
                  <a:pt x="1583316" y="4831439"/>
                </a:cubicBezTo>
                <a:cubicBezTo>
                  <a:pt x="1570596" y="4831439"/>
                  <a:pt x="1557876" y="4831439"/>
                  <a:pt x="1545157" y="4831439"/>
                </a:cubicBezTo>
                <a:cubicBezTo>
                  <a:pt x="1536676" y="4819041"/>
                  <a:pt x="1545157" y="4806643"/>
                  <a:pt x="1540916" y="4794245"/>
                </a:cubicBezTo>
                <a:cubicBezTo>
                  <a:pt x="1528197" y="4769450"/>
                  <a:pt x="1511237" y="4763251"/>
                  <a:pt x="1490036" y="4775649"/>
                </a:cubicBezTo>
                <a:cubicBezTo>
                  <a:pt x="1485797" y="4775649"/>
                  <a:pt x="1485797" y="4781847"/>
                  <a:pt x="1477316" y="4781847"/>
                </a:cubicBezTo>
                <a:cubicBezTo>
                  <a:pt x="1473076" y="4781847"/>
                  <a:pt x="1468837" y="4775649"/>
                  <a:pt x="1468837" y="4763251"/>
                </a:cubicBezTo>
                <a:cubicBezTo>
                  <a:pt x="1468837" y="4757052"/>
                  <a:pt x="1468837" y="4744654"/>
                  <a:pt x="1477316" y="4744654"/>
                </a:cubicBezTo>
                <a:cubicBezTo>
                  <a:pt x="1490036" y="4750854"/>
                  <a:pt x="1502757" y="4744654"/>
                  <a:pt x="1511237" y="4750854"/>
                </a:cubicBezTo>
                <a:cubicBezTo>
                  <a:pt x="1528197" y="4750854"/>
                  <a:pt x="1536676" y="4738456"/>
                  <a:pt x="1549397" y="4738456"/>
                </a:cubicBezTo>
                <a:cubicBezTo>
                  <a:pt x="1557876" y="4732256"/>
                  <a:pt x="1562117" y="4713660"/>
                  <a:pt x="1562117" y="4701262"/>
                </a:cubicBezTo>
                <a:cubicBezTo>
                  <a:pt x="1570596" y="4682666"/>
                  <a:pt x="1570596" y="4676467"/>
                  <a:pt x="1583316" y="4688864"/>
                </a:cubicBezTo>
                <a:cubicBezTo>
                  <a:pt x="1600276" y="4695064"/>
                  <a:pt x="1617236" y="4701262"/>
                  <a:pt x="1634196" y="4713660"/>
                </a:cubicBezTo>
                <a:cubicBezTo>
                  <a:pt x="1638436" y="4719860"/>
                  <a:pt x="1646916" y="4713660"/>
                  <a:pt x="1655396" y="4713660"/>
                </a:cubicBezTo>
                <a:cubicBezTo>
                  <a:pt x="1659636" y="4713660"/>
                  <a:pt x="1659636" y="4701262"/>
                  <a:pt x="1663876" y="4695064"/>
                </a:cubicBezTo>
                <a:cubicBezTo>
                  <a:pt x="1672356" y="4682666"/>
                  <a:pt x="1663876" y="4676467"/>
                  <a:pt x="1659636" y="4664069"/>
                </a:cubicBezTo>
                <a:cubicBezTo>
                  <a:pt x="1655396" y="4651671"/>
                  <a:pt x="1642676" y="4651671"/>
                  <a:pt x="1634196" y="4639273"/>
                </a:cubicBezTo>
                <a:cubicBezTo>
                  <a:pt x="1629956" y="4633075"/>
                  <a:pt x="1629956" y="4633075"/>
                  <a:pt x="1629956" y="4626877"/>
                </a:cubicBezTo>
                <a:cubicBezTo>
                  <a:pt x="1629956" y="4620677"/>
                  <a:pt x="1634196" y="4620677"/>
                  <a:pt x="1638436" y="4620677"/>
                </a:cubicBezTo>
                <a:cubicBezTo>
                  <a:pt x="1651156" y="4620677"/>
                  <a:pt x="1668116" y="4614479"/>
                  <a:pt x="1680836" y="4626877"/>
                </a:cubicBezTo>
                <a:cubicBezTo>
                  <a:pt x="1680836" y="4633075"/>
                  <a:pt x="1685076" y="4626877"/>
                  <a:pt x="1685076" y="4626877"/>
                </a:cubicBezTo>
                <a:cubicBezTo>
                  <a:pt x="1693556" y="4620677"/>
                  <a:pt x="1685076" y="4620677"/>
                  <a:pt x="1685076" y="4614479"/>
                </a:cubicBezTo>
                <a:cubicBezTo>
                  <a:pt x="1680836" y="4608279"/>
                  <a:pt x="1680836" y="4595882"/>
                  <a:pt x="1689315" y="4595882"/>
                </a:cubicBezTo>
                <a:cubicBezTo>
                  <a:pt x="1697796" y="4595882"/>
                  <a:pt x="1706275" y="4595882"/>
                  <a:pt x="1718995" y="4595882"/>
                </a:cubicBezTo>
                <a:cubicBezTo>
                  <a:pt x="1706275" y="4583484"/>
                  <a:pt x="1693556" y="4583484"/>
                  <a:pt x="1680836" y="4577286"/>
                </a:cubicBezTo>
                <a:cubicBezTo>
                  <a:pt x="1672356" y="4571086"/>
                  <a:pt x="1672356" y="4564888"/>
                  <a:pt x="1676596" y="4558688"/>
                </a:cubicBezTo>
                <a:cubicBezTo>
                  <a:pt x="1680836" y="4533894"/>
                  <a:pt x="1680836" y="4527694"/>
                  <a:pt x="1663876" y="4521496"/>
                </a:cubicBezTo>
                <a:cubicBezTo>
                  <a:pt x="1659636" y="4521496"/>
                  <a:pt x="1651156" y="4521496"/>
                  <a:pt x="1646916" y="4521496"/>
                </a:cubicBezTo>
                <a:cubicBezTo>
                  <a:pt x="1646916" y="4515296"/>
                  <a:pt x="1646916" y="4515296"/>
                  <a:pt x="1646916" y="4509098"/>
                </a:cubicBezTo>
                <a:cubicBezTo>
                  <a:pt x="1646916" y="4509098"/>
                  <a:pt x="1646916" y="4502899"/>
                  <a:pt x="1646916" y="4502899"/>
                </a:cubicBezTo>
                <a:cubicBezTo>
                  <a:pt x="1676596" y="4509098"/>
                  <a:pt x="1697796" y="4478103"/>
                  <a:pt x="1727476" y="4478103"/>
                </a:cubicBezTo>
                <a:cubicBezTo>
                  <a:pt x="1744436" y="4478103"/>
                  <a:pt x="1761396" y="4465705"/>
                  <a:pt x="1778356" y="4447109"/>
                </a:cubicBezTo>
                <a:cubicBezTo>
                  <a:pt x="1778356" y="4440911"/>
                  <a:pt x="1786835" y="4440911"/>
                  <a:pt x="1786835" y="4434711"/>
                </a:cubicBezTo>
                <a:cubicBezTo>
                  <a:pt x="1786835" y="4422314"/>
                  <a:pt x="1778356" y="4422314"/>
                  <a:pt x="1774116" y="4422314"/>
                </a:cubicBezTo>
                <a:cubicBezTo>
                  <a:pt x="1761396" y="4422314"/>
                  <a:pt x="1748676" y="4422314"/>
                  <a:pt x="1735955" y="4422314"/>
                </a:cubicBezTo>
                <a:cubicBezTo>
                  <a:pt x="1731716" y="4422314"/>
                  <a:pt x="1727476" y="4422314"/>
                  <a:pt x="1727476" y="4416115"/>
                </a:cubicBezTo>
                <a:cubicBezTo>
                  <a:pt x="1727476" y="4409916"/>
                  <a:pt x="1727476" y="4403718"/>
                  <a:pt x="1731716" y="4403718"/>
                </a:cubicBezTo>
                <a:cubicBezTo>
                  <a:pt x="1740195" y="4403718"/>
                  <a:pt x="1744436" y="4391320"/>
                  <a:pt x="1757156" y="4391320"/>
                </a:cubicBezTo>
                <a:cubicBezTo>
                  <a:pt x="1769875" y="4391320"/>
                  <a:pt x="1782595" y="4391320"/>
                  <a:pt x="1795316" y="4391320"/>
                </a:cubicBezTo>
                <a:cubicBezTo>
                  <a:pt x="1803795" y="4385120"/>
                  <a:pt x="1799555" y="4372722"/>
                  <a:pt x="1799555" y="4366524"/>
                </a:cubicBezTo>
                <a:cubicBezTo>
                  <a:pt x="1799555" y="4360326"/>
                  <a:pt x="1799555" y="4354126"/>
                  <a:pt x="1799555" y="4354126"/>
                </a:cubicBezTo>
                <a:cubicBezTo>
                  <a:pt x="1774116" y="4347928"/>
                  <a:pt x="1761396" y="4316933"/>
                  <a:pt x="1735955" y="4316933"/>
                </a:cubicBezTo>
                <a:cubicBezTo>
                  <a:pt x="1685076" y="4316933"/>
                  <a:pt x="1638436" y="4335530"/>
                  <a:pt x="1587556" y="4329331"/>
                </a:cubicBezTo>
                <a:cubicBezTo>
                  <a:pt x="1579077" y="4323133"/>
                  <a:pt x="1566356" y="4335530"/>
                  <a:pt x="1566356" y="4316933"/>
                </a:cubicBezTo>
                <a:cubicBezTo>
                  <a:pt x="1562117" y="4292137"/>
                  <a:pt x="1579077" y="4304535"/>
                  <a:pt x="1587556" y="4304535"/>
                </a:cubicBezTo>
                <a:cubicBezTo>
                  <a:pt x="1604516" y="4310735"/>
                  <a:pt x="1621476" y="4292137"/>
                  <a:pt x="1638436" y="4292137"/>
                </a:cubicBezTo>
                <a:cubicBezTo>
                  <a:pt x="1655396" y="4298337"/>
                  <a:pt x="1676596" y="4304535"/>
                  <a:pt x="1693556" y="4292137"/>
                </a:cubicBezTo>
                <a:cubicBezTo>
                  <a:pt x="1723235" y="4279739"/>
                  <a:pt x="1752915" y="4285939"/>
                  <a:pt x="1778356" y="4285939"/>
                </a:cubicBezTo>
                <a:cubicBezTo>
                  <a:pt x="1833475" y="4279739"/>
                  <a:pt x="1884355" y="4261143"/>
                  <a:pt x="1922515" y="4205354"/>
                </a:cubicBezTo>
                <a:cubicBezTo>
                  <a:pt x="1939475" y="4186758"/>
                  <a:pt x="1956435" y="4186758"/>
                  <a:pt x="1973395" y="4186758"/>
                </a:cubicBezTo>
                <a:cubicBezTo>
                  <a:pt x="1977635" y="4186758"/>
                  <a:pt x="1990355" y="4192956"/>
                  <a:pt x="1990355" y="4180558"/>
                </a:cubicBezTo>
                <a:cubicBezTo>
                  <a:pt x="1990355" y="4155763"/>
                  <a:pt x="1977635" y="4168161"/>
                  <a:pt x="1973395" y="4168161"/>
                </a:cubicBezTo>
                <a:cubicBezTo>
                  <a:pt x="1901315" y="4168161"/>
                  <a:pt x="1829235" y="4168161"/>
                  <a:pt x="1752915" y="4168161"/>
                </a:cubicBezTo>
                <a:cubicBezTo>
                  <a:pt x="1727476" y="4168161"/>
                  <a:pt x="1710516" y="4137167"/>
                  <a:pt x="1689315" y="4106171"/>
                </a:cubicBezTo>
                <a:cubicBezTo>
                  <a:pt x="1689315" y="4106171"/>
                  <a:pt x="1689315" y="4099973"/>
                  <a:pt x="1689315" y="4093775"/>
                </a:cubicBezTo>
                <a:cubicBezTo>
                  <a:pt x="1697796" y="4075178"/>
                  <a:pt x="1702036" y="4062780"/>
                  <a:pt x="1706275" y="4044184"/>
                </a:cubicBezTo>
                <a:lnTo>
                  <a:pt x="1709369" y="4034234"/>
                </a:lnTo>
                <a:lnTo>
                  <a:pt x="1615341" y="4034234"/>
                </a:lnTo>
                <a:cubicBezTo>
                  <a:pt x="1606858" y="4034234"/>
                  <a:pt x="1598377" y="4027942"/>
                  <a:pt x="1589894" y="4021650"/>
                </a:cubicBezTo>
                <a:cubicBezTo>
                  <a:pt x="1585652" y="4021650"/>
                  <a:pt x="1581411" y="4034234"/>
                  <a:pt x="1572928" y="4034234"/>
                </a:cubicBezTo>
                <a:cubicBezTo>
                  <a:pt x="1547481" y="4034234"/>
                  <a:pt x="1522033" y="4027942"/>
                  <a:pt x="1500827" y="4015358"/>
                </a:cubicBezTo>
                <a:cubicBezTo>
                  <a:pt x="1492344" y="4015358"/>
                  <a:pt x="1479621" y="4009066"/>
                  <a:pt x="1471138" y="4015358"/>
                </a:cubicBezTo>
                <a:cubicBezTo>
                  <a:pt x="1458414" y="4027942"/>
                  <a:pt x="1441450" y="4021650"/>
                  <a:pt x="1428725" y="4021650"/>
                </a:cubicBezTo>
                <a:cubicBezTo>
                  <a:pt x="1416002" y="4021650"/>
                  <a:pt x="1399038" y="4034234"/>
                  <a:pt x="1386313" y="4015358"/>
                </a:cubicBezTo>
                <a:cubicBezTo>
                  <a:pt x="1377831" y="4002775"/>
                  <a:pt x="1373589" y="4021650"/>
                  <a:pt x="1365106" y="4021650"/>
                </a:cubicBezTo>
                <a:cubicBezTo>
                  <a:pt x="1314211" y="4021650"/>
                  <a:pt x="1259075" y="4021650"/>
                  <a:pt x="1203939" y="4021650"/>
                </a:cubicBezTo>
                <a:cubicBezTo>
                  <a:pt x="1170009" y="4002775"/>
                  <a:pt x="1136078" y="4015358"/>
                  <a:pt x="1102148" y="4015358"/>
                </a:cubicBezTo>
                <a:cubicBezTo>
                  <a:pt x="1093665" y="4015358"/>
                  <a:pt x="1085184" y="4009066"/>
                  <a:pt x="1080942" y="3996483"/>
                </a:cubicBezTo>
                <a:cubicBezTo>
                  <a:pt x="1093665" y="3990191"/>
                  <a:pt x="1106390" y="3983899"/>
                  <a:pt x="1119114" y="3983899"/>
                </a:cubicBezTo>
                <a:cubicBezTo>
                  <a:pt x="1136078" y="3983899"/>
                  <a:pt x="1153044" y="3983899"/>
                  <a:pt x="1170009" y="3983899"/>
                </a:cubicBezTo>
                <a:cubicBezTo>
                  <a:pt x="1178492" y="3983899"/>
                  <a:pt x="1195456" y="3983899"/>
                  <a:pt x="1191215" y="3958731"/>
                </a:cubicBezTo>
                <a:cubicBezTo>
                  <a:pt x="1191215" y="3946147"/>
                  <a:pt x="1199698" y="3946147"/>
                  <a:pt x="1203939" y="3946147"/>
                </a:cubicBezTo>
                <a:cubicBezTo>
                  <a:pt x="1229386" y="3946147"/>
                  <a:pt x="1254834" y="3946147"/>
                  <a:pt x="1280281" y="3946147"/>
                </a:cubicBezTo>
                <a:cubicBezTo>
                  <a:pt x="1284523" y="3946147"/>
                  <a:pt x="1288764" y="3946147"/>
                  <a:pt x="1293005" y="3946147"/>
                </a:cubicBezTo>
                <a:cubicBezTo>
                  <a:pt x="1297247" y="3946147"/>
                  <a:pt x="1297247" y="3939856"/>
                  <a:pt x="1297247" y="3933564"/>
                </a:cubicBezTo>
                <a:cubicBezTo>
                  <a:pt x="1297247" y="3933564"/>
                  <a:pt x="1297247" y="3933564"/>
                  <a:pt x="1297247" y="3927272"/>
                </a:cubicBezTo>
                <a:cubicBezTo>
                  <a:pt x="1297247" y="3927272"/>
                  <a:pt x="1293005" y="3927272"/>
                  <a:pt x="1293005" y="3927272"/>
                </a:cubicBezTo>
                <a:cubicBezTo>
                  <a:pt x="1263317" y="3933564"/>
                  <a:pt x="1233628" y="3920981"/>
                  <a:pt x="1203939" y="3914688"/>
                </a:cubicBezTo>
                <a:cubicBezTo>
                  <a:pt x="1182733" y="3914688"/>
                  <a:pt x="1165767" y="3914688"/>
                  <a:pt x="1144561" y="3902104"/>
                </a:cubicBezTo>
                <a:cubicBezTo>
                  <a:pt x="1140320" y="3895813"/>
                  <a:pt x="1136078" y="3895813"/>
                  <a:pt x="1136078" y="3895813"/>
                </a:cubicBezTo>
                <a:cubicBezTo>
                  <a:pt x="1110631" y="3914688"/>
                  <a:pt x="1089425" y="3902104"/>
                  <a:pt x="1063978" y="3908397"/>
                </a:cubicBezTo>
                <a:cubicBezTo>
                  <a:pt x="1055495" y="3908397"/>
                  <a:pt x="1042771" y="3902104"/>
                  <a:pt x="1030047" y="3914688"/>
                </a:cubicBezTo>
                <a:cubicBezTo>
                  <a:pt x="1021565" y="3920981"/>
                  <a:pt x="1013082" y="3914688"/>
                  <a:pt x="1008840" y="3895813"/>
                </a:cubicBezTo>
                <a:cubicBezTo>
                  <a:pt x="1000359" y="3870645"/>
                  <a:pt x="1000359" y="3864354"/>
                  <a:pt x="1017323" y="3858061"/>
                </a:cubicBezTo>
                <a:cubicBezTo>
                  <a:pt x="1034288" y="3851770"/>
                  <a:pt x="1038530" y="3832895"/>
                  <a:pt x="1055495" y="3839186"/>
                </a:cubicBezTo>
                <a:cubicBezTo>
                  <a:pt x="1068219" y="3845479"/>
                  <a:pt x="1080942" y="3839186"/>
                  <a:pt x="1093665" y="3839186"/>
                </a:cubicBezTo>
                <a:cubicBezTo>
                  <a:pt x="1097907" y="3839186"/>
                  <a:pt x="1102148" y="3839186"/>
                  <a:pt x="1110631" y="3832895"/>
                </a:cubicBezTo>
                <a:cubicBezTo>
                  <a:pt x="1093665" y="3832895"/>
                  <a:pt x="1080942" y="3826602"/>
                  <a:pt x="1068219" y="3826602"/>
                </a:cubicBezTo>
                <a:cubicBezTo>
                  <a:pt x="1068219" y="3814018"/>
                  <a:pt x="1063978" y="3801436"/>
                  <a:pt x="1076701" y="3782559"/>
                </a:cubicBezTo>
                <a:cubicBezTo>
                  <a:pt x="1080942" y="3769977"/>
                  <a:pt x="1089425" y="3769977"/>
                  <a:pt x="1102148" y="3769977"/>
                </a:cubicBezTo>
                <a:cubicBezTo>
                  <a:pt x="1106390" y="3769977"/>
                  <a:pt x="1110631" y="3763684"/>
                  <a:pt x="1106390" y="3751100"/>
                </a:cubicBezTo>
                <a:cubicBezTo>
                  <a:pt x="1102148" y="3751100"/>
                  <a:pt x="1102148" y="3744809"/>
                  <a:pt x="1097907" y="3744809"/>
                </a:cubicBezTo>
                <a:cubicBezTo>
                  <a:pt x="1076701" y="3744809"/>
                  <a:pt x="1055495" y="3732225"/>
                  <a:pt x="1038530" y="3751100"/>
                </a:cubicBezTo>
                <a:cubicBezTo>
                  <a:pt x="1025806" y="3763684"/>
                  <a:pt x="1008840" y="3763684"/>
                  <a:pt x="1000359" y="3751100"/>
                </a:cubicBezTo>
                <a:cubicBezTo>
                  <a:pt x="991876" y="3732225"/>
                  <a:pt x="979152" y="3732225"/>
                  <a:pt x="962187" y="3732225"/>
                </a:cubicBezTo>
                <a:cubicBezTo>
                  <a:pt x="949464" y="3732225"/>
                  <a:pt x="936740" y="3732225"/>
                  <a:pt x="936740" y="3700766"/>
                </a:cubicBezTo>
                <a:cubicBezTo>
                  <a:pt x="936740" y="3688182"/>
                  <a:pt x="924015" y="3688182"/>
                  <a:pt x="915532" y="3681889"/>
                </a:cubicBezTo>
                <a:cubicBezTo>
                  <a:pt x="907051" y="3681889"/>
                  <a:pt x="898568" y="3681889"/>
                  <a:pt x="894326" y="3681889"/>
                </a:cubicBezTo>
                <a:cubicBezTo>
                  <a:pt x="877362" y="3681889"/>
                  <a:pt x="873121" y="3669307"/>
                  <a:pt x="885845" y="3650430"/>
                </a:cubicBezTo>
                <a:cubicBezTo>
                  <a:pt x="890085" y="3637846"/>
                  <a:pt x="894326" y="3618971"/>
                  <a:pt x="907051" y="3625264"/>
                </a:cubicBezTo>
                <a:cubicBezTo>
                  <a:pt x="924015" y="3631555"/>
                  <a:pt x="940981" y="3631555"/>
                  <a:pt x="957946" y="3625264"/>
                </a:cubicBezTo>
                <a:cubicBezTo>
                  <a:pt x="979152" y="3618971"/>
                  <a:pt x="996117" y="3625264"/>
                  <a:pt x="1013082" y="3625264"/>
                </a:cubicBezTo>
                <a:cubicBezTo>
                  <a:pt x="1030047" y="3625264"/>
                  <a:pt x="1042771" y="3612680"/>
                  <a:pt x="1059736" y="3612680"/>
                </a:cubicBezTo>
                <a:lnTo>
                  <a:pt x="1065471" y="3606894"/>
                </a:lnTo>
                <a:lnTo>
                  <a:pt x="1300457" y="3606894"/>
                </a:lnTo>
                <a:lnTo>
                  <a:pt x="1292447" y="3599416"/>
                </a:lnTo>
                <a:cubicBezTo>
                  <a:pt x="1287146" y="3593477"/>
                  <a:pt x="1281844" y="3589518"/>
                  <a:pt x="1273361" y="3593477"/>
                </a:cubicBezTo>
                <a:cubicBezTo>
                  <a:pt x="1260637" y="3601398"/>
                  <a:pt x="1247914" y="3593477"/>
                  <a:pt x="1235191" y="3593477"/>
                </a:cubicBezTo>
                <a:cubicBezTo>
                  <a:pt x="1230949" y="3593477"/>
                  <a:pt x="1226708" y="3593477"/>
                  <a:pt x="1218225" y="3585558"/>
                </a:cubicBezTo>
                <a:cubicBezTo>
                  <a:pt x="1235191" y="3585558"/>
                  <a:pt x="1247914" y="3577639"/>
                  <a:pt x="1260637" y="3577639"/>
                </a:cubicBezTo>
                <a:cubicBezTo>
                  <a:pt x="1260637" y="3561799"/>
                  <a:pt x="1264878" y="3545963"/>
                  <a:pt x="1252155" y="3522204"/>
                </a:cubicBezTo>
                <a:cubicBezTo>
                  <a:pt x="1247914" y="3506367"/>
                  <a:pt x="1239431" y="3506367"/>
                  <a:pt x="1226708" y="3506367"/>
                </a:cubicBezTo>
                <a:cubicBezTo>
                  <a:pt x="1222466" y="3506367"/>
                  <a:pt x="1218225" y="3498447"/>
                  <a:pt x="1222466" y="3482609"/>
                </a:cubicBezTo>
                <a:cubicBezTo>
                  <a:pt x="1226708" y="3482609"/>
                  <a:pt x="1226708" y="3474690"/>
                  <a:pt x="1230949" y="3474690"/>
                </a:cubicBezTo>
                <a:cubicBezTo>
                  <a:pt x="1252155" y="3474690"/>
                  <a:pt x="1273361" y="3458851"/>
                  <a:pt x="1290326" y="3482609"/>
                </a:cubicBezTo>
                <a:cubicBezTo>
                  <a:pt x="1303050" y="3498447"/>
                  <a:pt x="1320016" y="3498447"/>
                  <a:pt x="1328497" y="3482609"/>
                </a:cubicBezTo>
                <a:cubicBezTo>
                  <a:pt x="1336980" y="3458851"/>
                  <a:pt x="1349705" y="3458851"/>
                  <a:pt x="1366669" y="3458851"/>
                </a:cubicBezTo>
                <a:cubicBezTo>
                  <a:pt x="1379392" y="3458851"/>
                  <a:pt x="1392117" y="3458851"/>
                  <a:pt x="1392117" y="3419256"/>
                </a:cubicBezTo>
                <a:cubicBezTo>
                  <a:pt x="1392117" y="3403418"/>
                  <a:pt x="1404841" y="3403418"/>
                  <a:pt x="1413324" y="3395497"/>
                </a:cubicBezTo>
                <a:cubicBezTo>
                  <a:pt x="1421805" y="3395497"/>
                  <a:pt x="1430288" y="3395497"/>
                  <a:pt x="1434530" y="3395497"/>
                </a:cubicBezTo>
                <a:cubicBezTo>
                  <a:pt x="1451494" y="3395497"/>
                  <a:pt x="1455736" y="3379661"/>
                  <a:pt x="1443011" y="3355902"/>
                </a:cubicBezTo>
                <a:lnTo>
                  <a:pt x="1439942" y="3345666"/>
                </a:lnTo>
                <a:lnTo>
                  <a:pt x="1444719" y="3347831"/>
                </a:lnTo>
                <a:cubicBezTo>
                  <a:pt x="1447104" y="3347541"/>
                  <a:pt x="1449754" y="3345604"/>
                  <a:pt x="1452934" y="3340954"/>
                </a:cubicBezTo>
                <a:cubicBezTo>
                  <a:pt x="1465654" y="3328556"/>
                  <a:pt x="1478373" y="3340954"/>
                  <a:pt x="1486854" y="3334756"/>
                </a:cubicBezTo>
                <a:cubicBezTo>
                  <a:pt x="1499574" y="3334756"/>
                  <a:pt x="1512294" y="3334756"/>
                  <a:pt x="1525013" y="3334756"/>
                </a:cubicBezTo>
                <a:cubicBezTo>
                  <a:pt x="1533494" y="3322358"/>
                  <a:pt x="1525013" y="3309960"/>
                  <a:pt x="1529254" y="3297562"/>
                </a:cubicBezTo>
                <a:cubicBezTo>
                  <a:pt x="1541973" y="3272766"/>
                  <a:pt x="1558933" y="3266568"/>
                  <a:pt x="1580134" y="3278966"/>
                </a:cubicBezTo>
                <a:cubicBezTo>
                  <a:pt x="1584373" y="3278966"/>
                  <a:pt x="1584373" y="3285164"/>
                  <a:pt x="1592854" y="3285164"/>
                </a:cubicBezTo>
                <a:cubicBezTo>
                  <a:pt x="1597094" y="3285164"/>
                  <a:pt x="1601333" y="3278966"/>
                  <a:pt x="1601333" y="3266568"/>
                </a:cubicBezTo>
                <a:cubicBezTo>
                  <a:pt x="1601333" y="3260369"/>
                  <a:pt x="1601333" y="3247971"/>
                  <a:pt x="1592854" y="3247971"/>
                </a:cubicBezTo>
                <a:cubicBezTo>
                  <a:pt x="1580134" y="3254170"/>
                  <a:pt x="1567413" y="3247971"/>
                  <a:pt x="1558933" y="3254170"/>
                </a:cubicBezTo>
                <a:cubicBezTo>
                  <a:pt x="1541973" y="3254170"/>
                  <a:pt x="1533494" y="3241773"/>
                  <a:pt x="1520773" y="3241773"/>
                </a:cubicBezTo>
                <a:cubicBezTo>
                  <a:pt x="1512294" y="3235573"/>
                  <a:pt x="1508053" y="3216977"/>
                  <a:pt x="1508053" y="3204579"/>
                </a:cubicBezTo>
                <a:cubicBezTo>
                  <a:pt x="1499574" y="3185983"/>
                  <a:pt x="1499574" y="3179784"/>
                  <a:pt x="1486854" y="3192181"/>
                </a:cubicBezTo>
                <a:cubicBezTo>
                  <a:pt x="1469894" y="3198381"/>
                  <a:pt x="1452934" y="3204579"/>
                  <a:pt x="1435974" y="3216977"/>
                </a:cubicBezTo>
                <a:cubicBezTo>
                  <a:pt x="1431734" y="3223177"/>
                  <a:pt x="1423254" y="3216977"/>
                  <a:pt x="1414774" y="3216977"/>
                </a:cubicBezTo>
                <a:cubicBezTo>
                  <a:pt x="1410534" y="3216977"/>
                  <a:pt x="1410534" y="3204579"/>
                  <a:pt x="1406294" y="3198381"/>
                </a:cubicBezTo>
                <a:cubicBezTo>
                  <a:pt x="1397814" y="3185983"/>
                  <a:pt x="1406294" y="3179784"/>
                  <a:pt x="1410534" y="3167386"/>
                </a:cubicBezTo>
                <a:cubicBezTo>
                  <a:pt x="1414774" y="3154988"/>
                  <a:pt x="1427494" y="3154988"/>
                  <a:pt x="1435974" y="3142590"/>
                </a:cubicBezTo>
                <a:cubicBezTo>
                  <a:pt x="1440214" y="3136392"/>
                  <a:pt x="1440214" y="3136392"/>
                  <a:pt x="1440214" y="3130194"/>
                </a:cubicBezTo>
                <a:cubicBezTo>
                  <a:pt x="1440214" y="3123994"/>
                  <a:pt x="1435974" y="3123994"/>
                  <a:pt x="1431734" y="3123994"/>
                </a:cubicBezTo>
                <a:cubicBezTo>
                  <a:pt x="1419014" y="3123994"/>
                  <a:pt x="1402054" y="3117796"/>
                  <a:pt x="1389334" y="3130194"/>
                </a:cubicBezTo>
                <a:cubicBezTo>
                  <a:pt x="1389334" y="3136392"/>
                  <a:pt x="1385094" y="3130194"/>
                  <a:pt x="1385094" y="3130194"/>
                </a:cubicBezTo>
                <a:cubicBezTo>
                  <a:pt x="1376614" y="3123994"/>
                  <a:pt x="1385094" y="3123994"/>
                  <a:pt x="1385094" y="3117796"/>
                </a:cubicBezTo>
                <a:cubicBezTo>
                  <a:pt x="1389334" y="3111596"/>
                  <a:pt x="1389334" y="3099199"/>
                  <a:pt x="1380855" y="3099199"/>
                </a:cubicBezTo>
                <a:cubicBezTo>
                  <a:pt x="1372374" y="3099199"/>
                  <a:pt x="1363895" y="3099199"/>
                  <a:pt x="1351175" y="3099199"/>
                </a:cubicBezTo>
                <a:cubicBezTo>
                  <a:pt x="1363895" y="3086801"/>
                  <a:pt x="1376614" y="3086801"/>
                  <a:pt x="1389334" y="3080603"/>
                </a:cubicBezTo>
                <a:cubicBezTo>
                  <a:pt x="1397814" y="3074403"/>
                  <a:pt x="1397814" y="3068205"/>
                  <a:pt x="1393574" y="3062005"/>
                </a:cubicBezTo>
                <a:cubicBezTo>
                  <a:pt x="1389334" y="3037211"/>
                  <a:pt x="1389334" y="3031011"/>
                  <a:pt x="1406294" y="3024813"/>
                </a:cubicBezTo>
                <a:cubicBezTo>
                  <a:pt x="1410534" y="3024813"/>
                  <a:pt x="1419014" y="3024813"/>
                  <a:pt x="1423254" y="3024813"/>
                </a:cubicBezTo>
                <a:cubicBezTo>
                  <a:pt x="1423254" y="3018613"/>
                  <a:pt x="1423254" y="3018613"/>
                  <a:pt x="1423254" y="3012416"/>
                </a:cubicBezTo>
                <a:cubicBezTo>
                  <a:pt x="1423254" y="3012416"/>
                  <a:pt x="1423254" y="3006216"/>
                  <a:pt x="1423254" y="3006216"/>
                </a:cubicBezTo>
                <a:cubicBezTo>
                  <a:pt x="1393574" y="3012416"/>
                  <a:pt x="1372374" y="2981420"/>
                  <a:pt x="1342694" y="2981420"/>
                </a:cubicBezTo>
                <a:cubicBezTo>
                  <a:pt x="1325734" y="2981420"/>
                  <a:pt x="1308774" y="2969022"/>
                  <a:pt x="1291814" y="2950426"/>
                </a:cubicBezTo>
                <a:cubicBezTo>
                  <a:pt x="1291814" y="2944228"/>
                  <a:pt x="1283335" y="2944228"/>
                  <a:pt x="1283335" y="2938029"/>
                </a:cubicBezTo>
                <a:cubicBezTo>
                  <a:pt x="1283335" y="2925631"/>
                  <a:pt x="1291814" y="2925631"/>
                  <a:pt x="1296054" y="2925631"/>
                </a:cubicBezTo>
                <a:cubicBezTo>
                  <a:pt x="1308774" y="2925631"/>
                  <a:pt x="1321494" y="2925631"/>
                  <a:pt x="1334215" y="2925631"/>
                </a:cubicBezTo>
                <a:cubicBezTo>
                  <a:pt x="1338454" y="2925631"/>
                  <a:pt x="1342694" y="2925631"/>
                  <a:pt x="1342694" y="2919432"/>
                </a:cubicBezTo>
                <a:cubicBezTo>
                  <a:pt x="1342694" y="2913233"/>
                  <a:pt x="1342694" y="2907035"/>
                  <a:pt x="1338454" y="2907035"/>
                </a:cubicBezTo>
                <a:cubicBezTo>
                  <a:pt x="1329975" y="2907035"/>
                  <a:pt x="1325734" y="2894637"/>
                  <a:pt x="1313014" y="2894637"/>
                </a:cubicBezTo>
                <a:cubicBezTo>
                  <a:pt x="1300295" y="2894637"/>
                  <a:pt x="1287575" y="2894637"/>
                  <a:pt x="1274854" y="2894637"/>
                </a:cubicBezTo>
                <a:cubicBezTo>
                  <a:pt x="1266375" y="2888437"/>
                  <a:pt x="1270615" y="2876039"/>
                  <a:pt x="1270615" y="2869841"/>
                </a:cubicBezTo>
                <a:cubicBezTo>
                  <a:pt x="1270615" y="2863643"/>
                  <a:pt x="1270615" y="2857443"/>
                  <a:pt x="1270615" y="2857443"/>
                </a:cubicBezTo>
                <a:cubicBezTo>
                  <a:pt x="1296054" y="2851245"/>
                  <a:pt x="1308774" y="2820250"/>
                  <a:pt x="1334215" y="2820250"/>
                </a:cubicBezTo>
                <a:cubicBezTo>
                  <a:pt x="1385094" y="2820250"/>
                  <a:pt x="1431734" y="2838847"/>
                  <a:pt x="1482614" y="2832648"/>
                </a:cubicBezTo>
                <a:cubicBezTo>
                  <a:pt x="1491093" y="2826450"/>
                  <a:pt x="1503814" y="2838847"/>
                  <a:pt x="1503814" y="2820250"/>
                </a:cubicBezTo>
                <a:cubicBezTo>
                  <a:pt x="1508053" y="2795454"/>
                  <a:pt x="1491093" y="2807852"/>
                  <a:pt x="1482614" y="2807852"/>
                </a:cubicBezTo>
                <a:cubicBezTo>
                  <a:pt x="1465654" y="2814052"/>
                  <a:pt x="1448694" y="2795454"/>
                  <a:pt x="1431734" y="2795454"/>
                </a:cubicBezTo>
                <a:cubicBezTo>
                  <a:pt x="1414774" y="2801654"/>
                  <a:pt x="1393574" y="2807852"/>
                  <a:pt x="1376614" y="2795454"/>
                </a:cubicBezTo>
                <a:cubicBezTo>
                  <a:pt x="1346935" y="2783056"/>
                  <a:pt x="1317255" y="2789256"/>
                  <a:pt x="1291814" y="2789256"/>
                </a:cubicBezTo>
                <a:cubicBezTo>
                  <a:pt x="1236695" y="2783056"/>
                  <a:pt x="1185815" y="2764460"/>
                  <a:pt x="1147655" y="2708671"/>
                </a:cubicBezTo>
                <a:cubicBezTo>
                  <a:pt x="1130695" y="2690075"/>
                  <a:pt x="1113735" y="2690075"/>
                  <a:pt x="1096775" y="2690075"/>
                </a:cubicBezTo>
                <a:cubicBezTo>
                  <a:pt x="1092535" y="2690075"/>
                  <a:pt x="1079815" y="2696273"/>
                  <a:pt x="1079815" y="2683875"/>
                </a:cubicBezTo>
                <a:cubicBezTo>
                  <a:pt x="1079815" y="2659080"/>
                  <a:pt x="1092535" y="2671478"/>
                  <a:pt x="1096775" y="2671478"/>
                </a:cubicBezTo>
                <a:cubicBezTo>
                  <a:pt x="1168855" y="2671478"/>
                  <a:pt x="1240935" y="2671478"/>
                  <a:pt x="1317255" y="2671478"/>
                </a:cubicBezTo>
                <a:cubicBezTo>
                  <a:pt x="1342694" y="2671478"/>
                  <a:pt x="1359654" y="2640484"/>
                  <a:pt x="1380855" y="2609488"/>
                </a:cubicBezTo>
                <a:cubicBezTo>
                  <a:pt x="1380855" y="2609488"/>
                  <a:pt x="1380855" y="2603290"/>
                  <a:pt x="1380855" y="2597092"/>
                </a:cubicBezTo>
                <a:cubicBezTo>
                  <a:pt x="1372374" y="2578495"/>
                  <a:pt x="1368134" y="2566097"/>
                  <a:pt x="1363895" y="2547501"/>
                </a:cubicBezTo>
                <a:lnTo>
                  <a:pt x="1360801" y="2537551"/>
                </a:lnTo>
                <a:lnTo>
                  <a:pt x="1454829" y="2537551"/>
                </a:lnTo>
                <a:cubicBezTo>
                  <a:pt x="1463312" y="2537551"/>
                  <a:pt x="1471793" y="2531259"/>
                  <a:pt x="1480276" y="2524967"/>
                </a:cubicBezTo>
                <a:cubicBezTo>
                  <a:pt x="1484518" y="2524967"/>
                  <a:pt x="1488759" y="2537551"/>
                  <a:pt x="1497242" y="2537551"/>
                </a:cubicBezTo>
                <a:cubicBezTo>
                  <a:pt x="1522689" y="2537551"/>
                  <a:pt x="1548137" y="2531259"/>
                  <a:pt x="1569343" y="2518676"/>
                </a:cubicBezTo>
                <a:cubicBezTo>
                  <a:pt x="1577826" y="2518676"/>
                  <a:pt x="1590549" y="2512383"/>
                  <a:pt x="1599032" y="2518676"/>
                </a:cubicBezTo>
                <a:cubicBezTo>
                  <a:pt x="1611756" y="2531259"/>
                  <a:pt x="1628720" y="2524967"/>
                  <a:pt x="1641445" y="2524967"/>
                </a:cubicBezTo>
                <a:cubicBezTo>
                  <a:pt x="1654168" y="2524967"/>
                  <a:pt x="1671132" y="2537551"/>
                  <a:pt x="1683857" y="2518676"/>
                </a:cubicBezTo>
                <a:cubicBezTo>
                  <a:pt x="1692339" y="2506092"/>
                  <a:pt x="1696581" y="2524967"/>
                  <a:pt x="1705064" y="2524967"/>
                </a:cubicBezTo>
                <a:cubicBezTo>
                  <a:pt x="1755959" y="2524967"/>
                  <a:pt x="1811095" y="2524967"/>
                  <a:pt x="1866231" y="2524967"/>
                </a:cubicBezTo>
                <a:cubicBezTo>
                  <a:pt x="1900161" y="2506092"/>
                  <a:pt x="1934092" y="2518676"/>
                  <a:pt x="1968022" y="2518676"/>
                </a:cubicBezTo>
                <a:cubicBezTo>
                  <a:pt x="1976505" y="2518676"/>
                  <a:pt x="1984986" y="2512383"/>
                  <a:pt x="1989228" y="2499800"/>
                </a:cubicBezTo>
                <a:cubicBezTo>
                  <a:pt x="1976505" y="2493508"/>
                  <a:pt x="1963780" y="2487216"/>
                  <a:pt x="1951056" y="2487216"/>
                </a:cubicBezTo>
                <a:cubicBezTo>
                  <a:pt x="1934092" y="2487216"/>
                  <a:pt x="1917126" y="2487216"/>
                  <a:pt x="1900161" y="2487216"/>
                </a:cubicBezTo>
                <a:cubicBezTo>
                  <a:pt x="1891678" y="2487216"/>
                  <a:pt x="1874714" y="2487216"/>
                  <a:pt x="1878955" y="2462048"/>
                </a:cubicBezTo>
                <a:cubicBezTo>
                  <a:pt x="1878955" y="2449464"/>
                  <a:pt x="1870472" y="2449464"/>
                  <a:pt x="1866231" y="2449464"/>
                </a:cubicBezTo>
                <a:cubicBezTo>
                  <a:pt x="1840784" y="2449464"/>
                  <a:pt x="1815336" y="2449464"/>
                  <a:pt x="1789889" y="2449464"/>
                </a:cubicBezTo>
                <a:cubicBezTo>
                  <a:pt x="1785647" y="2449464"/>
                  <a:pt x="1781406" y="2449464"/>
                  <a:pt x="1777165" y="2449464"/>
                </a:cubicBezTo>
                <a:cubicBezTo>
                  <a:pt x="1772923" y="2449464"/>
                  <a:pt x="1772923" y="2443173"/>
                  <a:pt x="1772923" y="2436881"/>
                </a:cubicBezTo>
                <a:cubicBezTo>
                  <a:pt x="1772923" y="2436881"/>
                  <a:pt x="1772923" y="2436881"/>
                  <a:pt x="1772923" y="2430589"/>
                </a:cubicBezTo>
                <a:cubicBezTo>
                  <a:pt x="1772923" y="2430589"/>
                  <a:pt x="1777165" y="2430589"/>
                  <a:pt x="1777165" y="2430589"/>
                </a:cubicBezTo>
                <a:cubicBezTo>
                  <a:pt x="1806853" y="2436881"/>
                  <a:pt x="1836542" y="2424298"/>
                  <a:pt x="1866231" y="2418005"/>
                </a:cubicBezTo>
                <a:cubicBezTo>
                  <a:pt x="1887437" y="2418005"/>
                  <a:pt x="1904403" y="2418005"/>
                  <a:pt x="1925609" y="2405421"/>
                </a:cubicBezTo>
                <a:cubicBezTo>
                  <a:pt x="1929850" y="2399130"/>
                  <a:pt x="1934092" y="2399130"/>
                  <a:pt x="1934092" y="2399130"/>
                </a:cubicBezTo>
                <a:cubicBezTo>
                  <a:pt x="1959539" y="2418005"/>
                  <a:pt x="1980745" y="2405421"/>
                  <a:pt x="2006192" y="2411714"/>
                </a:cubicBezTo>
                <a:cubicBezTo>
                  <a:pt x="2014675" y="2411714"/>
                  <a:pt x="2027399" y="2405421"/>
                  <a:pt x="2040123" y="2418005"/>
                </a:cubicBezTo>
                <a:cubicBezTo>
                  <a:pt x="2044364" y="2421152"/>
                  <a:pt x="2048606" y="2421152"/>
                  <a:pt x="2052317" y="2418006"/>
                </a:cubicBezTo>
                <a:lnTo>
                  <a:pt x="2057171" y="2407840"/>
                </a:lnTo>
                <a:lnTo>
                  <a:pt x="2053024" y="2406042"/>
                </a:lnTo>
                <a:cubicBezTo>
                  <a:pt x="2051434" y="2401798"/>
                  <a:pt x="2053555" y="2395736"/>
                  <a:pt x="2059917" y="2388460"/>
                </a:cubicBezTo>
                <a:lnTo>
                  <a:pt x="2062986" y="2382191"/>
                </a:lnTo>
                <a:lnTo>
                  <a:pt x="2058209" y="2383517"/>
                </a:lnTo>
                <a:cubicBezTo>
                  <a:pt x="2055824" y="2383339"/>
                  <a:pt x="2053174" y="2382153"/>
                  <a:pt x="2049994" y="2379305"/>
                </a:cubicBezTo>
                <a:cubicBezTo>
                  <a:pt x="2037274" y="2371712"/>
                  <a:pt x="2024555" y="2379305"/>
                  <a:pt x="2016074" y="2375509"/>
                </a:cubicBezTo>
                <a:cubicBezTo>
                  <a:pt x="2003354" y="2375509"/>
                  <a:pt x="1990634" y="2375509"/>
                  <a:pt x="1977915" y="2375509"/>
                </a:cubicBezTo>
                <a:cubicBezTo>
                  <a:pt x="1969434" y="2367916"/>
                  <a:pt x="1977915" y="2360323"/>
                  <a:pt x="1973674" y="2352730"/>
                </a:cubicBezTo>
                <a:cubicBezTo>
                  <a:pt x="1960955" y="2337544"/>
                  <a:pt x="1943995" y="2333748"/>
                  <a:pt x="1922794" y="2341341"/>
                </a:cubicBezTo>
                <a:cubicBezTo>
                  <a:pt x="1918555" y="2341341"/>
                  <a:pt x="1918555" y="2345137"/>
                  <a:pt x="1910074" y="2345137"/>
                </a:cubicBezTo>
                <a:cubicBezTo>
                  <a:pt x="1905834" y="2345137"/>
                  <a:pt x="1901595" y="2341341"/>
                  <a:pt x="1901595" y="2333748"/>
                </a:cubicBezTo>
                <a:cubicBezTo>
                  <a:pt x="1901595" y="2329951"/>
                  <a:pt x="1901595" y="2322358"/>
                  <a:pt x="1910074" y="2322358"/>
                </a:cubicBezTo>
                <a:cubicBezTo>
                  <a:pt x="1922794" y="2326155"/>
                  <a:pt x="1935515" y="2322358"/>
                  <a:pt x="1943995" y="2326155"/>
                </a:cubicBezTo>
                <a:cubicBezTo>
                  <a:pt x="1960955" y="2326155"/>
                  <a:pt x="1969434" y="2318562"/>
                  <a:pt x="1982155" y="2318562"/>
                </a:cubicBezTo>
                <a:cubicBezTo>
                  <a:pt x="1990634" y="2314765"/>
                  <a:pt x="1994875" y="2303376"/>
                  <a:pt x="1994875" y="2295783"/>
                </a:cubicBezTo>
                <a:lnTo>
                  <a:pt x="1996434" y="2293896"/>
                </a:lnTo>
                <a:lnTo>
                  <a:pt x="1993469" y="2285876"/>
                </a:lnTo>
                <a:cubicBezTo>
                  <a:pt x="1989228" y="2273294"/>
                  <a:pt x="1980745" y="2273294"/>
                  <a:pt x="1968022" y="2273294"/>
                </a:cubicBezTo>
                <a:cubicBezTo>
                  <a:pt x="1963780" y="2273294"/>
                  <a:pt x="1959539" y="2267001"/>
                  <a:pt x="1963780" y="2254417"/>
                </a:cubicBezTo>
                <a:cubicBezTo>
                  <a:pt x="1968022" y="2254417"/>
                  <a:pt x="1968022" y="2248126"/>
                  <a:pt x="1972263" y="2248126"/>
                </a:cubicBezTo>
                <a:cubicBezTo>
                  <a:pt x="1993469" y="2248126"/>
                  <a:pt x="2014675" y="2235542"/>
                  <a:pt x="2031640" y="2254417"/>
                </a:cubicBezTo>
                <a:cubicBezTo>
                  <a:pt x="2038002" y="2260709"/>
                  <a:pt x="2045425" y="2263855"/>
                  <a:pt x="2052317" y="2263855"/>
                </a:cubicBezTo>
                <a:lnTo>
                  <a:pt x="2066156" y="2256389"/>
                </a:lnTo>
                <a:lnTo>
                  <a:pt x="2062714" y="2250226"/>
                </a:lnTo>
                <a:cubicBezTo>
                  <a:pt x="2062714" y="2246429"/>
                  <a:pt x="2066954" y="2246429"/>
                  <a:pt x="2071194" y="2246429"/>
                </a:cubicBezTo>
                <a:lnTo>
                  <a:pt x="2077788" y="2246134"/>
                </a:lnTo>
                <a:lnTo>
                  <a:pt x="2085717" y="2237901"/>
                </a:lnTo>
                <a:cubicBezTo>
                  <a:pt x="2092079" y="2235542"/>
                  <a:pt x="2099501" y="2235542"/>
                  <a:pt x="2107983" y="2235542"/>
                </a:cubicBezTo>
                <a:lnTo>
                  <a:pt x="2119210" y="2233019"/>
                </a:lnTo>
                <a:lnTo>
                  <a:pt x="2122073" y="2231243"/>
                </a:lnTo>
                <a:lnTo>
                  <a:pt x="2125704" y="2231243"/>
                </a:lnTo>
                <a:lnTo>
                  <a:pt x="2130411" y="2223618"/>
                </a:lnTo>
                <a:lnTo>
                  <a:pt x="2113594" y="2219854"/>
                </a:lnTo>
                <a:cubicBezTo>
                  <a:pt x="2105114" y="2216057"/>
                  <a:pt x="2105114" y="2212261"/>
                  <a:pt x="2109354" y="2208464"/>
                </a:cubicBezTo>
                <a:cubicBezTo>
                  <a:pt x="2113594" y="2193279"/>
                  <a:pt x="2113594" y="2189482"/>
                  <a:pt x="2096634" y="2185686"/>
                </a:cubicBezTo>
                <a:cubicBezTo>
                  <a:pt x="2092394" y="2185686"/>
                  <a:pt x="2083914" y="2185686"/>
                  <a:pt x="2079674" y="2185686"/>
                </a:cubicBezTo>
                <a:cubicBezTo>
                  <a:pt x="2079674" y="2181889"/>
                  <a:pt x="2079674" y="2181889"/>
                  <a:pt x="2079674" y="2178093"/>
                </a:cubicBezTo>
                <a:cubicBezTo>
                  <a:pt x="2079674" y="2178093"/>
                  <a:pt x="2079674" y="2174296"/>
                  <a:pt x="2079674" y="2174296"/>
                </a:cubicBezTo>
                <a:cubicBezTo>
                  <a:pt x="2109354" y="2178093"/>
                  <a:pt x="2130554" y="2159110"/>
                  <a:pt x="2160234" y="2159110"/>
                </a:cubicBezTo>
                <a:lnTo>
                  <a:pt x="2184445" y="2154142"/>
                </a:lnTo>
                <a:lnTo>
                  <a:pt x="2184325" y="2153747"/>
                </a:lnTo>
                <a:cubicBezTo>
                  <a:pt x="2180085" y="2141163"/>
                  <a:pt x="2175844" y="2122288"/>
                  <a:pt x="2163119" y="2128581"/>
                </a:cubicBezTo>
                <a:cubicBezTo>
                  <a:pt x="2146155" y="2134872"/>
                  <a:pt x="2129189" y="2134872"/>
                  <a:pt x="2112224" y="2128581"/>
                </a:cubicBezTo>
                <a:cubicBezTo>
                  <a:pt x="2091018" y="2122288"/>
                  <a:pt x="2074053" y="2128581"/>
                  <a:pt x="2057088" y="2128581"/>
                </a:cubicBezTo>
                <a:cubicBezTo>
                  <a:pt x="2040123" y="2128581"/>
                  <a:pt x="2027399" y="2115997"/>
                  <a:pt x="2010434" y="2115997"/>
                </a:cubicBezTo>
                <a:cubicBezTo>
                  <a:pt x="2004073" y="2115997"/>
                  <a:pt x="1999831" y="2111278"/>
                  <a:pt x="1997181" y="2102626"/>
                </a:cubicBezTo>
                <a:lnTo>
                  <a:pt x="1994109" y="2072040"/>
                </a:lnTo>
                <a:lnTo>
                  <a:pt x="2204664" y="2072040"/>
                </a:lnTo>
                <a:lnTo>
                  <a:pt x="2200514" y="2070368"/>
                </a:lnTo>
                <a:cubicBezTo>
                  <a:pt x="2190974" y="2065148"/>
                  <a:pt x="2181434" y="2060402"/>
                  <a:pt x="2168713" y="2060402"/>
                </a:cubicBezTo>
                <a:cubicBezTo>
                  <a:pt x="2117834" y="2060402"/>
                  <a:pt x="2071194" y="2071792"/>
                  <a:pt x="2020314" y="2067995"/>
                </a:cubicBezTo>
                <a:cubicBezTo>
                  <a:pt x="2011835" y="2064199"/>
                  <a:pt x="1999114" y="2071792"/>
                  <a:pt x="1999114" y="2060402"/>
                </a:cubicBezTo>
                <a:cubicBezTo>
                  <a:pt x="1994875" y="2045216"/>
                  <a:pt x="2011835" y="2052809"/>
                  <a:pt x="2020314" y="2052809"/>
                </a:cubicBezTo>
                <a:cubicBezTo>
                  <a:pt x="2037274" y="2056606"/>
                  <a:pt x="2054234" y="2045216"/>
                  <a:pt x="2071194" y="2045216"/>
                </a:cubicBezTo>
                <a:cubicBezTo>
                  <a:pt x="2088154" y="2049013"/>
                  <a:pt x="2109354" y="2052809"/>
                  <a:pt x="2126314" y="2045216"/>
                </a:cubicBezTo>
                <a:cubicBezTo>
                  <a:pt x="2155993" y="2037623"/>
                  <a:pt x="2185673" y="2041420"/>
                  <a:pt x="2211114" y="2041420"/>
                </a:cubicBezTo>
                <a:cubicBezTo>
                  <a:pt x="2266233" y="2037623"/>
                  <a:pt x="2317113" y="2026234"/>
                  <a:pt x="2355273" y="1992066"/>
                </a:cubicBezTo>
                <a:cubicBezTo>
                  <a:pt x="2372233" y="1980677"/>
                  <a:pt x="2389193" y="1980677"/>
                  <a:pt x="2406153" y="1980677"/>
                </a:cubicBezTo>
                <a:cubicBezTo>
                  <a:pt x="2410393" y="1980677"/>
                  <a:pt x="2423113" y="1984473"/>
                  <a:pt x="2423113" y="1976880"/>
                </a:cubicBezTo>
                <a:cubicBezTo>
                  <a:pt x="2423113" y="1961694"/>
                  <a:pt x="2410393" y="1969287"/>
                  <a:pt x="2406153" y="1969287"/>
                </a:cubicBezTo>
                <a:cubicBezTo>
                  <a:pt x="2334073" y="1969287"/>
                  <a:pt x="2261993" y="1969287"/>
                  <a:pt x="2185673" y="1969287"/>
                </a:cubicBezTo>
                <a:cubicBezTo>
                  <a:pt x="2160234" y="1969287"/>
                  <a:pt x="2143274" y="1950305"/>
                  <a:pt x="2122073" y="1931322"/>
                </a:cubicBezTo>
                <a:cubicBezTo>
                  <a:pt x="2122073" y="1931322"/>
                  <a:pt x="2122073" y="1927526"/>
                  <a:pt x="2122073" y="1923730"/>
                </a:cubicBezTo>
                <a:cubicBezTo>
                  <a:pt x="2130554" y="1912340"/>
                  <a:pt x="2134794" y="1904747"/>
                  <a:pt x="2139033" y="1893358"/>
                </a:cubicBezTo>
                <a:lnTo>
                  <a:pt x="2142127" y="1887264"/>
                </a:lnTo>
                <a:lnTo>
                  <a:pt x="2048099" y="1887264"/>
                </a:lnTo>
                <a:cubicBezTo>
                  <a:pt x="2039616" y="1887264"/>
                  <a:pt x="2031135" y="1883411"/>
                  <a:pt x="2022652" y="1879557"/>
                </a:cubicBezTo>
                <a:cubicBezTo>
                  <a:pt x="2018410" y="1879557"/>
                  <a:pt x="2014169" y="1887264"/>
                  <a:pt x="2005686" y="1887264"/>
                </a:cubicBezTo>
                <a:cubicBezTo>
                  <a:pt x="1980239" y="1887264"/>
                  <a:pt x="1954791" y="1883411"/>
                  <a:pt x="1933585" y="1875704"/>
                </a:cubicBezTo>
                <a:cubicBezTo>
                  <a:pt x="1925102" y="1875704"/>
                  <a:pt x="1912379" y="1871850"/>
                  <a:pt x="1903896" y="1875704"/>
                </a:cubicBezTo>
                <a:cubicBezTo>
                  <a:pt x="1891172" y="1883411"/>
                  <a:pt x="1874208" y="1879557"/>
                  <a:pt x="1861483" y="1879557"/>
                </a:cubicBezTo>
                <a:cubicBezTo>
                  <a:pt x="1848760" y="1879557"/>
                  <a:pt x="1831796" y="1887264"/>
                  <a:pt x="1819071" y="1875704"/>
                </a:cubicBezTo>
                <a:cubicBezTo>
                  <a:pt x="1810589" y="1867997"/>
                  <a:pt x="1806347" y="1879557"/>
                  <a:pt x="1797864" y="1879557"/>
                </a:cubicBezTo>
                <a:cubicBezTo>
                  <a:pt x="1746969" y="1879557"/>
                  <a:pt x="1691833" y="1879557"/>
                  <a:pt x="1636697" y="1879557"/>
                </a:cubicBezTo>
                <a:cubicBezTo>
                  <a:pt x="1602767" y="1867997"/>
                  <a:pt x="1568836" y="1875704"/>
                  <a:pt x="1534906" y="1875704"/>
                </a:cubicBezTo>
                <a:cubicBezTo>
                  <a:pt x="1526423" y="1875704"/>
                  <a:pt x="1517942" y="1871850"/>
                  <a:pt x="1513700" y="1864144"/>
                </a:cubicBezTo>
                <a:cubicBezTo>
                  <a:pt x="1526423" y="1860290"/>
                  <a:pt x="1539148" y="1856437"/>
                  <a:pt x="1551872" y="1856437"/>
                </a:cubicBezTo>
                <a:cubicBezTo>
                  <a:pt x="1568836" y="1856437"/>
                  <a:pt x="1585802" y="1856437"/>
                  <a:pt x="1602767" y="1856437"/>
                </a:cubicBezTo>
                <a:cubicBezTo>
                  <a:pt x="1611250" y="1856437"/>
                  <a:pt x="1628214" y="1856437"/>
                  <a:pt x="1623973" y="1841023"/>
                </a:cubicBezTo>
                <a:cubicBezTo>
                  <a:pt x="1623973" y="1833316"/>
                  <a:pt x="1632456" y="1833316"/>
                  <a:pt x="1636697" y="1833316"/>
                </a:cubicBezTo>
                <a:cubicBezTo>
                  <a:pt x="1662144" y="1833316"/>
                  <a:pt x="1687592" y="1833316"/>
                  <a:pt x="1713039" y="1833316"/>
                </a:cubicBezTo>
                <a:cubicBezTo>
                  <a:pt x="1717281" y="1833316"/>
                  <a:pt x="1721522" y="1833316"/>
                  <a:pt x="1725763" y="1833316"/>
                </a:cubicBezTo>
                <a:cubicBezTo>
                  <a:pt x="1730005" y="1833316"/>
                  <a:pt x="1730005" y="1829463"/>
                  <a:pt x="1730005" y="1825609"/>
                </a:cubicBezTo>
                <a:cubicBezTo>
                  <a:pt x="1730005" y="1825609"/>
                  <a:pt x="1730005" y="1825609"/>
                  <a:pt x="1730005" y="1821756"/>
                </a:cubicBezTo>
                <a:cubicBezTo>
                  <a:pt x="1730005" y="1821756"/>
                  <a:pt x="1725763" y="1821756"/>
                  <a:pt x="1725763" y="1821756"/>
                </a:cubicBezTo>
                <a:cubicBezTo>
                  <a:pt x="1696075" y="1825609"/>
                  <a:pt x="1666386" y="1817903"/>
                  <a:pt x="1636697" y="1814049"/>
                </a:cubicBezTo>
                <a:cubicBezTo>
                  <a:pt x="1615491" y="1814049"/>
                  <a:pt x="1598525" y="1814049"/>
                  <a:pt x="1577319" y="1806342"/>
                </a:cubicBezTo>
                <a:cubicBezTo>
                  <a:pt x="1573078" y="1802489"/>
                  <a:pt x="1568836" y="1802489"/>
                  <a:pt x="1568836" y="1802489"/>
                </a:cubicBezTo>
                <a:cubicBezTo>
                  <a:pt x="1543389" y="1814049"/>
                  <a:pt x="1522183" y="1806342"/>
                  <a:pt x="1496736" y="1810196"/>
                </a:cubicBezTo>
                <a:cubicBezTo>
                  <a:pt x="1488253" y="1810196"/>
                  <a:pt x="1475529" y="1806342"/>
                  <a:pt x="1462805" y="1814049"/>
                </a:cubicBezTo>
                <a:cubicBezTo>
                  <a:pt x="1454323" y="1817903"/>
                  <a:pt x="1445840" y="1814049"/>
                  <a:pt x="1441598" y="1802489"/>
                </a:cubicBezTo>
                <a:cubicBezTo>
                  <a:pt x="1433117" y="1787075"/>
                  <a:pt x="1433117" y="1783222"/>
                  <a:pt x="1450081" y="1779368"/>
                </a:cubicBezTo>
                <a:cubicBezTo>
                  <a:pt x="1467046" y="1775515"/>
                  <a:pt x="1471288" y="1763955"/>
                  <a:pt x="1488253" y="1767808"/>
                </a:cubicBezTo>
                <a:cubicBezTo>
                  <a:pt x="1500977" y="1771662"/>
                  <a:pt x="1513700" y="1767808"/>
                  <a:pt x="1526423" y="1767808"/>
                </a:cubicBezTo>
                <a:cubicBezTo>
                  <a:pt x="1530665" y="1767808"/>
                  <a:pt x="1534906" y="1767808"/>
                  <a:pt x="1543389" y="1763955"/>
                </a:cubicBezTo>
                <a:cubicBezTo>
                  <a:pt x="1526423" y="1763955"/>
                  <a:pt x="1513700" y="1760101"/>
                  <a:pt x="1500977" y="1760101"/>
                </a:cubicBezTo>
                <a:cubicBezTo>
                  <a:pt x="1500977" y="1752394"/>
                  <a:pt x="1496736" y="1744688"/>
                  <a:pt x="1509459" y="1733127"/>
                </a:cubicBezTo>
                <a:cubicBezTo>
                  <a:pt x="1513700" y="1725421"/>
                  <a:pt x="1522183" y="1725421"/>
                  <a:pt x="1534906" y="1725421"/>
                </a:cubicBezTo>
                <a:cubicBezTo>
                  <a:pt x="1539148" y="1725421"/>
                  <a:pt x="1543389" y="1721567"/>
                  <a:pt x="1539148" y="1713860"/>
                </a:cubicBezTo>
                <a:cubicBezTo>
                  <a:pt x="1534906" y="1713860"/>
                  <a:pt x="1534906" y="1710007"/>
                  <a:pt x="1530665" y="1710007"/>
                </a:cubicBezTo>
                <a:cubicBezTo>
                  <a:pt x="1509459" y="1710007"/>
                  <a:pt x="1488253" y="1702300"/>
                  <a:pt x="1471288" y="1713860"/>
                </a:cubicBezTo>
                <a:cubicBezTo>
                  <a:pt x="1458564" y="1721567"/>
                  <a:pt x="1441598" y="1721567"/>
                  <a:pt x="1433117" y="1713860"/>
                </a:cubicBezTo>
                <a:cubicBezTo>
                  <a:pt x="1424634" y="1702300"/>
                  <a:pt x="1411910" y="1702300"/>
                  <a:pt x="1394945" y="1702300"/>
                </a:cubicBezTo>
                <a:cubicBezTo>
                  <a:pt x="1382222" y="1702300"/>
                  <a:pt x="1369498" y="1702300"/>
                  <a:pt x="1369498" y="1683033"/>
                </a:cubicBezTo>
                <a:cubicBezTo>
                  <a:pt x="1369498" y="1675326"/>
                  <a:pt x="1356773" y="1675326"/>
                  <a:pt x="1348290" y="1671472"/>
                </a:cubicBezTo>
                <a:cubicBezTo>
                  <a:pt x="1339809" y="1671472"/>
                  <a:pt x="1331326" y="1671472"/>
                  <a:pt x="1327084" y="1671472"/>
                </a:cubicBezTo>
                <a:cubicBezTo>
                  <a:pt x="1310120" y="1671472"/>
                  <a:pt x="1305879" y="1663766"/>
                  <a:pt x="1318603" y="1652205"/>
                </a:cubicBezTo>
                <a:lnTo>
                  <a:pt x="1323701" y="1643934"/>
                </a:lnTo>
                <a:lnTo>
                  <a:pt x="1379040" y="1643934"/>
                </a:lnTo>
                <a:lnTo>
                  <a:pt x="1399446" y="1636359"/>
                </a:lnTo>
                <a:lnTo>
                  <a:pt x="1406694" y="1636000"/>
                </a:lnTo>
                <a:lnTo>
                  <a:pt x="1411379" y="1639211"/>
                </a:lnTo>
                <a:cubicBezTo>
                  <a:pt x="1414030" y="1641572"/>
                  <a:pt x="1417211" y="1643934"/>
                  <a:pt x="1421453" y="1643934"/>
                </a:cubicBezTo>
                <a:cubicBezTo>
                  <a:pt x="1446900" y="1643934"/>
                  <a:pt x="1472347" y="1639211"/>
                  <a:pt x="1493553" y="1629764"/>
                </a:cubicBezTo>
                <a:cubicBezTo>
                  <a:pt x="1502036" y="1629764"/>
                  <a:pt x="1514759" y="1625040"/>
                  <a:pt x="1523242" y="1629764"/>
                </a:cubicBezTo>
                <a:cubicBezTo>
                  <a:pt x="1535967" y="1639211"/>
                  <a:pt x="1552931" y="1634487"/>
                  <a:pt x="1565655" y="1634487"/>
                </a:cubicBezTo>
                <a:cubicBezTo>
                  <a:pt x="1578379" y="1634487"/>
                  <a:pt x="1595343" y="1643934"/>
                  <a:pt x="1608067" y="1629764"/>
                </a:cubicBezTo>
                <a:cubicBezTo>
                  <a:pt x="1616550" y="1620317"/>
                  <a:pt x="1620792" y="1634487"/>
                  <a:pt x="1629274" y="1634487"/>
                </a:cubicBezTo>
                <a:cubicBezTo>
                  <a:pt x="1680169" y="1634487"/>
                  <a:pt x="1735305" y="1634487"/>
                  <a:pt x="1790442" y="1634487"/>
                </a:cubicBezTo>
                <a:cubicBezTo>
                  <a:pt x="1824372" y="1620317"/>
                  <a:pt x="1858302" y="1629764"/>
                  <a:pt x="1892232" y="1629764"/>
                </a:cubicBezTo>
                <a:cubicBezTo>
                  <a:pt x="1900715" y="1629764"/>
                  <a:pt x="1909197" y="1625040"/>
                  <a:pt x="1913438" y="1615594"/>
                </a:cubicBezTo>
                <a:cubicBezTo>
                  <a:pt x="1900715" y="1610870"/>
                  <a:pt x="1887991" y="1606147"/>
                  <a:pt x="1875267" y="1606147"/>
                </a:cubicBezTo>
                <a:cubicBezTo>
                  <a:pt x="1858302" y="1606147"/>
                  <a:pt x="1841337" y="1606147"/>
                  <a:pt x="1824372" y="1606147"/>
                </a:cubicBezTo>
                <a:cubicBezTo>
                  <a:pt x="1815889" y="1606147"/>
                  <a:pt x="1798925" y="1606147"/>
                  <a:pt x="1803166" y="1587254"/>
                </a:cubicBezTo>
                <a:cubicBezTo>
                  <a:pt x="1803166" y="1577807"/>
                  <a:pt x="1794683" y="1577807"/>
                  <a:pt x="1790442" y="1577807"/>
                </a:cubicBezTo>
                <a:cubicBezTo>
                  <a:pt x="1764994" y="1577807"/>
                  <a:pt x="1739547" y="1577807"/>
                  <a:pt x="1714100" y="1577807"/>
                </a:cubicBezTo>
                <a:cubicBezTo>
                  <a:pt x="1709858" y="1577807"/>
                  <a:pt x="1705617" y="1577807"/>
                  <a:pt x="1701375" y="1577807"/>
                </a:cubicBezTo>
                <a:cubicBezTo>
                  <a:pt x="1697134" y="1577807"/>
                  <a:pt x="1697134" y="1573084"/>
                  <a:pt x="1697134" y="1568360"/>
                </a:cubicBezTo>
                <a:cubicBezTo>
                  <a:pt x="1697134" y="1568360"/>
                  <a:pt x="1697134" y="1568360"/>
                  <a:pt x="1697134" y="1563637"/>
                </a:cubicBezTo>
                <a:cubicBezTo>
                  <a:pt x="1697134" y="1563637"/>
                  <a:pt x="1701375" y="1563637"/>
                  <a:pt x="1701375" y="1563637"/>
                </a:cubicBezTo>
                <a:cubicBezTo>
                  <a:pt x="1731064" y="1568360"/>
                  <a:pt x="1760753" y="1558914"/>
                  <a:pt x="1790442" y="1554191"/>
                </a:cubicBezTo>
                <a:cubicBezTo>
                  <a:pt x="1811648" y="1554191"/>
                  <a:pt x="1828613" y="1554191"/>
                  <a:pt x="1849819" y="1544744"/>
                </a:cubicBezTo>
                <a:cubicBezTo>
                  <a:pt x="1854061" y="1540021"/>
                  <a:pt x="1858302" y="1540021"/>
                  <a:pt x="1858302" y="1540021"/>
                </a:cubicBezTo>
                <a:cubicBezTo>
                  <a:pt x="1883750" y="1554191"/>
                  <a:pt x="1904956" y="1544744"/>
                  <a:pt x="1930403" y="1549467"/>
                </a:cubicBezTo>
                <a:cubicBezTo>
                  <a:pt x="1938886" y="1549467"/>
                  <a:pt x="1951610" y="1544744"/>
                  <a:pt x="1964333" y="1554191"/>
                </a:cubicBezTo>
                <a:cubicBezTo>
                  <a:pt x="1972816" y="1558914"/>
                  <a:pt x="1981299" y="1554191"/>
                  <a:pt x="1985540" y="1540021"/>
                </a:cubicBezTo>
                <a:cubicBezTo>
                  <a:pt x="1994022" y="1521127"/>
                  <a:pt x="1994022" y="1516404"/>
                  <a:pt x="1977057" y="1511680"/>
                </a:cubicBezTo>
                <a:cubicBezTo>
                  <a:pt x="1960093" y="1506957"/>
                  <a:pt x="1955850" y="1492788"/>
                  <a:pt x="1938886" y="1497511"/>
                </a:cubicBezTo>
                <a:cubicBezTo>
                  <a:pt x="1926162" y="1502234"/>
                  <a:pt x="1913438" y="1497511"/>
                  <a:pt x="1900715" y="1497511"/>
                </a:cubicBezTo>
                <a:cubicBezTo>
                  <a:pt x="1896474" y="1497511"/>
                  <a:pt x="1892232" y="1497511"/>
                  <a:pt x="1883750" y="1492788"/>
                </a:cubicBezTo>
                <a:cubicBezTo>
                  <a:pt x="1900715" y="1492788"/>
                  <a:pt x="1913438" y="1488064"/>
                  <a:pt x="1926162" y="1488064"/>
                </a:cubicBezTo>
                <a:cubicBezTo>
                  <a:pt x="1926162" y="1478617"/>
                  <a:pt x="1930403" y="1469171"/>
                  <a:pt x="1917680" y="1455000"/>
                </a:cubicBezTo>
                <a:cubicBezTo>
                  <a:pt x="1913438" y="1445555"/>
                  <a:pt x="1904956" y="1445555"/>
                  <a:pt x="1892232" y="1445555"/>
                </a:cubicBezTo>
                <a:cubicBezTo>
                  <a:pt x="1887991" y="1445555"/>
                  <a:pt x="1883750" y="1440831"/>
                  <a:pt x="1887991" y="1431384"/>
                </a:cubicBezTo>
                <a:cubicBezTo>
                  <a:pt x="1892232" y="1431384"/>
                  <a:pt x="1892232" y="1426661"/>
                  <a:pt x="1896474" y="1426661"/>
                </a:cubicBezTo>
                <a:cubicBezTo>
                  <a:pt x="1917680" y="1426661"/>
                  <a:pt x="1938886" y="1417214"/>
                  <a:pt x="1955850" y="1431384"/>
                </a:cubicBezTo>
                <a:cubicBezTo>
                  <a:pt x="1968575" y="1440831"/>
                  <a:pt x="1985540" y="1440831"/>
                  <a:pt x="1994022" y="1431384"/>
                </a:cubicBezTo>
                <a:cubicBezTo>
                  <a:pt x="2002505" y="1417214"/>
                  <a:pt x="2015229" y="1417214"/>
                  <a:pt x="2032194" y="1417214"/>
                </a:cubicBezTo>
                <a:cubicBezTo>
                  <a:pt x="2044917" y="1417214"/>
                  <a:pt x="2057641" y="1417214"/>
                  <a:pt x="2057641" y="1393598"/>
                </a:cubicBezTo>
                <a:cubicBezTo>
                  <a:pt x="2057641" y="1384151"/>
                  <a:pt x="2070365" y="1384151"/>
                  <a:pt x="2078848" y="1379427"/>
                </a:cubicBezTo>
                <a:cubicBezTo>
                  <a:pt x="2087330" y="1379427"/>
                  <a:pt x="2095813" y="1379427"/>
                  <a:pt x="2100054" y="1379427"/>
                </a:cubicBezTo>
                <a:cubicBezTo>
                  <a:pt x="2117019" y="1379427"/>
                  <a:pt x="2121260" y="1369981"/>
                  <a:pt x="2108536" y="1355810"/>
                </a:cubicBezTo>
                <a:cubicBezTo>
                  <a:pt x="2104296" y="1346363"/>
                  <a:pt x="2100054" y="1332194"/>
                  <a:pt x="2087330" y="1336918"/>
                </a:cubicBezTo>
                <a:cubicBezTo>
                  <a:pt x="2070365" y="1341641"/>
                  <a:pt x="2053400" y="1341641"/>
                  <a:pt x="2036435" y="1336918"/>
                </a:cubicBezTo>
                <a:cubicBezTo>
                  <a:pt x="2015229" y="1332194"/>
                  <a:pt x="1998263" y="1336918"/>
                  <a:pt x="1981299" y="1336918"/>
                </a:cubicBezTo>
                <a:cubicBezTo>
                  <a:pt x="1964333" y="1336918"/>
                  <a:pt x="1951610" y="1327471"/>
                  <a:pt x="1934644" y="1327471"/>
                </a:cubicBezTo>
                <a:cubicBezTo>
                  <a:pt x="1921921" y="1327471"/>
                  <a:pt x="1917680" y="1313301"/>
                  <a:pt x="1917680" y="1289684"/>
                </a:cubicBezTo>
                <a:cubicBezTo>
                  <a:pt x="1921921" y="1280238"/>
                  <a:pt x="1904956" y="1261344"/>
                  <a:pt x="1896474" y="1266067"/>
                </a:cubicBezTo>
                <a:cubicBezTo>
                  <a:pt x="1879508" y="1266067"/>
                  <a:pt x="1866784" y="1256621"/>
                  <a:pt x="1849819" y="1270791"/>
                </a:cubicBezTo>
                <a:cubicBezTo>
                  <a:pt x="1841337" y="1275514"/>
                  <a:pt x="1828613" y="1270791"/>
                  <a:pt x="1828613" y="1261344"/>
                </a:cubicBezTo>
                <a:cubicBezTo>
                  <a:pt x="1828613" y="1242451"/>
                  <a:pt x="1820131" y="1247174"/>
                  <a:pt x="1811648" y="1251897"/>
                </a:cubicBezTo>
                <a:cubicBezTo>
                  <a:pt x="1786200" y="1256621"/>
                  <a:pt x="1786200" y="1256621"/>
                  <a:pt x="1760753" y="1251897"/>
                </a:cubicBezTo>
                <a:lnTo>
                  <a:pt x="1721818" y="1244670"/>
                </a:lnTo>
                <a:lnTo>
                  <a:pt x="1734809" y="1242703"/>
                </a:lnTo>
                <a:cubicBezTo>
                  <a:pt x="1743291" y="1240777"/>
                  <a:pt x="1751774" y="1238850"/>
                  <a:pt x="1760256" y="1238850"/>
                </a:cubicBezTo>
                <a:cubicBezTo>
                  <a:pt x="1768739" y="1238850"/>
                  <a:pt x="1772980" y="1238850"/>
                  <a:pt x="1781462" y="1234997"/>
                </a:cubicBezTo>
                <a:cubicBezTo>
                  <a:pt x="1789945" y="1231143"/>
                  <a:pt x="1798428" y="1234997"/>
                  <a:pt x="1811151" y="1234997"/>
                </a:cubicBezTo>
                <a:cubicBezTo>
                  <a:pt x="1819634" y="1234997"/>
                  <a:pt x="1828115" y="1227289"/>
                  <a:pt x="1840840" y="1227289"/>
                </a:cubicBezTo>
                <a:cubicBezTo>
                  <a:pt x="1845081" y="1227289"/>
                  <a:pt x="1849323" y="1231143"/>
                  <a:pt x="1857805" y="1234997"/>
                </a:cubicBezTo>
                <a:cubicBezTo>
                  <a:pt x="1866287" y="1234997"/>
                  <a:pt x="1862047" y="1223437"/>
                  <a:pt x="1866287" y="1223437"/>
                </a:cubicBezTo>
                <a:cubicBezTo>
                  <a:pt x="1870528" y="1223437"/>
                  <a:pt x="1870528" y="1223437"/>
                  <a:pt x="1874770" y="1223437"/>
                </a:cubicBezTo>
                <a:cubicBezTo>
                  <a:pt x="1895976" y="1223437"/>
                  <a:pt x="1921423" y="1219583"/>
                  <a:pt x="1942630" y="1215730"/>
                </a:cubicBezTo>
                <a:cubicBezTo>
                  <a:pt x="1959595" y="1215730"/>
                  <a:pt x="1976561" y="1211876"/>
                  <a:pt x="1993525" y="1208023"/>
                </a:cubicBezTo>
                <a:cubicBezTo>
                  <a:pt x="2018973" y="1204169"/>
                  <a:pt x="2018973" y="1204169"/>
                  <a:pt x="2044420" y="1208023"/>
                </a:cubicBezTo>
                <a:cubicBezTo>
                  <a:pt x="2052903" y="1211876"/>
                  <a:pt x="2061386" y="1215730"/>
                  <a:pt x="2061386" y="1200316"/>
                </a:cubicBezTo>
                <a:cubicBezTo>
                  <a:pt x="2061386" y="1192609"/>
                  <a:pt x="2074109" y="1188756"/>
                  <a:pt x="2082592" y="1192609"/>
                </a:cubicBezTo>
                <a:cubicBezTo>
                  <a:pt x="2099556" y="1204169"/>
                  <a:pt x="2112281" y="1196463"/>
                  <a:pt x="2129246" y="1196463"/>
                </a:cubicBezTo>
                <a:cubicBezTo>
                  <a:pt x="2137728" y="1200316"/>
                  <a:pt x="2154694" y="1184902"/>
                  <a:pt x="2150452" y="1177196"/>
                </a:cubicBezTo>
                <a:cubicBezTo>
                  <a:pt x="2150452" y="1157928"/>
                  <a:pt x="2154694" y="1146368"/>
                  <a:pt x="2167417" y="1146368"/>
                </a:cubicBezTo>
                <a:cubicBezTo>
                  <a:pt x="2184382" y="1146368"/>
                  <a:pt x="2197106" y="1138661"/>
                  <a:pt x="2214071" y="1138661"/>
                </a:cubicBezTo>
                <a:cubicBezTo>
                  <a:pt x="2231036" y="1138661"/>
                  <a:pt x="2248002" y="1142515"/>
                  <a:pt x="2269207" y="1138661"/>
                </a:cubicBezTo>
                <a:cubicBezTo>
                  <a:pt x="2286172" y="1134808"/>
                  <a:pt x="2303138" y="1134808"/>
                  <a:pt x="2320102" y="1138661"/>
                </a:cubicBezTo>
                <a:cubicBezTo>
                  <a:pt x="2332827" y="1142515"/>
                  <a:pt x="2337068" y="1130955"/>
                  <a:pt x="2341308" y="1123248"/>
                </a:cubicBezTo>
                <a:cubicBezTo>
                  <a:pt x="2354033" y="1111687"/>
                  <a:pt x="2349791" y="1103981"/>
                  <a:pt x="2332827" y="1103981"/>
                </a:cubicBezTo>
                <a:cubicBezTo>
                  <a:pt x="2328585" y="1103981"/>
                  <a:pt x="2320102" y="1103981"/>
                  <a:pt x="2311621" y="1103981"/>
                </a:cubicBezTo>
                <a:cubicBezTo>
                  <a:pt x="2303138" y="1100127"/>
                  <a:pt x="2290413" y="1100127"/>
                  <a:pt x="2290413" y="1092420"/>
                </a:cubicBezTo>
                <a:cubicBezTo>
                  <a:pt x="2290413" y="1073153"/>
                  <a:pt x="2277689" y="1073153"/>
                  <a:pt x="2264966" y="1073153"/>
                </a:cubicBezTo>
                <a:cubicBezTo>
                  <a:pt x="2248002" y="1073153"/>
                  <a:pt x="2235277" y="1073153"/>
                  <a:pt x="2226794" y="1061593"/>
                </a:cubicBezTo>
                <a:cubicBezTo>
                  <a:pt x="2218313" y="1053886"/>
                  <a:pt x="2201347" y="1053886"/>
                  <a:pt x="2188623" y="1061593"/>
                </a:cubicBezTo>
                <a:cubicBezTo>
                  <a:pt x="2171658" y="1073153"/>
                  <a:pt x="2150452" y="1065445"/>
                  <a:pt x="2129246" y="1065445"/>
                </a:cubicBezTo>
                <a:cubicBezTo>
                  <a:pt x="2125005" y="1065445"/>
                  <a:pt x="2125005" y="1061593"/>
                  <a:pt x="2120763" y="1061593"/>
                </a:cubicBezTo>
                <a:cubicBezTo>
                  <a:pt x="2116522" y="1053886"/>
                  <a:pt x="2120763" y="1050032"/>
                  <a:pt x="2125005" y="1050032"/>
                </a:cubicBezTo>
                <a:cubicBezTo>
                  <a:pt x="2137728" y="1050032"/>
                  <a:pt x="2146211" y="1050032"/>
                  <a:pt x="2150452" y="1042326"/>
                </a:cubicBezTo>
                <a:cubicBezTo>
                  <a:pt x="2163175" y="1030765"/>
                  <a:pt x="2158934" y="1023059"/>
                  <a:pt x="2158934" y="1015352"/>
                </a:cubicBezTo>
                <a:cubicBezTo>
                  <a:pt x="2146211" y="1015352"/>
                  <a:pt x="2133488" y="1011498"/>
                  <a:pt x="2116522" y="1011498"/>
                </a:cubicBezTo>
                <a:cubicBezTo>
                  <a:pt x="2125005" y="1007645"/>
                  <a:pt x="2129246" y="1007645"/>
                  <a:pt x="2133488" y="1007645"/>
                </a:cubicBezTo>
                <a:cubicBezTo>
                  <a:pt x="2146211" y="1007645"/>
                  <a:pt x="2158934" y="1003791"/>
                  <a:pt x="2171658" y="1007645"/>
                </a:cubicBezTo>
                <a:cubicBezTo>
                  <a:pt x="2188623" y="1011498"/>
                  <a:pt x="2192865" y="999938"/>
                  <a:pt x="2209830" y="996085"/>
                </a:cubicBezTo>
                <a:cubicBezTo>
                  <a:pt x="2226794" y="992231"/>
                  <a:pt x="2226794" y="988378"/>
                  <a:pt x="2218313" y="972964"/>
                </a:cubicBezTo>
                <a:cubicBezTo>
                  <a:pt x="2214071" y="961404"/>
                  <a:pt x="2205588" y="957550"/>
                  <a:pt x="2197106" y="961404"/>
                </a:cubicBezTo>
                <a:cubicBezTo>
                  <a:pt x="2184382" y="969111"/>
                  <a:pt x="2171658" y="965257"/>
                  <a:pt x="2163175" y="965257"/>
                </a:cubicBezTo>
                <a:cubicBezTo>
                  <a:pt x="2137728" y="969111"/>
                  <a:pt x="2116522" y="961404"/>
                  <a:pt x="2091075" y="972964"/>
                </a:cubicBezTo>
                <a:cubicBezTo>
                  <a:pt x="2091075" y="972964"/>
                  <a:pt x="2086833" y="972964"/>
                  <a:pt x="2082592" y="969111"/>
                </a:cubicBezTo>
                <a:cubicBezTo>
                  <a:pt x="2061386" y="961404"/>
                  <a:pt x="2044420" y="961404"/>
                  <a:pt x="2023214" y="961404"/>
                </a:cubicBezTo>
                <a:cubicBezTo>
                  <a:pt x="1993525" y="957550"/>
                  <a:pt x="1963836" y="949844"/>
                  <a:pt x="1934148" y="953697"/>
                </a:cubicBezTo>
                <a:cubicBezTo>
                  <a:pt x="1934148" y="953697"/>
                  <a:pt x="1929906" y="953697"/>
                  <a:pt x="1929906" y="953697"/>
                </a:cubicBezTo>
                <a:cubicBezTo>
                  <a:pt x="1929906" y="949844"/>
                  <a:pt x="1929906" y="949844"/>
                  <a:pt x="1929906" y="949844"/>
                </a:cubicBezTo>
                <a:cubicBezTo>
                  <a:pt x="1929906" y="945990"/>
                  <a:pt x="1929906" y="942137"/>
                  <a:pt x="1934148" y="942137"/>
                </a:cubicBezTo>
                <a:cubicBezTo>
                  <a:pt x="1938389" y="942137"/>
                  <a:pt x="1942630" y="942137"/>
                  <a:pt x="1946872" y="942137"/>
                </a:cubicBezTo>
                <a:cubicBezTo>
                  <a:pt x="1972319" y="942137"/>
                  <a:pt x="1997767" y="942137"/>
                  <a:pt x="2023214" y="942137"/>
                </a:cubicBezTo>
                <a:cubicBezTo>
                  <a:pt x="2027455" y="942137"/>
                  <a:pt x="2035938" y="942137"/>
                  <a:pt x="2035938" y="934430"/>
                </a:cubicBezTo>
                <a:cubicBezTo>
                  <a:pt x="2031697" y="919016"/>
                  <a:pt x="2048661" y="919016"/>
                  <a:pt x="2057144" y="919016"/>
                </a:cubicBezTo>
                <a:cubicBezTo>
                  <a:pt x="2074109" y="919016"/>
                  <a:pt x="2091075" y="919016"/>
                  <a:pt x="2108039" y="919016"/>
                </a:cubicBezTo>
                <a:cubicBezTo>
                  <a:pt x="2120763" y="919016"/>
                  <a:pt x="2133488" y="915163"/>
                  <a:pt x="2146211" y="911309"/>
                </a:cubicBezTo>
                <a:cubicBezTo>
                  <a:pt x="2141969" y="903603"/>
                  <a:pt x="2133488" y="899749"/>
                  <a:pt x="2125005" y="899749"/>
                </a:cubicBezTo>
                <a:cubicBezTo>
                  <a:pt x="2091075" y="899749"/>
                  <a:pt x="2057144" y="907456"/>
                  <a:pt x="2023214" y="895896"/>
                </a:cubicBezTo>
                <a:lnTo>
                  <a:pt x="1996126" y="895896"/>
                </a:lnTo>
                <a:lnTo>
                  <a:pt x="2045854" y="894979"/>
                </a:lnTo>
                <a:cubicBezTo>
                  <a:pt x="2063873" y="894281"/>
                  <a:pt x="2081894" y="893723"/>
                  <a:pt x="2098853" y="894840"/>
                </a:cubicBezTo>
                <a:cubicBezTo>
                  <a:pt x="2141252" y="897072"/>
                  <a:pt x="2187892" y="894840"/>
                  <a:pt x="2230293" y="901537"/>
                </a:cubicBezTo>
                <a:cubicBezTo>
                  <a:pt x="2238772" y="902654"/>
                  <a:pt x="2247252" y="901537"/>
                  <a:pt x="2255732" y="902654"/>
                </a:cubicBezTo>
                <a:cubicBezTo>
                  <a:pt x="2268452" y="902654"/>
                  <a:pt x="2272692" y="899305"/>
                  <a:pt x="2276933" y="897072"/>
                </a:cubicBezTo>
                <a:cubicBezTo>
                  <a:pt x="2281172" y="897072"/>
                  <a:pt x="2272692" y="894840"/>
                  <a:pt x="2264213" y="894840"/>
                </a:cubicBezTo>
                <a:cubicBezTo>
                  <a:pt x="2255732" y="894840"/>
                  <a:pt x="2255732" y="892607"/>
                  <a:pt x="2259971" y="891491"/>
                </a:cubicBezTo>
                <a:cubicBezTo>
                  <a:pt x="2259971" y="890374"/>
                  <a:pt x="2268452" y="890374"/>
                  <a:pt x="2272692" y="890374"/>
                </a:cubicBezTo>
                <a:cubicBezTo>
                  <a:pt x="2293892" y="893723"/>
                  <a:pt x="2319331" y="892607"/>
                  <a:pt x="2332052" y="899305"/>
                </a:cubicBezTo>
                <a:cubicBezTo>
                  <a:pt x="2349012" y="900421"/>
                  <a:pt x="2357493" y="903770"/>
                  <a:pt x="2374451" y="903770"/>
                </a:cubicBezTo>
                <a:cubicBezTo>
                  <a:pt x="2387171" y="903770"/>
                  <a:pt x="2399891" y="904886"/>
                  <a:pt x="2408372" y="900421"/>
                </a:cubicBezTo>
                <a:cubicBezTo>
                  <a:pt x="2412611" y="897072"/>
                  <a:pt x="2429572" y="897072"/>
                  <a:pt x="2438051" y="894840"/>
                </a:cubicBezTo>
                <a:cubicBezTo>
                  <a:pt x="2446531" y="893723"/>
                  <a:pt x="2450771" y="897072"/>
                  <a:pt x="2463491" y="897072"/>
                </a:cubicBezTo>
                <a:cubicBezTo>
                  <a:pt x="2467731" y="897072"/>
                  <a:pt x="2467731" y="899305"/>
                  <a:pt x="2463491" y="899305"/>
                </a:cubicBezTo>
                <a:cubicBezTo>
                  <a:pt x="2455011" y="900421"/>
                  <a:pt x="2450771" y="901537"/>
                  <a:pt x="2442292" y="902654"/>
                </a:cubicBezTo>
                <a:cubicBezTo>
                  <a:pt x="2438051" y="902654"/>
                  <a:pt x="2433811" y="902654"/>
                  <a:pt x="2433811" y="904886"/>
                </a:cubicBezTo>
                <a:cubicBezTo>
                  <a:pt x="2433811" y="906003"/>
                  <a:pt x="2442292" y="906003"/>
                  <a:pt x="2446531" y="906003"/>
                </a:cubicBezTo>
                <a:cubicBezTo>
                  <a:pt x="2493171" y="906003"/>
                  <a:pt x="2544051" y="907119"/>
                  <a:pt x="2590691" y="906003"/>
                </a:cubicBezTo>
                <a:cubicBezTo>
                  <a:pt x="2641571" y="903770"/>
                  <a:pt x="2692450" y="904886"/>
                  <a:pt x="2743330" y="903770"/>
                </a:cubicBezTo>
                <a:cubicBezTo>
                  <a:pt x="2751810" y="903770"/>
                  <a:pt x="2756050" y="904886"/>
                  <a:pt x="2760290" y="902654"/>
                </a:cubicBezTo>
                <a:cubicBezTo>
                  <a:pt x="2760290" y="900421"/>
                  <a:pt x="2751810" y="898188"/>
                  <a:pt x="2747570" y="898188"/>
                </a:cubicBezTo>
                <a:cubicBezTo>
                  <a:pt x="2734850" y="898188"/>
                  <a:pt x="2722131" y="897072"/>
                  <a:pt x="2709410" y="899305"/>
                </a:cubicBezTo>
                <a:cubicBezTo>
                  <a:pt x="2688211" y="901537"/>
                  <a:pt x="2662770" y="899305"/>
                  <a:pt x="2641571" y="900421"/>
                </a:cubicBezTo>
                <a:cubicBezTo>
                  <a:pt x="2628851" y="897072"/>
                  <a:pt x="2616130" y="898188"/>
                  <a:pt x="2607651" y="898188"/>
                </a:cubicBezTo>
                <a:cubicBezTo>
                  <a:pt x="2590691" y="898188"/>
                  <a:pt x="2577971" y="898188"/>
                  <a:pt x="2573731" y="893723"/>
                </a:cubicBezTo>
                <a:cubicBezTo>
                  <a:pt x="2573731" y="891491"/>
                  <a:pt x="2565251" y="890374"/>
                  <a:pt x="2561011" y="889258"/>
                </a:cubicBezTo>
                <a:cubicBezTo>
                  <a:pt x="2565251" y="887026"/>
                  <a:pt x="2577971" y="889258"/>
                  <a:pt x="2582211" y="888142"/>
                </a:cubicBezTo>
                <a:cubicBezTo>
                  <a:pt x="2624611" y="888142"/>
                  <a:pt x="2662770" y="888142"/>
                  <a:pt x="2700930" y="888142"/>
                </a:cubicBezTo>
                <a:cubicBezTo>
                  <a:pt x="2726370" y="888142"/>
                  <a:pt x="2747570" y="889258"/>
                  <a:pt x="2773010" y="887026"/>
                </a:cubicBezTo>
                <a:cubicBezTo>
                  <a:pt x="2789970" y="884793"/>
                  <a:pt x="2806930" y="883677"/>
                  <a:pt x="2828130" y="884793"/>
                </a:cubicBezTo>
                <a:cubicBezTo>
                  <a:pt x="2836610" y="884793"/>
                  <a:pt x="2840850" y="883677"/>
                  <a:pt x="2845090" y="882560"/>
                </a:cubicBezTo>
                <a:cubicBezTo>
                  <a:pt x="2849329" y="881444"/>
                  <a:pt x="2849329" y="880328"/>
                  <a:pt x="2845090" y="879211"/>
                </a:cubicBezTo>
                <a:cubicBezTo>
                  <a:pt x="2836610" y="876979"/>
                  <a:pt x="2832369" y="874746"/>
                  <a:pt x="2815409" y="874746"/>
                </a:cubicBezTo>
                <a:cubicBezTo>
                  <a:pt x="2802689" y="875863"/>
                  <a:pt x="2789970" y="874746"/>
                  <a:pt x="2768769" y="874746"/>
                </a:cubicBezTo>
                <a:cubicBezTo>
                  <a:pt x="2785729" y="872514"/>
                  <a:pt x="2794210" y="873630"/>
                  <a:pt x="2806930" y="873630"/>
                </a:cubicBezTo>
                <a:cubicBezTo>
                  <a:pt x="2836610" y="872514"/>
                  <a:pt x="2866289" y="872514"/>
                  <a:pt x="2895969" y="873630"/>
                </a:cubicBezTo>
                <a:cubicBezTo>
                  <a:pt x="2904450" y="873630"/>
                  <a:pt x="2908689" y="871397"/>
                  <a:pt x="2908689" y="870281"/>
                </a:cubicBezTo>
                <a:cubicBezTo>
                  <a:pt x="2908689" y="868048"/>
                  <a:pt x="2904450" y="866932"/>
                  <a:pt x="2895969" y="866932"/>
                </a:cubicBezTo>
                <a:cubicBezTo>
                  <a:pt x="2883249" y="866932"/>
                  <a:pt x="2866289" y="868048"/>
                  <a:pt x="2857810" y="866932"/>
                </a:cubicBezTo>
                <a:cubicBezTo>
                  <a:pt x="2845090" y="864700"/>
                  <a:pt x="2832369" y="866932"/>
                  <a:pt x="2819649" y="863583"/>
                </a:cubicBezTo>
                <a:cubicBezTo>
                  <a:pt x="2815409" y="862467"/>
                  <a:pt x="2798450" y="863583"/>
                  <a:pt x="2789970" y="863583"/>
                </a:cubicBezTo>
                <a:cubicBezTo>
                  <a:pt x="2794210" y="860234"/>
                  <a:pt x="2802689" y="861351"/>
                  <a:pt x="2806930" y="861351"/>
                </a:cubicBezTo>
                <a:cubicBezTo>
                  <a:pt x="2845090" y="861351"/>
                  <a:pt x="2879009" y="861351"/>
                  <a:pt x="2912929" y="861351"/>
                </a:cubicBezTo>
                <a:cubicBezTo>
                  <a:pt x="2921410" y="861351"/>
                  <a:pt x="2929889" y="862467"/>
                  <a:pt x="2929889" y="860234"/>
                </a:cubicBezTo>
                <a:cubicBezTo>
                  <a:pt x="2929889" y="856885"/>
                  <a:pt x="2921410" y="856885"/>
                  <a:pt x="2917169" y="858002"/>
                </a:cubicBezTo>
                <a:cubicBezTo>
                  <a:pt x="2891729" y="858002"/>
                  <a:pt x="2870530" y="854653"/>
                  <a:pt x="2849329" y="853537"/>
                </a:cubicBezTo>
                <a:cubicBezTo>
                  <a:pt x="2870530" y="853537"/>
                  <a:pt x="2891729" y="853537"/>
                  <a:pt x="2912929" y="853537"/>
                </a:cubicBezTo>
                <a:cubicBezTo>
                  <a:pt x="2917169" y="853537"/>
                  <a:pt x="2921410" y="853537"/>
                  <a:pt x="2921410" y="851304"/>
                </a:cubicBezTo>
                <a:cubicBezTo>
                  <a:pt x="2921410" y="850188"/>
                  <a:pt x="2921410" y="847955"/>
                  <a:pt x="2917169" y="847955"/>
                </a:cubicBezTo>
                <a:cubicBezTo>
                  <a:pt x="2908689" y="849071"/>
                  <a:pt x="2904450" y="844606"/>
                  <a:pt x="2895969" y="845722"/>
                </a:cubicBezTo>
                <a:cubicBezTo>
                  <a:pt x="2891729" y="846839"/>
                  <a:pt x="2883249" y="845722"/>
                  <a:pt x="2879009" y="845722"/>
                </a:cubicBezTo>
                <a:cubicBezTo>
                  <a:pt x="2840850" y="846839"/>
                  <a:pt x="2802689" y="844606"/>
                  <a:pt x="2768769" y="843490"/>
                </a:cubicBezTo>
                <a:cubicBezTo>
                  <a:pt x="2773010" y="841257"/>
                  <a:pt x="2781490" y="841257"/>
                  <a:pt x="2785729" y="842374"/>
                </a:cubicBezTo>
                <a:cubicBezTo>
                  <a:pt x="2802689" y="843490"/>
                  <a:pt x="2819649" y="839025"/>
                  <a:pt x="2840850" y="841257"/>
                </a:cubicBezTo>
                <a:cubicBezTo>
                  <a:pt x="2857810" y="843490"/>
                  <a:pt x="2879009" y="842374"/>
                  <a:pt x="2895969" y="842374"/>
                </a:cubicBezTo>
                <a:cubicBezTo>
                  <a:pt x="2904450" y="842374"/>
                  <a:pt x="2908689" y="842374"/>
                  <a:pt x="2917169" y="842374"/>
                </a:cubicBezTo>
                <a:cubicBezTo>
                  <a:pt x="2921410" y="841257"/>
                  <a:pt x="2921410" y="840141"/>
                  <a:pt x="2921410" y="839025"/>
                </a:cubicBezTo>
                <a:cubicBezTo>
                  <a:pt x="2917169" y="837908"/>
                  <a:pt x="2912929" y="835676"/>
                  <a:pt x="2904450" y="835676"/>
                </a:cubicBezTo>
                <a:cubicBezTo>
                  <a:pt x="2891729" y="836792"/>
                  <a:pt x="2879009" y="836792"/>
                  <a:pt x="2866289" y="836792"/>
                </a:cubicBezTo>
                <a:cubicBezTo>
                  <a:pt x="2849329" y="836792"/>
                  <a:pt x="2832369" y="836792"/>
                  <a:pt x="2815409" y="836792"/>
                </a:cubicBezTo>
                <a:cubicBezTo>
                  <a:pt x="2802689" y="832327"/>
                  <a:pt x="2781490" y="836792"/>
                  <a:pt x="2768769" y="832327"/>
                </a:cubicBezTo>
                <a:cubicBezTo>
                  <a:pt x="2751810" y="833443"/>
                  <a:pt x="2739090" y="830094"/>
                  <a:pt x="2722131" y="830094"/>
                </a:cubicBezTo>
                <a:cubicBezTo>
                  <a:pt x="2709410" y="830094"/>
                  <a:pt x="2705171" y="828978"/>
                  <a:pt x="2700930" y="827862"/>
                </a:cubicBezTo>
                <a:cubicBezTo>
                  <a:pt x="2705171" y="826745"/>
                  <a:pt x="2705171" y="824513"/>
                  <a:pt x="2709410" y="823396"/>
                </a:cubicBezTo>
                <a:cubicBezTo>
                  <a:pt x="2709410" y="822280"/>
                  <a:pt x="2717890" y="822280"/>
                  <a:pt x="2722131" y="822280"/>
                </a:cubicBezTo>
                <a:cubicBezTo>
                  <a:pt x="2756050" y="822280"/>
                  <a:pt x="2789970" y="822280"/>
                  <a:pt x="2823890" y="822280"/>
                </a:cubicBezTo>
                <a:cubicBezTo>
                  <a:pt x="2828130" y="822280"/>
                  <a:pt x="2832369" y="823396"/>
                  <a:pt x="2832369" y="821164"/>
                </a:cubicBezTo>
                <a:cubicBezTo>
                  <a:pt x="2832369" y="820048"/>
                  <a:pt x="2828130" y="818931"/>
                  <a:pt x="2823890" y="818931"/>
                </a:cubicBezTo>
                <a:cubicBezTo>
                  <a:pt x="2811170" y="815582"/>
                  <a:pt x="2794210" y="816699"/>
                  <a:pt x="2777250" y="816699"/>
                </a:cubicBezTo>
                <a:cubicBezTo>
                  <a:pt x="2764530" y="816699"/>
                  <a:pt x="2760290" y="817815"/>
                  <a:pt x="2760290" y="813350"/>
                </a:cubicBezTo>
                <a:cubicBezTo>
                  <a:pt x="2756050" y="808885"/>
                  <a:pt x="2739090" y="807768"/>
                  <a:pt x="2726370" y="807768"/>
                </a:cubicBezTo>
                <a:cubicBezTo>
                  <a:pt x="2722131" y="806652"/>
                  <a:pt x="2713650" y="806652"/>
                  <a:pt x="2705171" y="806652"/>
                </a:cubicBezTo>
                <a:cubicBezTo>
                  <a:pt x="2713650" y="806652"/>
                  <a:pt x="2705171" y="806652"/>
                  <a:pt x="2709410" y="805536"/>
                </a:cubicBezTo>
                <a:cubicBezTo>
                  <a:pt x="2768769" y="805536"/>
                  <a:pt x="2823890" y="805536"/>
                  <a:pt x="2879009" y="805536"/>
                </a:cubicBezTo>
                <a:cubicBezTo>
                  <a:pt x="2883249" y="805536"/>
                  <a:pt x="2883249" y="804419"/>
                  <a:pt x="2883249" y="804419"/>
                </a:cubicBezTo>
                <a:cubicBezTo>
                  <a:pt x="2874770" y="801071"/>
                  <a:pt x="2853570" y="802187"/>
                  <a:pt x="2840850" y="801071"/>
                </a:cubicBezTo>
                <a:cubicBezTo>
                  <a:pt x="2849329" y="796605"/>
                  <a:pt x="2866289" y="795489"/>
                  <a:pt x="2874770" y="793256"/>
                </a:cubicBezTo>
                <a:cubicBezTo>
                  <a:pt x="2887490" y="789908"/>
                  <a:pt x="2887490" y="789908"/>
                  <a:pt x="2874770" y="785442"/>
                </a:cubicBezTo>
                <a:cubicBezTo>
                  <a:pt x="2870530" y="785442"/>
                  <a:pt x="2870530" y="785442"/>
                  <a:pt x="2870530" y="785442"/>
                </a:cubicBezTo>
                <a:cubicBezTo>
                  <a:pt x="2870530" y="784326"/>
                  <a:pt x="2866289" y="782093"/>
                  <a:pt x="2870530" y="782093"/>
                </a:cubicBezTo>
                <a:cubicBezTo>
                  <a:pt x="2891729" y="780977"/>
                  <a:pt x="2879009" y="779861"/>
                  <a:pt x="2874770" y="777628"/>
                </a:cubicBezTo>
                <a:cubicBezTo>
                  <a:pt x="2866289" y="775396"/>
                  <a:pt x="2866289" y="775396"/>
                  <a:pt x="2879009" y="774279"/>
                </a:cubicBezTo>
                <a:cubicBezTo>
                  <a:pt x="2887490" y="774279"/>
                  <a:pt x="2891729" y="774279"/>
                  <a:pt x="2891729" y="772047"/>
                </a:cubicBezTo>
                <a:cubicBezTo>
                  <a:pt x="2891729" y="769814"/>
                  <a:pt x="2891729" y="768698"/>
                  <a:pt x="2879009" y="768698"/>
                </a:cubicBezTo>
                <a:cubicBezTo>
                  <a:pt x="2862049" y="767582"/>
                  <a:pt x="2845090" y="765349"/>
                  <a:pt x="2828130" y="764233"/>
                </a:cubicBezTo>
                <a:cubicBezTo>
                  <a:pt x="2815409" y="763116"/>
                  <a:pt x="2806930" y="760884"/>
                  <a:pt x="2794210" y="758651"/>
                </a:cubicBezTo>
                <a:cubicBezTo>
                  <a:pt x="2789970" y="758651"/>
                  <a:pt x="2781490" y="758651"/>
                  <a:pt x="2773010" y="758651"/>
                </a:cubicBezTo>
                <a:cubicBezTo>
                  <a:pt x="2760290" y="758651"/>
                  <a:pt x="2743330" y="758651"/>
                  <a:pt x="2730610" y="758651"/>
                </a:cubicBezTo>
                <a:cubicBezTo>
                  <a:pt x="2717890" y="758651"/>
                  <a:pt x="2700930" y="758651"/>
                  <a:pt x="2688211" y="758651"/>
                </a:cubicBezTo>
                <a:cubicBezTo>
                  <a:pt x="2688211" y="758651"/>
                  <a:pt x="2688211" y="757535"/>
                  <a:pt x="2683970" y="757535"/>
                </a:cubicBezTo>
                <a:cubicBezTo>
                  <a:pt x="2683970" y="756419"/>
                  <a:pt x="2688211" y="755302"/>
                  <a:pt x="2688211" y="755302"/>
                </a:cubicBezTo>
                <a:cubicBezTo>
                  <a:pt x="2700930" y="754186"/>
                  <a:pt x="2717890" y="755302"/>
                  <a:pt x="2730610" y="755302"/>
                </a:cubicBezTo>
                <a:cubicBezTo>
                  <a:pt x="2734850" y="754186"/>
                  <a:pt x="2739090" y="755302"/>
                  <a:pt x="2743330" y="754186"/>
                </a:cubicBezTo>
                <a:cubicBezTo>
                  <a:pt x="2743330" y="753070"/>
                  <a:pt x="2743330" y="751953"/>
                  <a:pt x="2743330" y="751953"/>
                </a:cubicBezTo>
                <a:cubicBezTo>
                  <a:pt x="2722131" y="750837"/>
                  <a:pt x="2730610" y="746372"/>
                  <a:pt x="2730610" y="743023"/>
                </a:cubicBezTo>
                <a:cubicBezTo>
                  <a:pt x="2726370" y="743023"/>
                  <a:pt x="2722131" y="743023"/>
                  <a:pt x="2717890" y="743023"/>
                </a:cubicBezTo>
                <a:cubicBezTo>
                  <a:pt x="2696690" y="743023"/>
                  <a:pt x="2671251" y="743023"/>
                  <a:pt x="2650050" y="740790"/>
                </a:cubicBezTo>
                <a:cubicBezTo>
                  <a:pt x="2628851" y="739674"/>
                  <a:pt x="2607651" y="738558"/>
                  <a:pt x="2577971" y="739674"/>
                </a:cubicBezTo>
                <a:cubicBezTo>
                  <a:pt x="2599171" y="736325"/>
                  <a:pt x="2616130" y="735209"/>
                  <a:pt x="2633090" y="735209"/>
                </a:cubicBezTo>
                <a:cubicBezTo>
                  <a:pt x="2658531" y="735209"/>
                  <a:pt x="2679730" y="734093"/>
                  <a:pt x="2705171" y="735209"/>
                </a:cubicBezTo>
                <a:cubicBezTo>
                  <a:pt x="2722131" y="736325"/>
                  <a:pt x="2739090" y="737442"/>
                  <a:pt x="2756050" y="737442"/>
                </a:cubicBezTo>
                <a:cubicBezTo>
                  <a:pt x="2760290" y="737442"/>
                  <a:pt x="2764530" y="737442"/>
                  <a:pt x="2768769" y="735209"/>
                </a:cubicBezTo>
                <a:cubicBezTo>
                  <a:pt x="2768769" y="734093"/>
                  <a:pt x="2760290" y="734093"/>
                  <a:pt x="2760290" y="732976"/>
                </a:cubicBezTo>
                <a:cubicBezTo>
                  <a:pt x="2751810" y="730744"/>
                  <a:pt x="2739090" y="731860"/>
                  <a:pt x="2726370" y="729627"/>
                </a:cubicBezTo>
                <a:cubicBezTo>
                  <a:pt x="2756050" y="729627"/>
                  <a:pt x="2777250" y="729627"/>
                  <a:pt x="2802689" y="729627"/>
                </a:cubicBezTo>
                <a:cubicBezTo>
                  <a:pt x="2819649" y="729627"/>
                  <a:pt x="2832369" y="728511"/>
                  <a:pt x="2849329" y="727395"/>
                </a:cubicBezTo>
                <a:cubicBezTo>
                  <a:pt x="2857810" y="727395"/>
                  <a:pt x="2862049" y="725162"/>
                  <a:pt x="2862049" y="722930"/>
                </a:cubicBezTo>
                <a:cubicBezTo>
                  <a:pt x="2862049" y="720697"/>
                  <a:pt x="2853570" y="719581"/>
                  <a:pt x="2840850" y="719581"/>
                </a:cubicBezTo>
                <a:cubicBezTo>
                  <a:pt x="2832369" y="720697"/>
                  <a:pt x="2819649" y="718464"/>
                  <a:pt x="2806930" y="721813"/>
                </a:cubicBezTo>
                <a:cubicBezTo>
                  <a:pt x="2802689" y="722930"/>
                  <a:pt x="2789970" y="721813"/>
                  <a:pt x="2785729" y="721813"/>
                </a:cubicBezTo>
                <a:cubicBezTo>
                  <a:pt x="2756050" y="718464"/>
                  <a:pt x="2726370" y="715116"/>
                  <a:pt x="2692450" y="716232"/>
                </a:cubicBezTo>
                <a:cubicBezTo>
                  <a:pt x="2688211" y="716232"/>
                  <a:pt x="2683970" y="715116"/>
                  <a:pt x="2683970" y="713999"/>
                </a:cubicBezTo>
                <a:cubicBezTo>
                  <a:pt x="2683970" y="712883"/>
                  <a:pt x="2688211" y="711767"/>
                  <a:pt x="2692450" y="711767"/>
                </a:cubicBezTo>
                <a:cubicBezTo>
                  <a:pt x="2717890" y="712883"/>
                  <a:pt x="2734850" y="710650"/>
                  <a:pt x="2751810" y="706185"/>
                </a:cubicBezTo>
                <a:cubicBezTo>
                  <a:pt x="2756050" y="703953"/>
                  <a:pt x="2751810" y="702836"/>
                  <a:pt x="2743330" y="701720"/>
                </a:cubicBezTo>
                <a:cubicBezTo>
                  <a:pt x="2734850" y="700604"/>
                  <a:pt x="2734850" y="700604"/>
                  <a:pt x="2743330" y="698371"/>
                </a:cubicBezTo>
                <a:cubicBezTo>
                  <a:pt x="2756050" y="696138"/>
                  <a:pt x="2756050" y="696138"/>
                  <a:pt x="2743330" y="695022"/>
                </a:cubicBezTo>
                <a:cubicBezTo>
                  <a:pt x="2722131" y="691673"/>
                  <a:pt x="2700930" y="691673"/>
                  <a:pt x="2679730" y="692790"/>
                </a:cubicBezTo>
                <a:cubicBezTo>
                  <a:pt x="2662770" y="695022"/>
                  <a:pt x="2641571" y="693906"/>
                  <a:pt x="2628851" y="698371"/>
                </a:cubicBezTo>
                <a:cubicBezTo>
                  <a:pt x="2620370" y="697255"/>
                  <a:pt x="2611891" y="700604"/>
                  <a:pt x="2603410" y="700604"/>
                </a:cubicBezTo>
                <a:cubicBezTo>
                  <a:pt x="2586450" y="700604"/>
                  <a:pt x="2565251" y="700604"/>
                  <a:pt x="2539810" y="700604"/>
                </a:cubicBezTo>
                <a:cubicBezTo>
                  <a:pt x="2565251" y="693906"/>
                  <a:pt x="2590691" y="691673"/>
                  <a:pt x="2616130" y="689441"/>
                </a:cubicBezTo>
                <a:cubicBezTo>
                  <a:pt x="2641571" y="687208"/>
                  <a:pt x="2667010" y="682743"/>
                  <a:pt x="2692450" y="680510"/>
                </a:cubicBezTo>
                <a:cubicBezTo>
                  <a:pt x="2675491" y="674929"/>
                  <a:pt x="2650050" y="678278"/>
                  <a:pt x="2628851" y="677161"/>
                </a:cubicBezTo>
                <a:cubicBezTo>
                  <a:pt x="2624611" y="676045"/>
                  <a:pt x="2628851" y="676045"/>
                  <a:pt x="2633090" y="674929"/>
                </a:cubicBezTo>
                <a:cubicBezTo>
                  <a:pt x="2645810" y="670464"/>
                  <a:pt x="2641571" y="669347"/>
                  <a:pt x="2624611" y="667115"/>
                </a:cubicBezTo>
                <a:cubicBezTo>
                  <a:pt x="2590691" y="663766"/>
                  <a:pt x="2556771" y="662650"/>
                  <a:pt x="2522850" y="663766"/>
                </a:cubicBezTo>
                <a:cubicBezTo>
                  <a:pt x="2471971" y="665998"/>
                  <a:pt x="2421091" y="664882"/>
                  <a:pt x="2374451" y="671580"/>
                </a:cubicBezTo>
                <a:cubicBezTo>
                  <a:pt x="2349012" y="670464"/>
                  <a:pt x="2327812" y="673812"/>
                  <a:pt x="2306611" y="673812"/>
                </a:cubicBezTo>
                <a:cubicBezTo>
                  <a:pt x="2285412" y="672696"/>
                  <a:pt x="2264213" y="671580"/>
                  <a:pt x="2243013" y="674929"/>
                </a:cubicBezTo>
                <a:cubicBezTo>
                  <a:pt x="2238772" y="676045"/>
                  <a:pt x="2226052" y="676045"/>
                  <a:pt x="2230293" y="672696"/>
                </a:cubicBezTo>
                <a:cubicBezTo>
                  <a:pt x="2230293" y="670464"/>
                  <a:pt x="2230293" y="669347"/>
                  <a:pt x="2221812" y="669347"/>
                </a:cubicBezTo>
                <a:cubicBezTo>
                  <a:pt x="2200612" y="670464"/>
                  <a:pt x="2183653" y="667115"/>
                  <a:pt x="2166692" y="670464"/>
                </a:cubicBezTo>
                <a:cubicBezTo>
                  <a:pt x="2162453" y="671580"/>
                  <a:pt x="2158212" y="671580"/>
                  <a:pt x="2153972" y="670464"/>
                </a:cubicBezTo>
                <a:cubicBezTo>
                  <a:pt x="2145493" y="669347"/>
                  <a:pt x="2137013" y="668231"/>
                  <a:pt x="2124293" y="665998"/>
                </a:cubicBezTo>
                <a:cubicBezTo>
                  <a:pt x="2145493" y="665998"/>
                  <a:pt x="2162453" y="662650"/>
                  <a:pt x="2183653" y="663766"/>
                </a:cubicBezTo>
                <a:cubicBezTo>
                  <a:pt x="2200612" y="663766"/>
                  <a:pt x="2217573" y="660417"/>
                  <a:pt x="2234532" y="661533"/>
                </a:cubicBezTo>
                <a:cubicBezTo>
                  <a:pt x="2251492" y="658184"/>
                  <a:pt x="2272692" y="661533"/>
                  <a:pt x="2289652" y="658184"/>
                </a:cubicBezTo>
                <a:cubicBezTo>
                  <a:pt x="2293892" y="657068"/>
                  <a:pt x="2302372" y="658184"/>
                  <a:pt x="2302372" y="655952"/>
                </a:cubicBezTo>
                <a:cubicBezTo>
                  <a:pt x="2302372" y="653719"/>
                  <a:pt x="2293892" y="652603"/>
                  <a:pt x="2289652" y="652603"/>
                </a:cubicBezTo>
                <a:cubicBezTo>
                  <a:pt x="2285412" y="651487"/>
                  <a:pt x="2276933" y="651487"/>
                  <a:pt x="2272692" y="651487"/>
                </a:cubicBezTo>
                <a:cubicBezTo>
                  <a:pt x="2243013" y="651487"/>
                  <a:pt x="2213332" y="651487"/>
                  <a:pt x="2179413" y="651487"/>
                </a:cubicBezTo>
                <a:cubicBezTo>
                  <a:pt x="2162453" y="651487"/>
                  <a:pt x="2149733" y="651487"/>
                  <a:pt x="2132773" y="650370"/>
                </a:cubicBezTo>
                <a:cubicBezTo>
                  <a:pt x="2115813" y="648138"/>
                  <a:pt x="2098853" y="651487"/>
                  <a:pt x="2081893" y="648138"/>
                </a:cubicBezTo>
                <a:cubicBezTo>
                  <a:pt x="2081893" y="648138"/>
                  <a:pt x="2077654" y="648138"/>
                  <a:pt x="2077654" y="648138"/>
                </a:cubicBezTo>
                <a:cubicBezTo>
                  <a:pt x="2056453" y="649254"/>
                  <a:pt x="2039493" y="650370"/>
                  <a:pt x="2026773" y="644789"/>
                </a:cubicBezTo>
                <a:cubicBezTo>
                  <a:pt x="2026773" y="643672"/>
                  <a:pt x="2018294" y="644789"/>
                  <a:pt x="2014053" y="643672"/>
                </a:cubicBezTo>
                <a:cubicBezTo>
                  <a:pt x="1975893" y="643672"/>
                  <a:pt x="1933494" y="642556"/>
                  <a:pt x="1895333" y="644789"/>
                </a:cubicBezTo>
                <a:cubicBezTo>
                  <a:pt x="1840214" y="647021"/>
                  <a:pt x="1789334" y="645905"/>
                  <a:pt x="1738455" y="645905"/>
                </a:cubicBezTo>
                <a:cubicBezTo>
                  <a:pt x="1683335" y="645905"/>
                  <a:pt x="1632456" y="645905"/>
                  <a:pt x="1577335" y="645905"/>
                </a:cubicBezTo>
                <a:cubicBezTo>
                  <a:pt x="1551896" y="645905"/>
                  <a:pt x="1526456" y="647021"/>
                  <a:pt x="1505256" y="649254"/>
                </a:cubicBezTo>
                <a:cubicBezTo>
                  <a:pt x="1484055" y="651487"/>
                  <a:pt x="1471336" y="647021"/>
                  <a:pt x="1450135" y="648138"/>
                </a:cubicBezTo>
                <a:cubicBezTo>
                  <a:pt x="1441656" y="644789"/>
                  <a:pt x="1428935" y="645905"/>
                  <a:pt x="1420457" y="645905"/>
                </a:cubicBezTo>
                <a:cubicBezTo>
                  <a:pt x="1390776" y="647021"/>
                  <a:pt x="1361096" y="644789"/>
                  <a:pt x="1331416" y="648138"/>
                </a:cubicBezTo>
                <a:cubicBezTo>
                  <a:pt x="1322936" y="649254"/>
                  <a:pt x="1310216" y="648138"/>
                  <a:pt x="1297496" y="648138"/>
                </a:cubicBezTo>
                <a:cubicBezTo>
                  <a:pt x="1289017" y="648138"/>
                  <a:pt x="1284776" y="648138"/>
                  <a:pt x="1284776" y="645905"/>
                </a:cubicBezTo>
                <a:cubicBezTo>
                  <a:pt x="1284776" y="643672"/>
                  <a:pt x="1284776" y="641440"/>
                  <a:pt x="1293257" y="642556"/>
                </a:cubicBezTo>
                <a:lnTo>
                  <a:pt x="1294046" y="642417"/>
                </a:lnTo>
                <a:lnTo>
                  <a:pt x="1318817" y="640107"/>
                </a:lnTo>
                <a:cubicBezTo>
                  <a:pt x="1335777" y="636311"/>
                  <a:pt x="1348497" y="636311"/>
                  <a:pt x="1365457" y="636311"/>
                </a:cubicBezTo>
                <a:cubicBezTo>
                  <a:pt x="1399376" y="636311"/>
                  <a:pt x="1429056" y="636311"/>
                  <a:pt x="1458737" y="636311"/>
                </a:cubicBezTo>
                <a:cubicBezTo>
                  <a:pt x="1462976" y="636311"/>
                  <a:pt x="1471456" y="636311"/>
                  <a:pt x="1475696" y="632514"/>
                </a:cubicBezTo>
                <a:cubicBezTo>
                  <a:pt x="1479936" y="632514"/>
                  <a:pt x="1488417" y="628718"/>
                  <a:pt x="1488417" y="621125"/>
                </a:cubicBezTo>
                <a:cubicBezTo>
                  <a:pt x="1488417" y="613532"/>
                  <a:pt x="1479936" y="617328"/>
                  <a:pt x="1475696" y="613532"/>
                </a:cubicBezTo>
                <a:cubicBezTo>
                  <a:pt x="1458737" y="602142"/>
                  <a:pt x="1437536" y="613532"/>
                  <a:pt x="1420576" y="602142"/>
                </a:cubicBezTo>
                <a:cubicBezTo>
                  <a:pt x="1403616" y="605939"/>
                  <a:pt x="1386656" y="594549"/>
                  <a:pt x="1369696" y="594549"/>
                </a:cubicBezTo>
                <a:cubicBezTo>
                  <a:pt x="1348497" y="598346"/>
                  <a:pt x="1331537" y="586956"/>
                  <a:pt x="1310337" y="586956"/>
                </a:cubicBezTo>
                <a:cubicBezTo>
                  <a:pt x="1323056" y="579364"/>
                  <a:pt x="1331537" y="575567"/>
                  <a:pt x="1340016" y="571771"/>
                </a:cubicBezTo>
                <a:cubicBezTo>
                  <a:pt x="1344257" y="567974"/>
                  <a:pt x="1348497" y="567974"/>
                  <a:pt x="1352736" y="571771"/>
                </a:cubicBezTo>
                <a:cubicBezTo>
                  <a:pt x="1369696" y="583160"/>
                  <a:pt x="1386656" y="571771"/>
                  <a:pt x="1407857" y="575567"/>
                </a:cubicBezTo>
                <a:cubicBezTo>
                  <a:pt x="1416336" y="575567"/>
                  <a:pt x="1416336" y="571771"/>
                  <a:pt x="1416336" y="564178"/>
                </a:cubicBezTo>
                <a:cubicBezTo>
                  <a:pt x="1412097" y="552788"/>
                  <a:pt x="1424817" y="552788"/>
                  <a:pt x="1429056" y="556585"/>
                </a:cubicBezTo>
                <a:cubicBezTo>
                  <a:pt x="1450256" y="567974"/>
                  <a:pt x="1471456" y="564178"/>
                  <a:pt x="1492656" y="560381"/>
                </a:cubicBezTo>
                <a:cubicBezTo>
                  <a:pt x="1513856" y="560381"/>
                  <a:pt x="1535056" y="571771"/>
                  <a:pt x="1560496" y="567974"/>
                </a:cubicBezTo>
                <a:cubicBezTo>
                  <a:pt x="1583816" y="579363"/>
                  <a:pt x="1608196" y="584109"/>
                  <a:pt x="1633106" y="586956"/>
                </a:cubicBezTo>
                <a:lnTo>
                  <a:pt x="1640713" y="587718"/>
                </a:lnTo>
                <a:lnTo>
                  <a:pt x="1646583" y="588679"/>
                </a:lnTo>
                <a:cubicBezTo>
                  <a:pt x="1647644" y="590935"/>
                  <a:pt x="1645523" y="595446"/>
                  <a:pt x="1641283" y="604469"/>
                </a:cubicBezTo>
                <a:cubicBezTo>
                  <a:pt x="1649764" y="604469"/>
                  <a:pt x="1666730" y="608980"/>
                  <a:pt x="1670972" y="604469"/>
                </a:cubicBezTo>
                <a:lnTo>
                  <a:pt x="1675810" y="591235"/>
                </a:lnTo>
                <a:lnTo>
                  <a:pt x="1708895" y="594549"/>
                </a:lnTo>
                <a:cubicBezTo>
                  <a:pt x="1742815" y="598346"/>
                  <a:pt x="1776735" y="594549"/>
                  <a:pt x="1810655" y="583160"/>
                </a:cubicBezTo>
                <a:lnTo>
                  <a:pt x="1821753" y="575621"/>
                </a:lnTo>
                <a:lnTo>
                  <a:pt x="1830549" y="574582"/>
                </a:lnTo>
                <a:cubicBezTo>
                  <a:pt x="1837441" y="570634"/>
                  <a:pt x="1842742" y="563867"/>
                  <a:pt x="1844863" y="554845"/>
                </a:cubicBezTo>
                <a:lnTo>
                  <a:pt x="1850662" y="548677"/>
                </a:lnTo>
                <a:lnTo>
                  <a:pt x="1860747" y="547339"/>
                </a:lnTo>
                <a:lnTo>
                  <a:pt x="1861829" y="550333"/>
                </a:lnTo>
                <a:cubicBezTo>
                  <a:pt x="1878793" y="550333"/>
                  <a:pt x="1887275" y="536799"/>
                  <a:pt x="1899999" y="532288"/>
                </a:cubicBezTo>
                <a:cubicBezTo>
                  <a:pt x="1899999" y="523265"/>
                  <a:pt x="1904241" y="518755"/>
                  <a:pt x="1912724" y="523265"/>
                </a:cubicBezTo>
                <a:cubicBezTo>
                  <a:pt x="1929689" y="523265"/>
                  <a:pt x="1946653" y="509732"/>
                  <a:pt x="1963618" y="514243"/>
                </a:cubicBezTo>
                <a:cubicBezTo>
                  <a:pt x="1967860" y="514243"/>
                  <a:pt x="1967860" y="509732"/>
                  <a:pt x="1967860" y="505220"/>
                </a:cubicBezTo>
                <a:cubicBezTo>
                  <a:pt x="1967860" y="505220"/>
                  <a:pt x="1967860" y="500709"/>
                  <a:pt x="1963618" y="500709"/>
                </a:cubicBezTo>
                <a:cubicBezTo>
                  <a:pt x="1955136" y="500709"/>
                  <a:pt x="1950894" y="500709"/>
                  <a:pt x="1946653" y="500709"/>
                </a:cubicBezTo>
                <a:cubicBezTo>
                  <a:pt x="1942412" y="500709"/>
                  <a:pt x="1938171" y="500709"/>
                  <a:pt x="1933930" y="496197"/>
                </a:cubicBezTo>
                <a:lnTo>
                  <a:pt x="1927754" y="488732"/>
                </a:lnTo>
                <a:lnTo>
                  <a:pt x="1929374" y="488248"/>
                </a:lnTo>
                <a:cubicBezTo>
                  <a:pt x="1935734" y="486350"/>
                  <a:pt x="1938914" y="485401"/>
                  <a:pt x="1938914" y="483977"/>
                </a:cubicBezTo>
                <a:lnTo>
                  <a:pt x="1937455" y="482888"/>
                </a:lnTo>
                <a:lnTo>
                  <a:pt x="1960536" y="482487"/>
                </a:lnTo>
                <a:cubicBezTo>
                  <a:pt x="1990226" y="482487"/>
                  <a:pt x="2024155" y="482487"/>
                  <a:pt x="2058086" y="482487"/>
                </a:cubicBezTo>
                <a:cubicBezTo>
                  <a:pt x="2070809" y="482487"/>
                  <a:pt x="2083532" y="475701"/>
                  <a:pt x="2096257" y="475701"/>
                </a:cubicBezTo>
                <a:cubicBezTo>
                  <a:pt x="2108981" y="479094"/>
                  <a:pt x="2121704" y="475701"/>
                  <a:pt x="2138669" y="472308"/>
                </a:cubicBezTo>
                <a:cubicBezTo>
                  <a:pt x="2155634" y="468916"/>
                  <a:pt x="2176841" y="472308"/>
                  <a:pt x="2193806" y="472308"/>
                </a:cubicBezTo>
                <a:cubicBezTo>
                  <a:pt x="2206529" y="472308"/>
                  <a:pt x="2215012" y="475701"/>
                  <a:pt x="2227736" y="468916"/>
                </a:cubicBezTo>
                <a:cubicBezTo>
                  <a:pt x="2227736" y="465524"/>
                  <a:pt x="2236219" y="468916"/>
                  <a:pt x="2240459" y="465524"/>
                </a:cubicBezTo>
                <a:cubicBezTo>
                  <a:pt x="2257424" y="462131"/>
                  <a:pt x="2274390" y="482487"/>
                  <a:pt x="2291355" y="465524"/>
                </a:cubicBezTo>
                <a:cubicBezTo>
                  <a:pt x="2308320" y="465524"/>
                  <a:pt x="2325284" y="465524"/>
                  <a:pt x="2346491" y="465524"/>
                </a:cubicBezTo>
                <a:cubicBezTo>
                  <a:pt x="2363456" y="465524"/>
                  <a:pt x="2380421" y="468916"/>
                  <a:pt x="2401628" y="465524"/>
                </a:cubicBezTo>
                <a:cubicBezTo>
                  <a:pt x="2410111" y="465524"/>
                  <a:pt x="2422834" y="472308"/>
                  <a:pt x="2427075" y="458738"/>
                </a:cubicBezTo>
                <a:cubicBezTo>
                  <a:pt x="2439798" y="455346"/>
                  <a:pt x="2452523" y="451953"/>
                  <a:pt x="2465247" y="458738"/>
                </a:cubicBezTo>
                <a:cubicBezTo>
                  <a:pt x="2469488" y="462131"/>
                  <a:pt x="2477971" y="462131"/>
                  <a:pt x="2482211" y="458738"/>
                </a:cubicBezTo>
                <a:cubicBezTo>
                  <a:pt x="2499176" y="455346"/>
                  <a:pt x="2511900" y="455346"/>
                  <a:pt x="2528866" y="462131"/>
                </a:cubicBezTo>
                <a:cubicBezTo>
                  <a:pt x="2533107" y="462131"/>
                  <a:pt x="2541589" y="462131"/>
                  <a:pt x="2545830" y="451953"/>
                </a:cubicBezTo>
                <a:cubicBezTo>
                  <a:pt x="2545830" y="448560"/>
                  <a:pt x="2558554" y="451953"/>
                  <a:pt x="2562795" y="451953"/>
                </a:cubicBezTo>
                <a:cubicBezTo>
                  <a:pt x="2562795" y="448560"/>
                  <a:pt x="2567036" y="445169"/>
                  <a:pt x="2567036" y="445169"/>
                </a:cubicBezTo>
                <a:cubicBezTo>
                  <a:pt x="2584002" y="445169"/>
                  <a:pt x="2600967" y="445169"/>
                  <a:pt x="2622173" y="445169"/>
                </a:cubicBezTo>
                <a:cubicBezTo>
                  <a:pt x="2622173" y="445169"/>
                  <a:pt x="2622173" y="448560"/>
                  <a:pt x="2622173" y="451953"/>
                </a:cubicBezTo>
                <a:cubicBezTo>
                  <a:pt x="2656104" y="451953"/>
                  <a:pt x="2694275" y="451953"/>
                  <a:pt x="2728205" y="451953"/>
                </a:cubicBezTo>
                <a:cubicBezTo>
                  <a:pt x="2736687" y="445169"/>
                  <a:pt x="2745169" y="445169"/>
                  <a:pt x="2753652" y="451953"/>
                </a:cubicBezTo>
                <a:cubicBezTo>
                  <a:pt x="2787582" y="451953"/>
                  <a:pt x="2817271" y="441776"/>
                  <a:pt x="2851202" y="445169"/>
                </a:cubicBezTo>
                <a:cubicBezTo>
                  <a:pt x="2851202" y="441776"/>
                  <a:pt x="2851202" y="438383"/>
                  <a:pt x="2851202" y="434990"/>
                </a:cubicBezTo>
                <a:cubicBezTo>
                  <a:pt x="2851202" y="431597"/>
                  <a:pt x="2851202" y="431597"/>
                  <a:pt x="2855442" y="431597"/>
                </a:cubicBezTo>
                <a:cubicBezTo>
                  <a:pt x="2859683" y="428205"/>
                  <a:pt x="2863925" y="431597"/>
                  <a:pt x="2863925" y="434990"/>
                </a:cubicBezTo>
                <a:cubicBezTo>
                  <a:pt x="2889373" y="434990"/>
                  <a:pt x="2919061" y="434990"/>
                  <a:pt x="2944509" y="434990"/>
                </a:cubicBezTo>
                <a:cubicBezTo>
                  <a:pt x="2948751" y="438383"/>
                  <a:pt x="2961474" y="431597"/>
                  <a:pt x="2961474" y="441776"/>
                </a:cubicBezTo>
                <a:cubicBezTo>
                  <a:pt x="2974197" y="441776"/>
                  <a:pt x="2982680" y="441776"/>
                  <a:pt x="2991163" y="441776"/>
                </a:cubicBezTo>
                <a:cubicBezTo>
                  <a:pt x="3003887" y="441776"/>
                  <a:pt x="3016611" y="438383"/>
                  <a:pt x="3020852" y="428205"/>
                </a:cubicBezTo>
                <a:cubicBezTo>
                  <a:pt x="3025093" y="424812"/>
                  <a:pt x="3029334" y="424812"/>
                  <a:pt x="3033575" y="424812"/>
                </a:cubicBezTo>
                <a:cubicBezTo>
                  <a:pt x="3037816" y="424812"/>
                  <a:pt x="3042058" y="424812"/>
                  <a:pt x="3050540" y="424812"/>
                </a:cubicBezTo>
                <a:cubicBezTo>
                  <a:pt x="3054782" y="424812"/>
                  <a:pt x="3054782" y="421420"/>
                  <a:pt x="3054782" y="421420"/>
                </a:cubicBezTo>
                <a:cubicBezTo>
                  <a:pt x="3054782" y="418028"/>
                  <a:pt x="3054782" y="414635"/>
                  <a:pt x="3050540" y="414635"/>
                </a:cubicBezTo>
                <a:cubicBezTo>
                  <a:pt x="3033575" y="418028"/>
                  <a:pt x="3016611" y="407849"/>
                  <a:pt x="2999646" y="407849"/>
                </a:cubicBezTo>
                <a:cubicBezTo>
                  <a:pt x="2991163" y="411242"/>
                  <a:pt x="2986921" y="407849"/>
                  <a:pt x="2986921" y="401065"/>
                </a:cubicBezTo>
                <a:cubicBezTo>
                  <a:pt x="2974197" y="397672"/>
                  <a:pt x="2965715" y="387494"/>
                  <a:pt x="2948751" y="387494"/>
                </a:cubicBezTo>
                <a:cubicBezTo>
                  <a:pt x="2948751" y="394280"/>
                  <a:pt x="2944509" y="394280"/>
                  <a:pt x="2940268" y="390887"/>
                </a:cubicBezTo>
                <a:cubicBezTo>
                  <a:pt x="2936027" y="390887"/>
                  <a:pt x="2931785" y="387494"/>
                  <a:pt x="2931785" y="384101"/>
                </a:cubicBezTo>
                <a:cubicBezTo>
                  <a:pt x="2927544" y="370531"/>
                  <a:pt x="2910579" y="363746"/>
                  <a:pt x="2893615" y="367139"/>
                </a:cubicBezTo>
                <a:cubicBezTo>
                  <a:pt x="2885132" y="373924"/>
                  <a:pt x="2872408" y="370531"/>
                  <a:pt x="2863925" y="377317"/>
                </a:cubicBezTo>
                <a:cubicBezTo>
                  <a:pt x="2863925" y="377317"/>
                  <a:pt x="2859683" y="377317"/>
                  <a:pt x="2859683" y="373924"/>
                </a:cubicBezTo>
                <a:cubicBezTo>
                  <a:pt x="2846960" y="373924"/>
                  <a:pt x="2838477" y="370531"/>
                  <a:pt x="2829996" y="373924"/>
                </a:cubicBezTo>
                <a:cubicBezTo>
                  <a:pt x="2808788" y="373924"/>
                  <a:pt x="2787582" y="367139"/>
                  <a:pt x="2770618" y="384101"/>
                </a:cubicBezTo>
                <a:cubicBezTo>
                  <a:pt x="2766377" y="380708"/>
                  <a:pt x="2766377" y="377317"/>
                  <a:pt x="2766377" y="377317"/>
                </a:cubicBezTo>
                <a:cubicBezTo>
                  <a:pt x="2770618" y="367139"/>
                  <a:pt x="2762135" y="356962"/>
                  <a:pt x="2757894" y="346783"/>
                </a:cubicBezTo>
                <a:cubicBezTo>
                  <a:pt x="2753652" y="343390"/>
                  <a:pt x="2736687" y="346783"/>
                  <a:pt x="2728205" y="346783"/>
                </a:cubicBezTo>
                <a:cubicBezTo>
                  <a:pt x="2736687" y="360353"/>
                  <a:pt x="2736687" y="360353"/>
                  <a:pt x="2719722" y="360353"/>
                </a:cubicBezTo>
                <a:cubicBezTo>
                  <a:pt x="2706999" y="360353"/>
                  <a:pt x="2706999" y="360353"/>
                  <a:pt x="2694275" y="373924"/>
                </a:cubicBezTo>
                <a:cubicBezTo>
                  <a:pt x="2694275" y="377317"/>
                  <a:pt x="2690033" y="377317"/>
                  <a:pt x="2685792" y="377317"/>
                </a:cubicBezTo>
                <a:cubicBezTo>
                  <a:pt x="2681550" y="377317"/>
                  <a:pt x="2673069" y="377317"/>
                  <a:pt x="2668827" y="377317"/>
                </a:cubicBezTo>
                <a:cubicBezTo>
                  <a:pt x="2660344" y="377317"/>
                  <a:pt x="2656104" y="377317"/>
                  <a:pt x="2651863" y="377317"/>
                </a:cubicBezTo>
                <a:cubicBezTo>
                  <a:pt x="2643380" y="377317"/>
                  <a:pt x="2643380" y="377317"/>
                  <a:pt x="2643380" y="384101"/>
                </a:cubicBezTo>
                <a:cubicBezTo>
                  <a:pt x="2639138" y="390887"/>
                  <a:pt x="2643380" y="397672"/>
                  <a:pt x="2639138" y="404457"/>
                </a:cubicBezTo>
                <a:cubicBezTo>
                  <a:pt x="2634897" y="404457"/>
                  <a:pt x="2626414" y="404457"/>
                  <a:pt x="2622173" y="404457"/>
                </a:cubicBezTo>
                <a:cubicBezTo>
                  <a:pt x="2613690" y="401065"/>
                  <a:pt x="2617931" y="397672"/>
                  <a:pt x="2617931" y="394280"/>
                </a:cubicBezTo>
                <a:cubicBezTo>
                  <a:pt x="2605208" y="390887"/>
                  <a:pt x="2596726" y="380708"/>
                  <a:pt x="2584002" y="384101"/>
                </a:cubicBezTo>
                <a:cubicBezTo>
                  <a:pt x="2584002" y="387494"/>
                  <a:pt x="2579761" y="387494"/>
                  <a:pt x="2575519" y="387494"/>
                </a:cubicBezTo>
                <a:cubicBezTo>
                  <a:pt x="2571278" y="387494"/>
                  <a:pt x="2562795" y="387494"/>
                  <a:pt x="2558554" y="387494"/>
                </a:cubicBezTo>
                <a:cubicBezTo>
                  <a:pt x="2558554" y="394280"/>
                  <a:pt x="2554312" y="394280"/>
                  <a:pt x="2550072" y="394280"/>
                </a:cubicBezTo>
                <a:cubicBezTo>
                  <a:pt x="2541589" y="390887"/>
                  <a:pt x="2545830" y="387494"/>
                  <a:pt x="2545830" y="384101"/>
                </a:cubicBezTo>
                <a:cubicBezTo>
                  <a:pt x="2541589" y="384101"/>
                  <a:pt x="2541589" y="384101"/>
                  <a:pt x="2541589" y="384101"/>
                </a:cubicBezTo>
                <a:cubicBezTo>
                  <a:pt x="2524624" y="384101"/>
                  <a:pt x="2516142" y="401065"/>
                  <a:pt x="2503417" y="390887"/>
                </a:cubicBezTo>
                <a:cubicBezTo>
                  <a:pt x="2486453" y="384101"/>
                  <a:pt x="2469488" y="394280"/>
                  <a:pt x="2461005" y="384101"/>
                </a:cubicBezTo>
                <a:cubicBezTo>
                  <a:pt x="2448281" y="384101"/>
                  <a:pt x="2431317" y="380708"/>
                  <a:pt x="2418593" y="387494"/>
                </a:cubicBezTo>
                <a:cubicBezTo>
                  <a:pt x="2401628" y="390887"/>
                  <a:pt x="2384662" y="387494"/>
                  <a:pt x="2367697" y="387494"/>
                </a:cubicBezTo>
                <a:cubicBezTo>
                  <a:pt x="2367697" y="387494"/>
                  <a:pt x="2363456" y="387494"/>
                  <a:pt x="2363456" y="387494"/>
                </a:cubicBezTo>
                <a:cubicBezTo>
                  <a:pt x="2363456" y="384101"/>
                  <a:pt x="2359215" y="387494"/>
                  <a:pt x="2363456" y="390887"/>
                </a:cubicBezTo>
                <a:cubicBezTo>
                  <a:pt x="2363456" y="394280"/>
                  <a:pt x="2367697" y="397672"/>
                  <a:pt x="2376179" y="397672"/>
                </a:cubicBezTo>
                <a:cubicBezTo>
                  <a:pt x="2384662" y="397672"/>
                  <a:pt x="2388903" y="401065"/>
                  <a:pt x="2384662" y="404457"/>
                </a:cubicBezTo>
                <a:cubicBezTo>
                  <a:pt x="2384662" y="411242"/>
                  <a:pt x="2376179" y="407849"/>
                  <a:pt x="2371939" y="407849"/>
                </a:cubicBezTo>
                <a:cubicBezTo>
                  <a:pt x="2376179" y="421420"/>
                  <a:pt x="2388903" y="421420"/>
                  <a:pt x="2401628" y="418028"/>
                </a:cubicBezTo>
                <a:cubicBezTo>
                  <a:pt x="2405869" y="421420"/>
                  <a:pt x="2410111" y="418028"/>
                  <a:pt x="2414352" y="424812"/>
                </a:cubicBezTo>
                <a:cubicBezTo>
                  <a:pt x="2414352" y="431597"/>
                  <a:pt x="2405869" y="428205"/>
                  <a:pt x="2401628" y="431597"/>
                </a:cubicBezTo>
                <a:cubicBezTo>
                  <a:pt x="2388903" y="431597"/>
                  <a:pt x="2376179" y="445169"/>
                  <a:pt x="2371939" y="424812"/>
                </a:cubicBezTo>
                <a:cubicBezTo>
                  <a:pt x="2371939" y="424812"/>
                  <a:pt x="2363456" y="424812"/>
                  <a:pt x="2363456" y="424812"/>
                </a:cubicBezTo>
                <a:cubicBezTo>
                  <a:pt x="2342250" y="438383"/>
                  <a:pt x="2342250" y="438383"/>
                  <a:pt x="2316802" y="431597"/>
                </a:cubicBezTo>
                <a:cubicBezTo>
                  <a:pt x="2308320" y="428205"/>
                  <a:pt x="2295597" y="431597"/>
                  <a:pt x="2287114" y="424812"/>
                </a:cubicBezTo>
                <a:cubicBezTo>
                  <a:pt x="2287114" y="424812"/>
                  <a:pt x="2287114" y="424812"/>
                  <a:pt x="2282872" y="424812"/>
                </a:cubicBezTo>
                <a:cubicBezTo>
                  <a:pt x="2265907" y="434990"/>
                  <a:pt x="2265907" y="431597"/>
                  <a:pt x="2248942" y="431597"/>
                </a:cubicBezTo>
                <a:cubicBezTo>
                  <a:pt x="2231978" y="431597"/>
                  <a:pt x="2219253" y="421420"/>
                  <a:pt x="2202288" y="418028"/>
                </a:cubicBezTo>
                <a:cubicBezTo>
                  <a:pt x="2193806" y="418028"/>
                  <a:pt x="2198046" y="411242"/>
                  <a:pt x="2198046" y="407849"/>
                </a:cubicBezTo>
                <a:cubicBezTo>
                  <a:pt x="2198046" y="401065"/>
                  <a:pt x="2193806" y="401065"/>
                  <a:pt x="2185323" y="397672"/>
                </a:cubicBezTo>
                <a:cubicBezTo>
                  <a:pt x="2164117" y="394280"/>
                  <a:pt x="2142910" y="394280"/>
                  <a:pt x="2121704" y="394280"/>
                </a:cubicBezTo>
                <a:cubicBezTo>
                  <a:pt x="2117464" y="394280"/>
                  <a:pt x="2108981" y="390887"/>
                  <a:pt x="2108981" y="394280"/>
                </a:cubicBezTo>
                <a:cubicBezTo>
                  <a:pt x="2096257" y="404457"/>
                  <a:pt x="2083532" y="397672"/>
                  <a:pt x="2070809" y="394280"/>
                </a:cubicBezTo>
                <a:cubicBezTo>
                  <a:pt x="2064448" y="390887"/>
                  <a:pt x="2058086" y="388342"/>
                  <a:pt x="2051724" y="387918"/>
                </a:cubicBezTo>
                <a:lnTo>
                  <a:pt x="2046930" y="389516"/>
                </a:lnTo>
                <a:lnTo>
                  <a:pt x="2044915" y="382897"/>
                </a:lnTo>
                <a:cubicBezTo>
                  <a:pt x="2042794" y="380049"/>
                  <a:pt x="2039614" y="378151"/>
                  <a:pt x="2035374" y="378151"/>
                </a:cubicBezTo>
                <a:cubicBezTo>
                  <a:pt x="2018414" y="374355"/>
                  <a:pt x="2005694" y="370558"/>
                  <a:pt x="1988734" y="370558"/>
                </a:cubicBezTo>
                <a:cubicBezTo>
                  <a:pt x="1963294" y="370558"/>
                  <a:pt x="1942094" y="370558"/>
                  <a:pt x="1912414" y="370558"/>
                </a:cubicBezTo>
                <a:cubicBezTo>
                  <a:pt x="1925134" y="362965"/>
                  <a:pt x="1937855" y="366762"/>
                  <a:pt x="1946334" y="359169"/>
                </a:cubicBezTo>
                <a:cubicBezTo>
                  <a:pt x="1946334" y="355372"/>
                  <a:pt x="1954814" y="355372"/>
                  <a:pt x="1954814" y="351576"/>
                </a:cubicBezTo>
                <a:cubicBezTo>
                  <a:pt x="1950575" y="343983"/>
                  <a:pt x="1946334" y="343983"/>
                  <a:pt x="1942094" y="343983"/>
                </a:cubicBezTo>
                <a:cubicBezTo>
                  <a:pt x="1925134" y="343983"/>
                  <a:pt x="1908175" y="347779"/>
                  <a:pt x="1891215" y="351576"/>
                </a:cubicBezTo>
                <a:cubicBezTo>
                  <a:pt x="1865774" y="355372"/>
                  <a:pt x="1844575" y="351576"/>
                  <a:pt x="1819135" y="351576"/>
                </a:cubicBezTo>
                <a:cubicBezTo>
                  <a:pt x="1802175" y="351576"/>
                  <a:pt x="1785216" y="347779"/>
                  <a:pt x="1764015" y="336390"/>
                </a:cubicBezTo>
                <a:cubicBezTo>
                  <a:pt x="1793695" y="340186"/>
                  <a:pt x="1814895" y="336390"/>
                  <a:pt x="1836095" y="332593"/>
                </a:cubicBezTo>
                <a:cubicBezTo>
                  <a:pt x="1857295" y="325000"/>
                  <a:pt x="1882734" y="325000"/>
                  <a:pt x="1903935" y="325000"/>
                </a:cubicBezTo>
                <a:cubicBezTo>
                  <a:pt x="1908175" y="325000"/>
                  <a:pt x="1912414" y="325000"/>
                  <a:pt x="1916654" y="325000"/>
                </a:cubicBezTo>
                <a:cubicBezTo>
                  <a:pt x="1916654" y="313611"/>
                  <a:pt x="1908175" y="298425"/>
                  <a:pt x="1929374" y="294629"/>
                </a:cubicBezTo>
                <a:cubicBezTo>
                  <a:pt x="1929374" y="294629"/>
                  <a:pt x="1929374" y="290832"/>
                  <a:pt x="1929374" y="287036"/>
                </a:cubicBezTo>
                <a:cubicBezTo>
                  <a:pt x="1925134" y="283239"/>
                  <a:pt x="1920895" y="287036"/>
                  <a:pt x="1916654" y="283239"/>
                </a:cubicBezTo>
                <a:cubicBezTo>
                  <a:pt x="1903935" y="283239"/>
                  <a:pt x="1886975" y="287036"/>
                  <a:pt x="1874255" y="283239"/>
                </a:cubicBezTo>
                <a:cubicBezTo>
                  <a:pt x="1874255" y="283239"/>
                  <a:pt x="1870015" y="279443"/>
                  <a:pt x="1870015" y="275646"/>
                </a:cubicBezTo>
                <a:cubicBezTo>
                  <a:pt x="1874255" y="275646"/>
                  <a:pt x="1874255" y="271850"/>
                  <a:pt x="1874255" y="271850"/>
                </a:cubicBezTo>
                <a:cubicBezTo>
                  <a:pt x="1886975" y="271850"/>
                  <a:pt x="1903935" y="271850"/>
                  <a:pt x="1916654" y="271850"/>
                </a:cubicBezTo>
                <a:cubicBezTo>
                  <a:pt x="1929374" y="271850"/>
                  <a:pt x="1946334" y="271850"/>
                  <a:pt x="1959054" y="271850"/>
                </a:cubicBezTo>
                <a:cubicBezTo>
                  <a:pt x="1967535" y="271850"/>
                  <a:pt x="1976014" y="271850"/>
                  <a:pt x="1980254" y="271850"/>
                </a:cubicBezTo>
                <a:cubicBezTo>
                  <a:pt x="1992974" y="264257"/>
                  <a:pt x="2001454" y="256664"/>
                  <a:pt x="2014174" y="252868"/>
                </a:cubicBezTo>
                <a:cubicBezTo>
                  <a:pt x="2031135" y="249071"/>
                  <a:pt x="2048093" y="241478"/>
                  <a:pt x="2065053" y="237682"/>
                </a:cubicBezTo>
                <a:cubicBezTo>
                  <a:pt x="2077773" y="237682"/>
                  <a:pt x="2077773" y="233885"/>
                  <a:pt x="2077773" y="226292"/>
                </a:cubicBezTo>
                <a:cubicBezTo>
                  <a:pt x="2077773" y="218699"/>
                  <a:pt x="2073534" y="218699"/>
                  <a:pt x="2065053" y="218699"/>
                </a:cubicBezTo>
                <a:cubicBezTo>
                  <a:pt x="2052334" y="214903"/>
                  <a:pt x="2052334" y="214903"/>
                  <a:pt x="2060814" y="207310"/>
                </a:cubicBezTo>
                <a:cubicBezTo>
                  <a:pt x="2065053" y="199717"/>
                  <a:pt x="2077773" y="195921"/>
                  <a:pt x="2056574" y="192124"/>
                </a:cubicBezTo>
                <a:cubicBezTo>
                  <a:pt x="2052334" y="192124"/>
                  <a:pt x="2056574" y="184531"/>
                  <a:pt x="2056574" y="180735"/>
                </a:cubicBezTo>
                <a:cubicBezTo>
                  <a:pt x="2056574" y="180735"/>
                  <a:pt x="2056574" y="180735"/>
                  <a:pt x="2060814" y="180735"/>
                </a:cubicBezTo>
                <a:cubicBezTo>
                  <a:pt x="2073534" y="165549"/>
                  <a:pt x="2073534" y="165549"/>
                  <a:pt x="2060814" y="154160"/>
                </a:cubicBezTo>
                <a:cubicBezTo>
                  <a:pt x="2052334" y="146567"/>
                  <a:pt x="2035374" y="142770"/>
                  <a:pt x="2026894" y="127584"/>
                </a:cubicBezTo>
                <a:cubicBezTo>
                  <a:pt x="2039614" y="123788"/>
                  <a:pt x="2060814" y="127584"/>
                  <a:pt x="2069294" y="116195"/>
                </a:cubicBezTo>
                <a:cubicBezTo>
                  <a:pt x="2069294" y="116195"/>
                  <a:pt x="2069294" y="112398"/>
                  <a:pt x="2065053" y="112398"/>
                </a:cubicBezTo>
                <a:cubicBezTo>
                  <a:pt x="2009934" y="112398"/>
                  <a:pt x="1954814" y="112398"/>
                  <a:pt x="1895454" y="112398"/>
                </a:cubicBezTo>
                <a:cubicBezTo>
                  <a:pt x="1891215" y="108602"/>
                  <a:pt x="1899694" y="108602"/>
                  <a:pt x="1891215" y="108602"/>
                </a:cubicBezTo>
                <a:cubicBezTo>
                  <a:pt x="1899694" y="108602"/>
                  <a:pt x="1908175" y="108602"/>
                  <a:pt x="1912414" y="104805"/>
                </a:cubicBezTo>
                <a:cubicBezTo>
                  <a:pt x="1918774" y="104805"/>
                  <a:pt x="1926194" y="103856"/>
                  <a:pt x="1932554" y="101009"/>
                </a:cubicBezTo>
                <a:lnTo>
                  <a:pt x="1939721" y="93110"/>
                </a:lnTo>
                <a:lnTo>
                  <a:pt x="1954706" y="92430"/>
                </a:lnTo>
                <a:cubicBezTo>
                  <a:pt x="1963189" y="80870"/>
                  <a:pt x="1980154" y="92430"/>
                  <a:pt x="1997118" y="84723"/>
                </a:cubicBezTo>
                <a:cubicBezTo>
                  <a:pt x="2009843" y="73163"/>
                  <a:pt x="2018326" y="92430"/>
                  <a:pt x="2035290" y="92430"/>
                </a:cubicBezTo>
                <a:cubicBezTo>
                  <a:pt x="2035290" y="92430"/>
                  <a:pt x="2035290" y="92430"/>
                  <a:pt x="2039532" y="92430"/>
                </a:cubicBezTo>
                <a:cubicBezTo>
                  <a:pt x="2039532" y="88576"/>
                  <a:pt x="2035290" y="84723"/>
                  <a:pt x="2043773" y="80870"/>
                </a:cubicBezTo>
                <a:cubicBezTo>
                  <a:pt x="2048013" y="80870"/>
                  <a:pt x="2052255" y="80870"/>
                  <a:pt x="2052255" y="88576"/>
                </a:cubicBezTo>
                <a:cubicBezTo>
                  <a:pt x="2056496" y="88576"/>
                  <a:pt x="2064979" y="88576"/>
                  <a:pt x="2069220" y="88576"/>
                </a:cubicBezTo>
                <a:cubicBezTo>
                  <a:pt x="2073462" y="88576"/>
                  <a:pt x="2077703" y="88576"/>
                  <a:pt x="2077703" y="92430"/>
                </a:cubicBezTo>
                <a:cubicBezTo>
                  <a:pt x="2090427" y="96283"/>
                  <a:pt x="2098909" y="84723"/>
                  <a:pt x="2111632" y="80870"/>
                </a:cubicBezTo>
                <a:cubicBezTo>
                  <a:pt x="2111632" y="77016"/>
                  <a:pt x="2107391" y="73163"/>
                  <a:pt x="2115874" y="69309"/>
                </a:cubicBezTo>
                <a:cubicBezTo>
                  <a:pt x="2120115" y="69309"/>
                  <a:pt x="2128598" y="69309"/>
                  <a:pt x="2132839" y="69309"/>
                </a:cubicBezTo>
                <a:cubicBezTo>
                  <a:pt x="2137081" y="77016"/>
                  <a:pt x="2132839" y="84723"/>
                  <a:pt x="2137081" y="92430"/>
                </a:cubicBezTo>
                <a:cubicBezTo>
                  <a:pt x="2137081" y="100137"/>
                  <a:pt x="2137081" y="100137"/>
                  <a:pt x="2145564" y="100137"/>
                </a:cubicBezTo>
                <a:cubicBezTo>
                  <a:pt x="2149805" y="100137"/>
                  <a:pt x="2154045" y="100137"/>
                  <a:pt x="2162528" y="100137"/>
                </a:cubicBezTo>
                <a:cubicBezTo>
                  <a:pt x="2166770" y="100137"/>
                  <a:pt x="2175251" y="100137"/>
                  <a:pt x="2179493" y="100137"/>
                </a:cubicBezTo>
                <a:cubicBezTo>
                  <a:pt x="2183734" y="100137"/>
                  <a:pt x="2187976" y="100137"/>
                  <a:pt x="2187976" y="103990"/>
                </a:cubicBezTo>
                <a:cubicBezTo>
                  <a:pt x="2200700" y="119404"/>
                  <a:pt x="2200700" y="119404"/>
                  <a:pt x="2213423" y="119404"/>
                </a:cubicBezTo>
                <a:cubicBezTo>
                  <a:pt x="2230388" y="119404"/>
                  <a:pt x="2230388" y="119404"/>
                  <a:pt x="2221906" y="134818"/>
                </a:cubicBezTo>
                <a:cubicBezTo>
                  <a:pt x="2230388" y="134818"/>
                  <a:pt x="2247353" y="138671"/>
                  <a:pt x="2251595" y="134818"/>
                </a:cubicBezTo>
                <a:cubicBezTo>
                  <a:pt x="2255836" y="123258"/>
                  <a:pt x="2264319" y="111697"/>
                  <a:pt x="2260078" y="100137"/>
                </a:cubicBezTo>
                <a:cubicBezTo>
                  <a:pt x="2260078" y="100137"/>
                  <a:pt x="2260078" y="96283"/>
                  <a:pt x="2264319" y="92430"/>
                </a:cubicBezTo>
                <a:cubicBezTo>
                  <a:pt x="2281284" y="111697"/>
                  <a:pt x="2302490" y="103990"/>
                  <a:pt x="2323697" y="103990"/>
                </a:cubicBezTo>
                <a:cubicBezTo>
                  <a:pt x="2332178" y="107844"/>
                  <a:pt x="2340661" y="103990"/>
                  <a:pt x="2353384" y="103990"/>
                </a:cubicBezTo>
                <a:cubicBezTo>
                  <a:pt x="2353384" y="100137"/>
                  <a:pt x="2357626" y="100137"/>
                  <a:pt x="2357626" y="100137"/>
                </a:cubicBezTo>
                <a:cubicBezTo>
                  <a:pt x="2366109" y="107844"/>
                  <a:pt x="2378833" y="103990"/>
                  <a:pt x="2387316" y="111697"/>
                </a:cubicBezTo>
                <a:cubicBezTo>
                  <a:pt x="2404280" y="115551"/>
                  <a:pt x="2421245" y="107844"/>
                  <a:pt x="2425486" y="92430"/>
                </a:cubicBezTo>
                <a:cubicBezTo>
                  <a:pt x="2425486" y="88576"/>
                  <a:pt x="2429728" y="84723"/>
                  <a:pt x="2433969" y="84723"/>
                </a:cubicBezTo>
                <a:cubicBezTo>
                  <a:pt x="2438211" y="80870"/>
                  <a:pt x="2442452" y="80870"/>
                  <a:pt x="2442452" y="88576"/>
                </a:cubicBezTo>
                <a:cubicBezTo>
                  <a:pt x="2459417" y="88576"/>
                  <a:pt x="2467898" y="77016"/>
                  <a:pt x="2480623" y="73163"/>
                </a:cubicBezTo>
                <a:cubicBezTo>
                  <a:pt x="2480623" y="65456"/>
                  <a:pt x="2484864" y="61603"/>
                  <a:pt x="2493347" y="65456"/>
                </a:cubicBezTo>
                <a:cubicBezTo>
                  <a:pt x="2510312" y="65456"/>
                  <a:pt x="2527276" y="53896"/>
                  <a:pt x="2544242" y="57749"/>
                </a:cubicBezTo>
                <a:cubicBezTo>
                  <a:pt x="2548483" y="57749"/>
                  <a:pt x="2548483" y="53896"/>
                  <a:pt x="2548483" y="50042"/>
                </a:cubicBezTo>
                <a:cubicBezTo>
                  <a:pt x="2548483" y="50042"/>
                  <a:pt x="2548483" y="46189"/>
                  <a:pt x="2544242" y="46189"/>
                </a:cubicBezTo>
                <a:cubicBezTo>
                  <a:pt x="2535759" y="46189"/>
                  <a:pt x="2531517" y="46189"/>
                  <a:pt x="2527276" y="46189"/>
                </a:cubicBezTo>
                <a:cubicBezTo>
                  <a:pt x="2523036" y="46189"/>
                  <a:pt x="2518794" y="46189"/>
                  <a:pt x="2514553" y="42335"/>
                </a:cubicBezTo>
                <a:lnTo>
                  <a:pt x="2503748" y="31180"/>
                </a:lnTo>
                <a:lnTo>
                  <a:pt x="2541159" y="30624"/>
                </a:lnTo>
                <a:cubicBezTo>
                  <a:pt x="2570849" y="30624"/>
                  <a:pt x="2604778" y="30624"/>
                  <a:pt x="2638709" y="30624"/>
                </a:cubicBezTo>
                <a:cubicBezTo>
                  <a:pt x="2651432" y="30624"/>
                  <a:pt x="2664156" y="24828"/>
                  <a:pt x="2676880" y="24828"/>
                </a:cubicBezTo>
                <a:cubicBezTo>
                  <a:pt x="2689604" y="27726"/>
                  <a:pt x="2702327" y="24828"/>
                  <a:pt x="2719292" y="21930"/>
                </a:cubicBezTo>
                <a:cubicBezTo>
                  <a:pt x="2736257" y="19032"/>
                  <a:pt x="2757465" y="21930"/>
                  <a:pt x="2774429" y="21930"/>
                </a:cubicBezTo>
                <a:cubicBezTo>
                  <a:pt x="2787152" y="21930"/>
                  <a:pt x="2795635" y="24828"/>
                  <a:pt x="2808359" y="19032"/>
                </a:cubicBezTo>
                <a:cubicBezTo>
                  <a:pt x="2808359" y="16135"/>
                  <a:pt x="2816842" y="19032"/>
                  <a:pt x="2821082" y="16135"/>
                </a:cubicBezTo>
                <a:cubicBezTo>
                  <a:pt x="2838047" y="13237"/>
                  <a:pt x="2855013" y="30624"/>
                  <a:pt x="2871978" y="16135"/>
                </a:cubicBezTo>
                <a:cubicBezTo>
                  <a:pt x="2888943" y="16135"/>
                  <a:pt x="2905908" y="16135"/>
                  <a:pt x="2927115" y="16135"/>
                </a:cubicBezTo>
                <a:cubicBezTo>
                  <a:pt x="2944079" y="16135"/>
                  <a:pt x="2961044" y="19032"/>
                  <a:pt x="2982251" y="16135"/>
                </a:cubicBezTo>
                <a:cubicBezTo>
                  <a:pt x="2990734" y="16135"/>
                  <a:pt x="3003457" y="21930"/>
                  <a:pt x="3007698" y="10339"/>
                </a:cubicBezTo>
                <a:cubicBezTo>
                  <a:pt x="3020421" y="7441"/>
                  <a:pt x="3033146" y="4543"/>
                  <a:pt x="3045870" y="10339"/>
                </a:cubicBezTo>
                <a:cubicBezTo>
                  <a:pt x="3050111" y="13237"/>
                  <a:pt x="3058594" y="13237"/>
                  <a:pt x="3062834" y="10339"/>
                </a:cubicBezTo>
                <a:cubicBezTo>
                  <a:pt x="3079799" y="7441"/>
                  <a:pt x="3092523" y="7441"/>
                  <a:pt x="3109489" y="13237"/>
                </a:cubicBezTo>
                <a:cubicBezTo>
                  <a:pt x="3113730" y="13237"/>
                  <a:pt x="3122212" y="13237"/>
                  <a:pt x="3126454" y="4543"/>
                </a:cubicBezTo>
                <a:cubicBezTo>
                  <a:pt x="3126454" y="1645"/>
                  <a:pt x="3139177" y="4543"/>
                  <a:pt x="3143418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60C8BCD9-395E-41AA-9D16-154338C2173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105777" y="1892852"/>
            <a:ext cx="2922959" cy="3072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082623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440" userDrawn="1">
          <p15:clr>
            <a:srgbClr val="FBAE40"/>
          </p15:clr>
        </p15:guide>
        <p15:guide id="2" pos="25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D075C1DE-E117-4FA9-A867-4ED89AC25A98}"/>
              </a:ext>
            </a:extLst>
          </p:cNvPr>
          <p:cNvSpPr/>
          <p:nvPr userDrawn="1"/>
        </p:nvSpPr>
        <p:spPr>
          <a:xfrm>
            <a:off x="-1" y="3"/>
            <a:ext cx="5621868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315581" y="-1"/>
            <a:ext cx="2612571" cy="4373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5581" y="4567162"/>
            <a:ext cx="7876419" cy="2290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CE83DDED-D6C7-4848-B289-2830377167D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2193" y="0"/>
            <a:ext cx="35318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729309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5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15434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718249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3468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902215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440" userDrawn="1">
          <p15:clr>
            <a:srgbClr val="FBAE40"/>
          </p15:clr>
        </p15:guide>
        <p15:guide id="2" pos="25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15C431FD-5460-4260-B8FE-1385C3A0A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2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9570869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94757" y="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53379" y="253800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653379" y="-2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94757" y="4482000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5989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2"/>
          <p:cNvSpPr>
            <a:spLocks noGrp="1"/>
          </p:cNvSpPr>
          <p:nvPr>
            <p:ph type="pic" sz="quarter" idx="47" hasCustomPrompt="1"/>
          </p:nvPr>
        </p:nvSpPr>
        <p:spPr>
          <a:xfrm>
            <a:off x="730232" y="1769006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48" hasCustomPrompt="1"/>
          </p:nvPr>
        </p:nvSpPr>
        <p:spPr>
          <a:xfrm>
            <a:off x="2900507" y="3065006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그림 개체 틀 2"/>
          <p:cNvSpPr>
            <a:spLocks noGrp="1"/>
          </p:cNvSpPr>
          <p:nvPr>
            <p:ph type="pic" sz="quarter" idx="49" hasCustomPrompt="1"/>
          </p:nvPr>
        </p:nvSpPr>
        <p:spPr>
          <a:xfrm>
            <a:off x="5070783" y="3061809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그림 개체 틀 2"/>
          <p:cNvSpPr>
            <a:spLocks noGrp="1"/>
          </p:cNvSpPr>
          <p:nvPr>
            <p:ph type="pic" sz="quarter" idx="51" hasCustomPrompt="1"/>
          </p:nvPr>
        </p:nvSpPr>
        <p:spPr>
          <a:xfrm>
            <a:off x="9411335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/>
          <p:cNvSpPr>
            <a:spLocks noGrp="1"/>
          </p:cNvSpPr>
          <p:nvPr>
            <p:ph type="pic" sz="quarter" idx="52" hasCustomPrompt="1"/>
          </p:nvPr>
        </p:nvSpPr>
        <p:spPr>
          <a:xfrm>
            <a:off x="7241057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9612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DED69620-E555-40B2-93DD-C7C19DAE0545}"/>
              </a:ext>
            </a:extLst>
          </p:cNvPr>
          <p:cNvSpPr/>
          <p:nvPr userDrawn="1"/>
        </p:nvSpPr>
        <p:spPr>
          <a:xfrm>
            <a:off x="656283" y="2"/>
            <a:ext cx="8521955" cy="6557065"/>
          </a:xfrm>
          <a:custGeom>
            <a:avLst/>
            <a:gdLst>
              <a:gd name="connsiteX0" fmla="*/ 11254134 w 12594296"/>
              <a:gd name="connsiteY0" fmla="*/ 0 h 9690456"/>
              <a:gd name="connsiteX1" fmla="*/ 12594296 w 12594296"/>
              <a:gd name="connsiteY1" fmla="*/ 0 h 9690456"/>
              <a:gd name="connsiteX2" fmla="*/ 12582464 w 12594296"/>
              <a:gd name="connsiteY2" fmla="*/ 19347 h 9690456"/>
              <a:gd name="connsiteX3" fmla="*/ 7145784 w 12594296"/>
              <a:gd name="connsiteY3" fmla="*/ 7180154 h 9690456"/>
              <a:gd name="connsiteX4" fmla="*/ 6396407 w 12594296"/>
              <a:gd name="connsiteY4" fmla="*/ 7282717 h 9690456"/>
              <a:gd name="connsiteX5" fmla="*/ 6396408 w 12594296"/>
              <a:gd name="connsiteY5" fmla="*/ 7282715 h 9690456"/>
              <a:gd name="connsiteX6" fmla="*/ 6293848 w 12594296"/>
              <a:gd name="connsiteY6" fmla="*/ 6533339 h 9690456"/>
              <a:gd name="connsiteX7" fmla="*/ 9774266 w 12594296"/>
              <a:gd name="connsiteY7" fmla="*/ 0 h 9690456"/>
              <a:gd name="connsiteX8" fmla="*/ 11117286 w 12594296"/>
              <a:gd name="connsiteY8" fmla="*/ 0 h 9690456"/>
              <a:gd name="connsiteX9" fmla="*/ 4208364 w 12594296"/>
              <a:gd name="connsiteY9" fmla="*/ 9099941 h 9690456"/>
              <a:gd name="connsiteX10" fmla="*/ 3458987 w 12594296"/>
              <a:gd name="connsiteY10" fmla="*/ 9202502 h 9690456"/>
              <a:gd name="connsiteX11" fmla="*/ 3458988 w 12594296"/>
              <a:gd name="connsiteY11" fmla="*/ 9202502 h 9690456"/>
              <a:gd name="connsiteX12" fmla="*/ 3356428 w 12594296"/>
              <a:gd name="connsiteY12" fmla="*/ 8453124 h 9690456"/>
              <a:gd name="connsiteX13" fmla="*/ 8294394 w 12594296"/>
              <a:gd name="connsiteY13" fmla="*/ 0 h 9690456"/>
              <a:gd name="connsiteX14" fmla="*/ 9637414 w 12594296"/>
              <a:gd name="connsiteY14" fmla="*/ 0 h 9690456"/>
              <a:gd name="connsiteX15" fmla="*/ 3727151 w 12594296"/>
              <a:gd name="connsiteY15" fmla="*/ 7784579 h 9690456"/>
              <a:gd name="connsiteX16" fmla="*/ 3070193 w 12594296"/>
              <a:gd name="connsiteY16" fmla="*/ 7943663 h 9690456"/>
              <a:gd name="connsiteX17" fmla="*/ 2977775 w 12594296"/>
              <a:gd name="connsiteY17" fmla="*/ 7887140 h 9690456"/>
              <a:gd name="connsiteX18" fmla="*/ 2898498 w 12594296"/>
              <a:gd name="connsiteY18" fmla="*/ 7813309 h 9690456"/>
              <a:gd name="connsiteX19" fmla="*/ 2875214 w 12594296"/>
              <a:gd name="connsiteY19" fmla="*/ 7137763 h 9690456"/>
              <a:gd name="connsiteX20" fmla="*/ 6814526 w 12594296"/>
              <a:gd name="connsiteY20" fmla="*/ 0 h 9690456"/>
              <a:gd name="connsiteX21" fmla="*/ 8157545 w 12594296"/>
              <a:gd name="connsiteY21" fmla="*/ 0 h 9690456"/>
              <a:gd name="connsiteX22" fmla="*/ 960827 w 12594296"/>
              <a:gd name="connsiteY22" fmla="*/ 9479004 h 9690456"/>
              <a:gd name="connsiteX23" fmla="*/ 211450 w 12594296"/>
              <a:gd name="connsiteY23" fmla="*/ 9581567 h 9690456"/>
              <a:gd name="connsiteX24" fmla="*/ 211451 w 12594296"/>
              <a:gd name="connsiteY24" fmla="*/ 9581567 h 9690456"/>
              <a:gd name="connsiteX25" fmla="*/ 108890 w 12594296"/>
              <a:gd name="connsiteY25" fmla="*/ 8832189 h 9690456"/>
              <a:gd name="connsiteX26" fmla="*/ 5334653 w 12594296"/>
              <a:gd name="connsiteY26" fmla="*/ 0 h 9690456"/>
              <a:gd name="connsiteX27" fmla="*/ 6677672 w 12594296"/>
              <a:gd name="connsiteY27" fmla="*/ 0 h 9690456"/>
              <a:gd name="connsiteX28" fmla="*/ 1067450 w 12594296"/>
              <a:gd name="connsiteY28" fmla="*/ 7389388 h 9690456"/>
              <a:gd name="connsiteX29" fmla="*/ 318072 w 12594296"/>
              <a:gd name="connsiteY29" fmla="*/ 7491950 h 9690456"/>
              <a:gd name="connsiteX30" fmla="*/ 318074 w 12594296"/>
              <a:gd name="connsiteY30" fmla="*/ 7491950 h 9690456"/>
              <a:gd name="connsiteX31" fmla="*/ 215512 w 12594296"/>
              <a:gd name="connsiteY31" fmla="*/ 6742571 h 9690456"/>
              <a:gd name="connsiteX32" fmla="*/ 3854783 w 12594296"/>
              <a:gd name="connsiteY32" fmla="*/ 0 h 9690456"/>
              <a:gd name="connsiteX33" fmla="*/ 5197800 w 12594296"/>
              <a:gd name="connsiteY33" fmla="*/ 0 h 9690456"/>
              <a:gd name="connsiteX34" fmla="*/ 1581006 w 12594296"/>
              <a:gd name="connsiteY34" fmla="*/ 4763784 h 9690456"/>
              <a:gd name="connsiteX35" fmla="*/ 831629 w 12594296"/>
              <a:gd name="connsiteY35" fmla="*/ 4866347 h 9690456"/>
              <a:gd name="connsiteX36" fmla="*/ 831630 w 12594296"/>
              <a:gd name="connsiteY36" fmla="*/ 4866347 h 9690456"/>
              <a:gd name="connsiteX37" fmla="*/ 729070 w 12594296"/>
              <a:gd name="connsiteY37" fmla="*/ 4116969 h 9690456"/>
              <a:gd name="connsiteX38" fmla="*/ 2374910 w 12594296"/>
              <a:gd name="connsiteY38" fmla="*/ 0 h 9690456"/>
              <a:gd name="connsiteX39" fmla="*/ 3717928 w 12594296"/>
              <a:gd name="connsiteY39" fmla="*/ 0 h 9690456"/>
              <a:gd name="connsiteX40" fmla="*/ 1403742 w 12594296"/>
              <a:gd name="connsiteY40" fmla="*/ 3048080 h 9690456"/>
              <a:gd name="connsiteX41" fmla="*/ 654366 w 12594296"/>
              <a:gd name="connsiteY41" fmla="*/ 3150642 h 9690456"/>
              <a:gd name="connsiteX42" fmla="*/ 654366 w 12594296"/>
              <a:gd name="connsiteY42" fmla="*/ 3150641 h 9690456"/>
              <a:gd name="connsiteX43" fmla="*/ 551807 w 12594296"/>
              <a:gd name="connsiteY43" fmla="*/ 2401265 h 9690456"/>
              <a:gd name="connsiteX44" fmla="*/ 895038 w 12594296"/>
              <a:gd name="connsiteY44" fmla="*/ 0 h 9690456"/>
              <a:gd name="connsiteX45" fmla="*/ 2238056 w 12594296"/>
              <a:gd name="connsiteY45" fmla="*/ 0 h 9690456"/>
              <a:gd name="connsiteX46" fmla="*/ 1276448 w 12594296"/>
              <a:gd name="connsiteY46" fmla="*/ 1266560 h 9690456"/>
              <a:gd name="connsiteX47" fmla="*/ 527072 w 12594296"/>
              <a:gd name="connsiteY47" fmla="*/ 1369122 h 9690456"/>
              <a:gd name="connsiteX48" fmla="*/ 527074 w 12594296"/>
              <a:gd name="connsiteY48" fmla="*/ 1369122 h 9690456"/>
              <a:gd name="connsiteX49" fmla="*/ 424511 w 12594296"/>
              <a:gd name="connsiteY49" fmla="*/ 619745 h 969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94296" h="9690456">
                <a:moveTo>
                  <a:pt x="11254134" y="0"/>
                </a:moveTo>
                <a:lnTo>
                  <a:pt x="12594296" y="0"/>
                </a:lnTo>
                <a:lnTo>
                  <a:pt x="12582464" y="19347"/>
                </a:lnTo>
                <a:cubicBezTo>
                  <a:pt x="10770238" y="2406284"/>
                  <a:pt x="8958010" y="4793217"/>
                  <a:pt x="7145784" y="7180154"/>
                </a:cubicBezTo>
                <a:cubicBezTo>
                  <a:pt x="6967172" y="7415411"/>
                  <a:pt x="6631664" y="7461331"/>
                  <a:pt x="6396407" y="7282717"/>
                </a:cubicBezTo>
                <a:lnTo>
                  <a:pt x="6396408" y="7282715"/>
                </a:lnTo>
                <a:cubicBezTo>
                  <a:pt x="6161153" y="7104103"/>
                  <a:pt x="6115235" y="6768596"/>
                  <a:pt x="6293848" y="6533339"/>
                </a:cubicBezTo>
                <a:close/>
                <a:moveTo>
                  <a:pt x="9774266" y="0"/>
                </a:moveTo>
                <a:lnTo>
                  <a:pt x="11117286" y="0"/>
                </a:lnTo>
                <a:lnTo>
                  <a:pt x="4208364" y="9099941"/>
                </a:lnTo>
                <a:cubicBezTo>
                  <a:pt x="4029750" y="9335196"/>
                  <a:pt x="3694244" y="9381116"/>
                  <a:pt x="3458987" y="9202502"/>
                </a:cubicBezTo>
                <a:lnTo>
                  <a:pt x="3458988" y="9202502"/>
                </a:lnTo>
                <a:cubicBezTo>
                  <a:pt x="3223732" y="9023889"/>
                  <a:pt x="3177814" y="8688381"/>
                  <a:pt x="3356428" y="8453124"/>
                </a:cubicBezTo>
                <a:close/>
                <a:moveTo>
                  <a:pt x="8294394" y="0"/>
                </a:moveTo>
                <a:lnTo>
                  <a:pt x="9637414" y="0"/>
                </a:lnTo>
                <a:lnTo>
                  <a:pt x="3727151" y="7784579"/>
                </a:lnTo>
                <a:cubicBezTo>
                  <a:pt x="3570864" y="7990429"/>
                  <a:pt x="3294455" y="8051315"/>
                  <a:pt x="3070193" y="7943663"/>
                </a:cubicBezTo>
                <a:lnTo>
                  <a:pt x="2977775" y="7887140"/>
                </a:lnTo>
                <a:lnTo>
                  <a:pt x="2898498" y="7813309"/>
                </a:lnTo>
                <a:cubicBezTo>
                  <a:pt x="2734547" y="7626217"/>
                  <a:pt x="2718928" y="7343612"/>
                  <a:pt x="2875214" y="7137763"/>
                </a:cubicBezTo>
                <a:close/>
                <a:moveTo>
                  <a:pt x="6814526" y="0"/>
                </a:moveTo>
                <a:lnTo>
                  <a:pt x="8157545" y="0"/>
                </a:lnTo>
                <a:lnTo>
                  <a:pt x="960827" y="9479004"/>
                </a:lnTo>
                <a:cubicBezTo>
                  <a:pt x="782213" y="9714262"/>
                  <a:pt x="446706" y="9760180"/>
                  <a:pt x="211450" y="9581567"/>
                </a:cubicBezTo>
                <a:lnTo>
                  <a:pt x="211451" y="9581567"/>
                </a:lnTo>
                <a:cubicBezTo>
                  <a:pt x="-23806" y="9402953"/>
                  <a:pt x="-69724" y="9067446"/>
                  <a:pt x="108890" y="8832189"/>
                </a:cubicBezTo>
                <a:close/>
                <a:moveTo>
                  <a:pt x="5334653" y="0"/>
                </a:moveTo>
                <a:lnTo>
                  <a:pt x="6677672" y="0"/>
                </a:lnTo>
                <a:lnTo>
                  <a:pt x="1067450" y="7389388"/>
                </a:lnTo>
                <a:cubicBezTo>
                  <a:pt x="888834" y="7624646"/>
                  <a:pt x="553328" y="7670563"/>
                  <a:pt x="318072" y="7491950"/>
                </a:cubicBezTo>
                <a:lnTo>
                  <a:pt x="318074" y="7491950"/>
                </a:lnTo>
                <a:cubicBezTo>
                  <a:pt x="82817" y="7313338"/>
                  <a:pt x="36898" y="6977830"/>
                  <a:pt x="215512" y="6742571"/>
                </a:cubicBezTo>
                <a:close/>
                <a:moveTo>
                  <a:pt x="3854783" y="0"/>
                </a:moveTo>
                <a:lnTo>
                  <a:pt x="5197800" y="0"/>
                </a:lnTo>
                <a:lnTo>
                  <a:pt x="1581006" y="4763784"/>
                </a:lnTo>
                <a:cubicBezTo>
                  <a:pt x="1402392" y="4999042"/>
                  <a:pt x="1066886" y="5044960"/>
                  <a:pt x="831629" y="4866347"/>
                </a:cubicBezTo>
                <a:lnTo>
                  <a:pt x="831630" y="4866347"/>
                </a:lnTo>
                <a:cubicBezTo>
                  <a:pt x="596374" y="4687733"/>
                  <a:pt x="550456" y="4352226"/>
                  <a:pt x="729070" y="4116969"/>
                </a:cubicBezTo>
                <a:close/>
                <a:moveTo>
                  <a:pt x="2374910" y="0"/>
                </a:moveTo>
                <a:lnTo>
                  <a:pt x="3717928" y="0"/>
                </a:lnTo>
                <a:lnTo>
                  <a:pt x="1403742" y="3048080"/>
                </a:lnTo>
                <a:cubicBezTo>
                  <a:pt x="1225130" y="3283337"/>
                  <a:pt x="889622" y="3329255"/>
                  <a:pt x="654366" y="3150642"/>
                </a:cubicBezTo>
                <a:lnTo>
                  <a:pt x="654366" y="3150641"/>
                </a:lnTo>
                <a:cubicBezTo>
                  <a:pt x="419111" y="2972028"/>
                  <a:pt x="373193" y="2636522"/>
                  <a:pt x="551807" y="2401265"/>
                </a:cubicBezTo>
                <a:close/>
                <a:moveTo>
                  <a:pt x="895038" y="0"/>
                </a:moveTo>
                <a:lnTo>
                  <a:pt x="2238056" y="0"/>
                </a:lnTo>
                <a:lnTo>
                  <a:pt x="1276448" y="1266560"/>
                </a:lnTo>
                <a:cubicBezTo>
                  <a:pt x="1097836" y="1501817"/>
                  <a:pt x="762328" y="1547736"/>
                  <a:pt x="527072" y="1369122"/>
                </a:cubicBezTo>
                <a:lnTo>
                  <a:pt x="527074" y="1369122"/>
                </a:lnTo>
                <a:cubicBezTo>
                  <a:pt x="291816" y="1190508"/>
                  <a:pt x="245898" y="855002"/>
                  <a:pt x="424511" y="619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그림 개체 틀 16">
            <a:extLst>
              <a:ext uri="{FF2B5EF4-FFF2-40B4-BE49-F238E27FC236}">
                <a16:creationId xmlns=""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35329" y="3"/>
            <a:ext cx="8396199" cy="6460303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2928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A2A84B4A-CEB2-40FB-A02E-8EB2AF478368}"/>
              </a:ext>
            </a:extLst>
          </p:cNvPr>
          <p:cNvGrpSpPr/>
          <p:nvPr userDrawn="1"/>
        </p:nvGrpSpPr>
        <p:grpSpPr>
          <a:xfrm>
            <a:off x="6473211" y="396282"/>
            <a:ext cx="5760640" cy="2937987"/>
            <a:chOff x="-612576" y="1705002"/>
            <a:chExt cx="5688632" cy="2537858"/>
          </a:xfrm>
        </p:grpSpPr>
        <p:sp>
          <p:nvSpPr>
            <p:cNvPr id="13" name="Oval 5">
              <a:extLst>
                <a:ext uri="{FF2B5EF4-FFF2-40B4-BE49-F238E27FC236}">
                  <a16:creationId xmlns="" xmlns:a16="http://schemas.microsoft.com/office/drawing/2014/main" id="{F8CA4E56-5CF0-4C8C-A69B-FEC333052C4C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9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="" xmlns:a16="http://schemas.microsoft.com/office/drawing/2014/main" id="{DBFF776C-2C37-432F-8D95-5002FD9DE6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Picture Placeholder 2">
            <a:extLst>
              <a:ext uri="{FF2B5EF4-FFF2-40B4-BE49-F238E27FC236}">
                <a16:creationId xmlns="" xmlns:a16="http://schemas.microsoft.com/office/drawing/2014/main" id="{07A15BD4-6D7E-4517-BDED-81FD478CEDA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35116" y="765234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1" name="Group 14">
            <a:extLst>
              <a:ext uri="{FF2B5EF4-FFF2-40B4-BE49-F238E27FC236}">
                <a16:creationId xmlns="" xmlns:a16="http://schemas.microsoft.com/office/drawing/2014/main" id="{FB0AFAFC-8EB9-4974-915A-249E7E1C57A2}"/>
              </a:ext>
            </a:extLst>
          </p:cNvPr>
          <p:cNvGrpSpPr/>
          <p:nvPr userDrawn="1"/>
        </p:nvGrpSpPr>
        <p:grpSpPr>
          <a:xfrm>
            <a:off x="6473211" y="3496950"/>
            <a:ext cx="5760640" cy="2937987"/>
            <a:chOff x="-612576" y="1705002"/>
            <a:chExt cx="5688632" cy="2537858"/>
          </a:xfrm>
        </p:grpSpPr>
        <p:sp>
          <p:nvSpPr>
            <p:cNvPr id="22" name="Oval 15">
              <a:extLst>
                <a:ext uri="{FF2B5EF4-FFF2-40B4-BE49-F238E27FC236}">
                  <a16:creationId xmlns="" xmlns:a16="http://schemas.microsoft.com/office/drawing/2014/main" id="{59FEB9C5-5FA6-4880-B618-058738C37AD1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23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="" xmlns:a16="http://schemas.microsoft.com/office/drawing/2014/main" id="{3B06E91A-2C0E-4BB0-889E-F881F2C268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CDA76C3D-8C5A-4664-AF41-B36993816A4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035116" y="3865902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4799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36984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2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52287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4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9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759016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2031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15C431FD-5460-4260-B8FE-1385C3A0A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2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8839653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2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91733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E5BFE49F-B5E6-4A85-B42A-DBDD013F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2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13964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CAD834A1-2664-485F-A4FD-2D93E8FE0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2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94516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56159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11652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59881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08109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1652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9881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08109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3861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3E22A51-FB04-4FB6-8A9D-AE05811C1438}"/>
              </a:ext>
            </a:extLst>
          </p:cNvPr>
          <p:cNvSpPr/>
          <p:nvPr userDrawn="1"/>
        </p:nvSpPr>
        <p:spPr>
          <a:xfrm>
            <a:off x="360610" y="303729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9500" y="523743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730988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7D04CEC-4D5F-45A7-9E19-734ADBE840F9}"/>
              </a:ext>
            </a:extLst>
          </p:cNvPr>
          <p:cNvSpPr/>
          <p:nvPr userDrawn="1"/>
        </p:nvSpPr>
        <p:spPr>
          <a:xfrm>
            <a:off x="0" y="1016001"/>
            <a:ext cx="12192000" cy="3589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5754" y="463850"/>
            <a:ext cx="11340495" cy="41420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4855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7" y="535024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tIns="540000" anchor="ctr"/>
          <a:lstStyle>
            <a:lvl1pPr marL="0" marR="0" indent="0" algn="ctr" defTabSz="914424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24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24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554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71622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30731E8C-4F6D-4237-9657-97AE0A1B11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99580" y="0"/>
            <a:ext cx="7392421" cy="6858000"/>
          </a:xfrm>
          <a:custGeom>
            <a:avLst/>
            <a:gdLst>
              <a:gd name="connsiteX0" fmla="*/ 1848908 w 7392421"/>
              <a:gd name="connsiteY0" fmla="*/ 6196465 h 6858000"/>
              <a:gd name="connsiteX1" fmla="*/ 1851185 w 7392421"/>
              <a:gd name="connsiteY1" fmla="*/ 6198075 h 6858000"/>
              <a:gd name="connsiteX2" fmla="*/ 1858075 w 7392421"/>
              <a:gd name="connsiteY2" fmla="*/ 6202346 h 6858000"/>
              <a:gd name="connsiteX3" fmla="*/ 1985274 w 7392421"/>
              <a:gd name="connsiteY3" fmla="*/ 6213735 h 6858000"/>
              <a:gd name="connsiteX4" fmla="*/ 2010714 w 7392421"/>
              <a:gd name="connsiteY4" fmla="*/ 6213735 h 6858000"/>
              <a:gd name="connsiteX5" fmla="*/ 2065834 w 7392421"/>
              <a:gd name="connsiteY5" fmla="*/ 6236514 h 6858000"/>
              <a:gd name="connsiteX6" fmla="*/ 2103994 w 7392421"/>
              <a:gd name="connsiteY6" fmla="*/ 6236514 h 6858000"/>
              <a:gd name="connsiteX7" fmla="*/ 2116714 w 7392421"/>
              <a:gd name="connsiteY7" fmla="*/ 6244107 h 6858000"/>
              <a:gd name="connsiteX8" fmla="*/ 2112474 w 7392421"/>
              <a:gd name="connsiteY8" fmla="*/ 6255496 h 6858000"/>
              <a:gd name="connsiteX9" fmla="*/ 2082794 w 7392421"/>
              <a:gd name="connsiteY9" fmla="*/ 6259293 h 6858000"/>
              <a:gd name="connsiteX10" fmla="*/ 2065834 w 7392421"/>
              <a:gd name="connsiteY10" fmla="*/ 6240310 h 6858000"/>
              <a:gd name="connsiteX11" fmla="*/ 2023434 w 7392421"/>
              <a:gd name="connsiteY11" fmla="*/ 6236514 h 6858000"/>
              <a:gd name="connsiteX12" fmla="*/ 1972554 w 7392421"/>
              <a:gd name="connsiteY12" fmla="*/ 6236514 h 6858000"/>
              <a:gd name="connsiteX13" fmla="*/ 1951355 w 7392421"/>
              <a:gd name="connsiteY13" fmla="*/ 6236514 h 6858000"/>
              <a:gd name="connsiteX14" fmla="*/ 1921675 w 7392421"/>
              <a:gd name="connsiteY14" fmla="*/ 6240310 h 6858000"/>
              <a:gd name="connsiteX15" fmla="*/ 1891994 w 7392421"/>
              <a:gd name="connsiteY15" fmla="*/ 6236514 h 6858000"/>
              <a:gd name="connsiteX16" fmla="*/ 1875035 w 7392421"/>
              <a:gd name="connsiteY16" fmla="*/ 6240310 h 6858000"/>
              <a:gd name="connsiteX17" fmla="*/ 1866555 w 7392421"/>
              <a:gd name="connsiteY17" fmla="*/ 6228921 h 6858000"/>
              <a:gd name="connsiteX18" fmla="*/ 1845355 w 7392421"/>
              <a:gd name="connsiteY18" fmla="*/ 6228921 h 6858000"/>
              <a:gd name="connsiteX19" fmla="*/ 1836875 w 7392421"/>
              <a:gd name="connsiteY19" fmla="*/ 6236514 h 6858000"/>
              <a:gd name="connsiteX20" fmla="*/ 1832635 w 7392421"/>
              <a:gd name="connsiteY20" fmla="*/ 6221328 h 6858000"/>
              <a:gd name="connsiteX21" fmla="*/ 1807195 w 7392421"/>
              <a:gd name="connsiteY21" fmla="*/ 6221328 h 6858000"/>
              <a:gd name="connsiteX22" fmla="*/ 1798716 w 7392421"/>
              <a:gd name="connsiteY22" fmla="*/ 6228921 h 6858000"/>
              <a:gd name="connsiteX23" fmla="*/ 1794475 w 7392421"/>
              <a:gd name="connsiteY23" fmla="*/ 6213735 h 6858000"/>
              <a:gd name="connsiteX24" fmla="*/ 1760555 w 7392421"/>
              <a:gd name="connsiteY24" fmla="*/ 6216108 h 6858000"/>
              <a:gd name="connsiteX25" fmla="*/ 1743434 w 7392421"/>
              <a:gd name="connsiteY25" fmla="*/ 6212994 h 6858000"/>
              <a:gd name="connsiteX26" fmla="*/ 1746224 w 7392421"/>
              <a:gd name="connsiteY26" fmla="*/ 6212355 h 6858000"/>
              <a:gd name="connsiteX27" fmla="*/ 1775913 w 7392421"/>
              <a:gd name="connsiteY27" fmla="*/ 6212355 h 6858000"/>
              <a:gd name="connsiteX28" fmla="*/ 1805602 w 7392421"/>
              <a:gd name="connsiteY28" fmla="*/ 6202655 h 6858000"/>
              <a:gd name="connsiteX29" fmla="*/ 1822567 w 7392421"/>
              <a:gd name="connsiteY29" fmla="*/ 6212355 h 6858000"/>
              <a:gd name="connsiteX30" fmla="*/ 1831049 w 7392421"/>
              <a:gd name="connsiteY30" fmla="*/ 6197805 h 6858000"/>
              <a:gd name="connsiteX31" fmla="*/ 1839532 w 7392421"/>
              <a:gd name="connsiteY31" fmla="*/ 6197805 h 6858000"/>
              <a:gd name="connsiteX32" fmla="*/ 1913195 w 7392421"/>
              <a:gd name="connsiteY32" fmla="*/ 6186999 h 6858000"/>
              <a:gd name="connsiteX33" fmla="*/ 1913195 w 7392421"/>
              <a:gd name="connsiteY33" fmla="*/ 6187160 h 6858000"/>
              <a:gd name="connsiteX34" fmla="*/ 1912033 w 7392421"/>
              <a:gd name="connsiteY34" fmla="*/ 6187221 h 6858000"/>
              <a:gd name="connsiteX35" fmla="*/ 863352 w 7392421"/>
              <a:gd name="connsiteY35" fmla="*/ 5843219 h 6858000"/>
              <a:gd name="connsiteX36" fmla="*/ 864073 w 7392421"/>
              <a:gd name="connsiteY36" fmla="*/ 5843752 h 6858000"/>
              <a:gd name="connsiteX37" fmla="*/ 863059 w 7392421"/>
              <a:gd name="connsiteY37" fmla="*/ 5843752 h 6858000"/>
              <a:gd name="connsiteX38" fmla="*/ 883526 w 7392421"/>
              <a:gd name="connsiteY38" fmla="*/ 5689580 h 6858000"/>
              <a:gd name="connsiteX39" fmla="*/ 892008 w 7392421"/>
              <a:gd name="connsiteY39" fmla="*/ 5689580 h 6858000"/>
              <a:gd name="connsiteX40" fmla="*/ 896249 w 7392421"/>
              <a:gd name="connsiteY40" fmla="*/ 5693132 h 6858000"/>
              <a:gd name="connsiteX41" fmla="*/ 895512 w 7392421"/>
              <a:gd name="connsiteY41" fmla="*/ 5693596 h 6858000"/>
              <a:gd name="connsiteX42" fmla="*/ 892008 w 7392421"/>
              <a:gd name="connsiteY42" fmla="*/ 5693132 h 6858000"/>
              <a:gd name="connsiteX43" fmla="*/ 883526 w 7392421"/>
              <a:gd name="connsiteY43" fmla="*/ 5689580 h 6858000"/>
              <a:gd name="connsiteX44" fmla="*/ 1298563 w 7392421"/>
              <a:gd name="connsiteY44" fmla="*/ 5672327 h 6858000"/>
              <a:gd name="connsiteX45" fmla="*/ 1299170 w 7392421"/>
              <a:gd name="connsiteY45" fmla="*/ 5675371 h 6858000"/>
              <a:gd name="connsiteX46" fmla="*/ 1299170 w 7392421"/>
              <a:gd name="connsiteY46" fmla="*/ 5682476 h 6858000"/>
              <a:gd name="connsiteX47" fmla="*/ 1294928 w 7392421"/>
              <a:gd name="connsiteY47" fmla="*/ 5675371 h 6858000"/>
              <a:gd name="connsiteX48" fmla="*/ 985317 w 7392421"/>
              <a:gd name="connsiteY48" fmla="*/ 5668268 h 6858000"/>
              <a:gd name="connsiteX49" fmla="*/ 1006522 w 7392421"/>
              <a:gd name="connsiteY49" fmla="*/ 5682476 h 6858000"/>
              <a:gd name="connsiteX50" fmla="*/ 1031970 w 7392421"/>
              <a:gd name="connsiteY50" fmla="*/ 5675371 h 6858000"/>
              <a:gd name="connsiteX51" fmla="*/ 1040453 w 7392421"/>
              <a:gd name="connsiteY51" fmla="*/ 5671819 h 6858000"/>
              <a:gd name="connsiteX52" fmla="*/ 1061659 w 7392421"/>
              <a:gd name="connsiteY52" fmla="*/ 5675371 h 6858000"/>
              <a:gd name="connsiteX53" fmla="*/ 1091348 w 7392421"/>
              <a:gd name="connsiteY53" fmla="*/ 5682476 h 6858000"/>
              <a:gd name="connsiteX54" fmla="*/ 1133760 w 7392421"/>
              <a:gd name="connsiteY54" fmla="*/ 5678923 h 6858000"/>
              <a:gd name="connsiteX55" fmla="*/ 1146484 w 7392421"/>
              <a:gd name="connsiteY55" fmla="*/ 5668268 h 6858000"/>
              <a:gd name="connsiteX56" fmla="*/ 1159208 w 7392421"/>
              <a:gd name="connsiteY56" fmla="*/ 5668268 h 6858000"/>
              <a:gd name="connsiteX57" fmla="*/ 1159208 w 7392421"/>
              <a:gd name="connsiteY57" fmla="*/ 5678923 h 6858000"/>
              <a:gd name="connsiteX58" fmla="*/ 1142243 w 7392421"/>
              <a:gd name="connsiteY58" fmla="*/ 5700236 h 6858000"/>
              <a:gd name="connsiteX59" fmla="*/ 1129518 w 7392421"/>
              <a:gd name="connsiteY59" fmla="*/ 5703788 h 6858000"/>
              <a:gd name="connsiteX60" fmla="*/ 1129518 w 7392421"/>
              <a:gd name="connsiteY60" fmla="*/ 5700236 h 6858000"/>
              <a:gd name="connsiteX61" fmla="*/ 1116795 w 7392421"/>
              <a:gd name="connsiteY61" fmla="*/ 5693132 h 6858000"/>
              <a:gd name="connsiteX62" fmla="*/ 1108314 w 7392421"/>
              <a:gd name="connsiteY62" fmla="*/ 5703788 h 6858000"/>
              <a:gd name="connsiteX63" fmla="*/ 1100226 w 7392421"/>
              <a:gd name="connsiteY63" fmla="*/ 5708967 h 6858000"/>
              <a:gd name="connsiteX64" fmla="*/ 1042644 w 7392421"/>
              <a:gd name="connsiteY64" fmla="*/ 5708967 h 6858000"/>
              <a:gd name="connsiteX65" fmla="*/ 1004472 w 7392421"/>
              <a:gd name="connsiteY65" fmla="*/ 5714762 h 6858000"/>
              <a:gd name="connsiteX66" fmla="*/ 995990 w 7392421"/>
              <a:gd name="connsiteY66" fmla="*/ 5711865 h 6858000"/>
              <a:gd name="connsiteX67" fmla="*/ 970542 w 7392421"/>
              <a:gd name="connsiteY67" fmla="*/ 5708605 h 6858000"/>
              <a:gd name="connsiteX68" fmla="*/ 953015 w 7392421"/>
              <a:gd name="connsiteY68" fmla="*/ 5710850 h 6858000"/>
              <a:gd name="connsiteX69" fmla="*/ 948204 w 7392421"/>
              <a:gd name="connsiteY69" fmla="*/ 5704232 h 6858000"/>
              <a:gd name="connsiteX70" fmla="*/ 934421 w 7392421"/>
              <a:gd name="connsiteY70" fmla="*/ 5696683 h 6858000"/>
              <a:gd name="connsiteX71" fmla="*/ 921698 w 7392421"/>
              <a:gd name="connsiteY71" fmla="*/ 5696683 h 6858000"/>
              <a:gd name="connsiteX72" fmla="*/ 904732 w 7392421"/>
              <a:gd name="connsiteY72" fmla="*/ 5703788 h 6858000"/>
              <a:gd name="connsiteX73" fmla="*/ 892008 w 7392421"/>
              <a:gd name="connsiteY73" fmla="*/ 5693132 h 6858000"/>
              <a:gd name="connsiteX74" fmla="*/ 894128 w 7392421"/>
              <a:gd name="connsiteY74" fmla="*/ 5694464 h 6858000"/>
              <a:gd name="connsiteX75" fmla="*/ 895512 w 7392421"/>
              <a:gd name="connsiteY75" fmla="*/ 5693596 h 6858000"/>
              <a:gd name="connsiteX76" fmla="*/ 902082 w 7392421"/>
              <a:gd name="connsiteY76" fmla="*/ 5694464 h 6858000"/>
              <a:gd name="connsiteX77" fmla="*/ 908973 w 7392421"/>
              <a:gd name="connsiteY77" fmla="*/ 5693132 h 6858000"/>
              <a:gd name="connsiteX78" fmla="*/ 951385 w 7392421"/>
              <a:gd name="connsiteY78" fmla="*/ 5682476 h 6858000"/>
              <a:gd name="connsiteX79" fmla="*/ 968351 w 7392421"/>
              <a:gd name="connsiteY79" fmla="*/ 5678923 h 6858000"/>
              <a:gd name="connsiteX80" fmla="*/ 985317 w 7392421"/>
              <a:gd name="connsiteY80" fmla="*/ 5668268 h 6858000"/>
              <a:gd name="connsiteX81" fmla="*/ 3069156 w 7392421"/>
              <a:gd name="connsiteY81" fmla="*/ 5224784 h 6858000"/>
              <a:gd name="connsiteX82" fmla="*/ 3069877 w 7392421"/>
              <a:gd name="connsiteY82" fmla="*/ 5225655 h 6858000"/>
              <a:gd name="connsiteX83" fmla="*/ 3070170 w 7392421"/>
              <a:gd name="connsiteY83" fmla="*/ 5224784 h 6858000"/>
              <a:gd name="connsiteX84" fmla="*/ 0 w 7392421"/>
              <a:gd name="connsiteY84" fmla="*/ 3728101 h 6858000"/>
              <a:gd name="connsiteX85" fmla="*/ 1014 w 7392421"/>
              <a:gd name="connsiteY85" fmla="*/ 3728101 h 6858000"/>
              <a:gd name="connsiteX86" fmla="*/ 293 w 7392421"/>
              <a:gd name="connsiteY86" fmla="*/ 3728972 h 6858000"/>
              <a:gd name="connsiteX87" fmla="*/ 1748249 w 7392421"/>
              <a:gd name="connsiteY87" fmla="*/ 900296 h 6858000"/>
              <a:gd name="connsiteX88" fmla="*/ 1750394 w 7392421"/>
              <a:gd name="connsiteY88" fmla="*/ 900296 h 6858000"/>
              <a:gd name="connsiteX89" fmla="*/ 1741171 w 7392421"/>
              <a:gd name="connsiteY89" fmla="*/ 901194 h 6858000"/>
              <a:gd name="connsiteX90" fmla="*/ 1738152 w 7392421"/>
              <a:gd name="connsiteY90" fmla="*/ 900900 h 6858000"/>
              <a:gd name="connsiteX91" fmla="*/ 1881554 w 7392421"/>
              <a:gd name="connsiteY91" fmla="*/ 886188 h 6858000"/>
              <a:gd name="connsiteX92" fmla="*/ 1912293 w 7392421"/>
              <a:gd name="connsiteY92" fmla="*/ 887026 h 6858000"/>
              <a:gd name="connsiteX93" fmla="*/ 1958933 w 7392421"/>
              <a:gd name="connsiteY93" fmla="*/ 894840 h 6858000"/>
              <a:gd name="connsiteX94" fmla="*/ 1961440 w 7392421"/>
              <a:gd name="connsiteY94" fmla="*/ 895896 h 6858000"/>
              <a:gd name="connsiteX95" fmla="*/ 1862047 w 7392421"/>
              <a:gd name="connsiteY95" fmla="*/ 895896 h 6858000"/>
              <a:gd name="connsiteX96" fmla="*/ 1840840 w 7392421"/>
              <a:gd name="connsiteY96" fmla="*/ 899749 h 6858000"/>
              <a:gd name="connsiteX97" fmla="*/ 1821936 w 7392421"/>
              <a:gd name="connsiteY97" fmla="*/ 894167 h 6858000"/>
              <a:gd name="connsiteX98" fmla="*/ 1844454 w 7392421"/>
              <a:gd name="connsiteY98" fmla="*/ 892607 h 6858000"/>
              <a:gd name="connsiteX99" fmla="*/ 1857174 w 7392421"/>
              <a:gd name="connsiteY99" fmla="*/ 890374 h 6858000"/>
              <a:gd name="connsiteX100" fmla="*/ 1881554 w 7392421"/>
              <a:gd name="connsiteY100" fmla="*/ 886188 h 6858000"/>
              <a:gd name="connsiteX101" fmla="*/ 1719279 w 7392421"/>
              <a:gd name="connsiteY101" fmla="*/ 884793 h 6858000"/>
              <a:gd name="connsiteX102" fmla="*/ 1738455 w 7392421"/>
              <a:gd name="connsiteY102" fmla="*/ 884793 h 6858000"/>
              <a:gd name="connsiteX103" fmla="*/ 1797815 w 7392421"/>
              <a:gd name="connsiteY103" fmla="*/ 890374 h 6858000"/>
              <a:gd name="connsiteX104" fmla="*/ 1737762 w 7392421"/>
              <a:gd name="connsiteY104" fmla="*/ 892482 h 6858000"/>
              <a:gd name="connsiteX105" fmla="*/ 1688889 w 7392421"/>
              <a:gd name="connsiteY105" fmla="*/ 892482 h 6858000"/>
              <a:gd name="connsiteX106" fmla="*/ 1722809 w 7392421"/>
              <a:gd name="connsiteY106" fmla="*/ 889133 h 6858000"/>
              <a:gd name="connsiteX107" fmla="*/ 1731289 w 7392421"/>
              <a:gd name="connsiteY107" fmla="*/ 886901 h 6858000"/>
              <a:gd name="connsiteX108" fmla="*/ 1645175 w 7392421"/>
              <a:gd name="connsiteY108" fmla="*/ 884793 h 6858000"/>
              <a:gd name="connsiteX109" fmla="*/ 1715727 w 7392421"/>
              <a:gd name="connsiteY109" fmla="*/ 884793 h 6858000"/>
              <a:gd name="connsiteX110" fmla="*/ 1667690 w 7392421"/>
              <a:gd name="connsiteY110" fmla="*/ 886901 h 6858000"/>
              <a:gd name="connsiteX111" fmla="*/ 1595610 w 7392421"/>
              <a:gd name="connsiteY111" fmla="*/ 886901 h 6858000"/>
              <a:gd name="connsiteX112" fmla="*/ 1594784 w 7392421"/>
              <a:gd name="connsiteY112" fmla="*/ 886834 h 6858000"/>
              <a:gd name="connsiteX113" fmla="*/ 1774961 w 7392421"/>
              <a:gd name="connsiteY113" fmla="*/ 491518 h 6858000"/>
              <a:gd name="connsiteX114" fmla="*/ 1774351 w 7392421"/>
              <a:gd name="connsiteY114" fmla="*/ 492814 h 6858000"/>
              <a:gd name="connsiteX115" fmla="*/ 1769849 w 7392421"/>
              <a:gd name="connsiteY115" fmla="*/ 491944 h 6858000"/>
              <a:gd name="connsiteX116" fmla="*/ 1982374 w 7392421"/>
              <a:gd name="connsiteY116" fmla="*/ 395710 h 6858000"/>
              <a:gd name="connsiteX117" fmla="*/ 1992974 w 7392421"/>
              <a:gd name="connsiteY117" fmla="*/ 397133 h 6858000"/>
              <a:gd name="connsiteX118" fmla="*/ 2005216 w 7392421"/>
              <a:gd name="connsiteY118" fmla="*/ 401518 h 6858000"/>
              <a:gd name="connsiteX119" fmla="*/ 1985984 w 7392421"/>
              <a:gd name="connsiteY119" fmla="*/ 397672 h 6858000"/>
              <a:gd name="connsiteX120" fmla="*/ 1980348 w 7392421"/>
              <a:gd name="connsiteY120" fmla="*/ 395982 h 6858000"/>
              <a:gd name="connsiteX121" fmla="*/ 1898608 w 7392421"/>
              <a:gd name="connsiteY121" fmla="*/ 46924 h 6858000"/>
              <a:gd name="connsiteX122" fmla="*/ 1906232 w 7392421"/>
              <a:gd name="connsiteY122" fmla="*/ 47706 h 6858000"/>
              <a:gd name="connsiteX123" fmla="*/ 1901691 w 7392421"/>
              <a:gd name="connsiteY123" fmla="*/ 51487 h 6858000"/>
              <a:gd name="connsiteX124" fmla="*/ 1898694 w 7392421"/>
              <a:gd name="connsiteY124" fmla="*/ 52622 h 6858000"/>
              <a:gd name="connsiteX125" fmla="*/ 1895454 w 7392421"/>
              <a:gd name="connsiteY125" fmla="*/ 51655 h 6858000"/>
              <a:gd name="connsiteX126" fmla="*/ 1893127 w 7392421"/>
              <a:gd name="connsiteY126" fmla="*/ 47486 h 6858000"/>
              <a:gd name="connsiteX127" fmla="*/ 2355584 w 7392421"/>
              <a:gd name="connsiteY127" fmla="*/ 38338 h 6858000"/>
              <a:gd name="connsiteX128" fmla="*/ 2354974 w 7392421"/>
              <a:gd name="connsiteY128" fmla="*/ 39445 h 6858000"/>
              <a:gd name="connsiteX129" fmla="*/ 2350472 w 7392421"/>
              <a:gd name="connsiteY129" fmla="*/ 38702 h 6858000"/>
              <a:gd name="connsiteX130" fmla="*/ 3146743 w 7392421"/>
              <a:gd name="connsiteY130" fmla="*/ 0 h 6858000"/>
              <a:gd name="connsiteX131" fmla="*/ 3202796 w 7392421"/>
              <a:gd name="connsiteY131" fmla="*/ 0 h 6858000"/>
              <a:gd name="connsiteX132" fmla="*/ 3202796 w 7392421"/>
              <a:gd name="connsiteY132" fmla="*/ 4543 h 6858000"/>
              <a:gd name="connsiteX133" fmla="*/ 3308828 w 7392421"/>
              <a:gd name="connsiteY133" fmla="*/ 4543 h 6858000"/>
              <a:gd name="connsiteX134" fmla="*/ 3334275 w 7392421"/>
              <a:gd name="connsiteY134" fmla="*/ 4543 h 6858000"/>
              <a:gd name="connsiteX135" fmla="*/ 3383051 w 7392421"/>
              <a:gd name="connsiteY135" fmla="*/ 559 h 6858000"/>
              <a:gd name="connsiteX136" fmla="*/ 3398101 w 7392421"/>
              <a:gd name="connsiteY136" fmla="*/ 0 h 6858000"/>
              <a:gd name="connsiteX137" fmla="*/ 7392421 w 7392421"/>
              <a:gd name="connsiteY137" fmla="*/ 0 h 6858000"/>
              <a:gd name="connsiteX138" fmla="*/ 7392421 w 7392421"/>
              <a:gd name="connsiteY138" fmla="*/ 6858000 h 6858000"/>
              <a:gd name="connsiteX139" fmla="*/ 2857168 w 7392421"/>
              <a:gd name="connsiteY139" fmla="*/ 6858000 h 6858000"/>
              <a:gd name="connsiteX140" fmla="*/ 2860240 w 7392421"/>
              <a:gd name="connsiteY140" fmla="*/ 6839268 h 6858000"/>
              <a:gd name="connsiteX141" fmla="*/ 2873493 w 7392421"/>
              <a:gd name="connsiteY141" fmla="*/ 6831079 h 6858000"/>
              <a:gd name="connsiteX142" fmla="*/ 2920147 w 7392421"/>
              <a:gd name="connsiteY142" fmla="*/ 6823372 h 6858000"/>
              <a:gd name="connsiteX143" fmla="*/ 2975283 w 7392421"/>
              <a:gd name="connsiteY143" fmla="*/ 6823372 h 6858000"/>
              <a:gd name="connsiteX144" fmla="*/ 3026178 w 7392421"/>
              <a:gd name="connsiteY144" fmla="*/ 6823372 h 6858000"/>
              <a:gd name="connsiteX145" fmla="*/ 3047384 w 7392421"/>
              <a:gd name="connsiteY145" fmla="*/ 6807959 h 6858000"/>
              <a:gd name="connsiteX146" fmla="*/ 3038903 w 7392421"/>
              <a:gd name="connsiteY146" fmla="*/ 6788692 h 6858000"/>
              <a:gd name="connsiteX147" fmla="*/ 3017697 w 7392421"/>
              <a:gd name="connsiteY147" fmla="*/ 6788692 h 6858000"/>
              <a:gd name="connsiteX148" fmla="*/ 2996489 w 7392421"/>
              <a:gd name="connsiteY148" fmla="*/ 6777131 h 6858000"/>
              <a:gd name="connsiteX149" fmla="*/ 2971042 w 7392421"/>
              <a:gd name="connsiteY149" fmla="*/ 6757864 h 6858000"/>
              <a:gd name="connsiteX150" fmla="*/ 2932870 w 7392421"/>
              <a:gd name="connsiteY150" fmla="*/ 6746304 h 6858000"/>
              <a:gd name="connsiteX151" fmla="*/ 2894699 w 7392421"/>
              <a:gd name="connsiteY151" fmla="*/ 6746304 h 6858000"/>
              <a:gd name="connsiteX152" fmla="*/ 2835322 w 7392421"/>
              <a:gd name="connsiteY152" fmla="*/ 6750157 h 6858000"/>
              <a:gd name="connsiteX153" fmla="*/ 2826839 w 7392421"/>
              <a:gd name="connsiteY153" fmla="*/ 6746304 h 6858000"/>
              <a:gd name="connsiteX154" fmla="*/ 2831081 w 7392421"/>
              <a:gd name="connsiteY154" fmla="*/ 6734743 h 6858000"/>
              <a:gd name="connsiteX155" fmla="*/ 2856528 w 7392421"/>
              <a:gd name="connsiteY155" fmla="*/ 6727037 h 6858000"/>
              <a:gd name="connsiteX156" fmla="*/ 2865010 w 7392421"/>
              <a:gd name="connsiteY156" fmla="*/ 6700063 h 6858000"/>
              <a:gd name="connsiteX157" fmla="*/ 2822598 w 7392421"/>
              <a:gd name="connsiteY157" fmla="*/ 6696209 h 6858000"/>
              <a:gd name="connsiteX158" fmla="*/ 2839564 w 7392421"/>
              <a:gd name="connsiteY158" fmla="*/ 6692356 h 6858000"/>
              <a:gd name="connsiteX159" fmla="*/ 2877734 w 7392421"/>
              <a:gd name="connsiteY159" fmla="*/ 6692356 h 6858000"/>
              <a:gd name="connsiteX160" fmla="*/ 2915906 w 7392421"/>
              <a:gd name="connsiteY160" fmla="*/ 6680796 h 6858000"/>
              <a:gd name="connsiteX161" fmla="*/ 2924389 w 7392421"/>
              <a:gd name="connsiteY161" fmla="*/ 6657675 h 6858000"/>
              <a:gd name="connsiteX162" fmla="*/ 2903182 w 7392421"/>
              <a:gd name="connsiteY162" fmla="*/ 6646115 h 6858000"/>
              <a:gd name="connsiteX163" fmla="*/ 2869251 w 7392421"/>
              <a:gd name="connsiteY163" fmla="*/ 6649968 h 6858000"/>
              <a:gd name="connsiteX164" fmla="*/ 2797151 w 7392421"/>
              <a:gd name="connsiteY164" fmla="*/ 6657675 h 6858000"/>
              <a:gd name="connsiteX165" fmla="*/ 2788668 w 7392421"/>
              <a:gd name="connsiteY165" fmla="*/ 6653822 h 6858000"/>
              <a:gd name="connsiteX166" fmla="*/ 2729290 w 7392421"/>
              <a:gd name="connsiteY166" fmla="*/ 6646115 h 6858000"/>
              <a:gd name="connsiteX167" fmla="*/ 2640224 w 7392421"/>
              <a:gd name="connsiteY167" fmla="*/ 6638408 h 6858000"/>
              <a:gd name="connsiteX168" fmla="*/ 2635982 w 7392421"/>
              <a:gd name="connsiteY168" fmla="*/ 6638408 h 6858000"/>
              <a:gd name="connsiteX169" fmla="*/ 2635982 w 7392421"/>
              <a:gd name="connsiteY169" fmla="*/ 6634555 h 6858000"/>
              <a:gd name="connsiteX170" fmla="*/ 2640224 w 7392421"/>
              <a:gd name="connsiteY170" fmla="*/ 6626848 h 6858000"/>
              <a:gd name="connsiteX171" fmla="*/ 2652948 w 7392421"/>
              <a:gd name="connsiteY171" fmla="*/ 6626848 h 6858000"/>
              <a:gd name="connsiteX172" fmla="*/ 2729290 w 7392421"/>
              <a:gd name="connsiteY172" fmla="*/ 6626848 h 6858000"/>
              <a:gd name="connsiteX173" fmla="*/ 2742014 w 7392421"/>
              <a:gd name="connsiteY173" fmla="*/ 6619141 h 6858000"/>
              <a:gd name="connsiteX174" fmla="*/ 2763220 w 7392421"/>
              <a:gd name="connsiteY174" fmla="*/ 6603727 h 6858000"/>
              <a:gd name="connsiteX175" fmla="*/ 2814115 w 7392421"/>
              <a:gd name="connsiteY175" fmla="*/ 6603727 h 6858000"/>
              <a:gd name="connsiteX176" fmla="*/ 2852287 w 7392421"/>
              <a:gd name="connsiteY176" fmla="*/ 6596020 h 6858000"/>
              <a:gd name="connsiteX177" fmla="*/ 2831081 w 7392421"/>
              <a:gd name="connsiteY177" fmla="*/ 6584460 h 6858000"/>
              <a:gd name="connsiteX178" fmla="*/ 2729290 w 7392421"/>
              <a:gd name="connsiteY178" fmla="*/ 6580607 h 6858000"/>
              <a:gd name="connsiteX179" fmla="*/ 2568123 w 7392421"/>
              <a:gd name="connsiteY179" fmla="*/ 6580607 h 6858000"/>
              <a:gd name="connsiteX180" fmla="*/ 2546916 w 7392421"/>
              <a:gd name="connsiteY180" fmla="*/ 6584460 h 6858000"/>
              <a:gd name="connsiteX181" fmla="*/ 2504504 w 7392421"/>
              <a:gd name="connsiteY181" fmla="*/ 6580607 h 6858000"/>
              <a:gd name="connsiteX182" fmla="*/ 2462091 w 7392421"/>
              <a:gd name="connsiteY182" fmla="*/ 6584460 h 6858000"/>
              <a:gd name="connsiteX183" fmla="*/ 2432402 w 7392421"/>
              <a:gd name="connsiteY183" fmla="*/ 6584460 h 6858000"/>
              <a:gd name="connsiteX184" fmla="*/ 2360301 w 7392421"/>
              <a:gd name="connsiteY184" fmla="*/ 6572900 h 6858000"/>
              <a:gd name="connsiteX185" fmla="*/ 2343335 w 7392421"/>
              <a:gd name="connsiteY185" fmla="*/ 6580607 h 6858000"/>
              <a:gd name="connsiteX186" fmla="*/ 2317888 w 7392421"/>
              <a:gd name="connsiteY186" fmla="*/ 6572900 h 6858000"/>
              <a:gd name="connsiteX187" fmla="*/ 2223860 w 7392421"/>
              <a:gd name="connsiteY187" fmla="*/ 6572900 h 6858000"/>
              <a:gd name="connsiteX188" fmla="*/ 2226954 w 7392421"/>
              <a:gd name="connsiteY188" fmla="*/ 6566806 h 6858000"/>
              <a:gd name="connsiteX189" fmla="*/ 2243914 w 7392421"/>
              <a:gd name="connsiteY189" fmla="*/ 6536434 h 6858000"/>
              <a:gd name="connsiteX190" fmla="*/ 2243914 w 7392421"/>
              <a:gd name="connsiteY190" fmla="*/ 6528842 h 6858000"/>
              <a:gd name="connsiteX191" fmla="*/ 2180314 w 7392421"/>
              <a:gd name="connsiteY191" fmla="*/ 6490877 h 6858000"/>
              <a:gd name="connsiteX192" fmla="*/ 1959834 w 7392421"/>
              <a:gd name="connsiteY192" fmla="*/ 6490877 h 6858000"/>
              <a:gd name="connsiteX193" fmla="*/ 1942874 w 7392421"/>
              <a:gd name="connsiteY193" fmla="*/ 6483284 h 6858000"/>
              <a:gd name="connsiteX194" fmla="*/ 1959834 w 7392421"/>
              <a:gd name="connsiteY194" fmla="*/ 6479487 h 6858000"/>
              <a:gd name="connsiteX195" fmla="*/ 2010714 w 7392421"/>
              <a:gd name="connsiteY195" fmla="*/ 6468098 h 6858000"/>
              <a:gd name="connsiteX196" fmla="*/ 2154873 w 7392421"/>
              <a:gd name="connsiteY196" fmla="*/ 6418744 h 6858000"/>
              <a:gd name="connsiteX197" fmla="*/ 2239673 w 7392421"/>
              <a:gd name="connsiteY197" fmla="*/ 6414948 h 6858000"/>
              <a:gd name="connsiteX198" fmla="*/ 2294793 w 7392421"/>
              <a:gd name="connsiteY198" fmla="*/ 6414948 h 6858000"/>
              <a:gd name="connsiteX199" fmla="*/ 2345673 w 7392421"/>
              <a:gd name="connsiteY199" fmla="*/ 6407355 h 6858000"/>
              <a:gd name="connsiteX200" fmla="*/ 2366873 w 7392421"/>
              <a:gd name="connsiteY200" fmla="*/ 6399762 h 6858000"/>
              <a:gd name="connsiteX201" fmla="*/ 2345673 w 7392421"/>
              <a:gd name="connsiteY201" fmla="*/ 6392169 h 6858000"/>
              <a:gd name="connsiteX202" fmla="*/ 2197274 w 7392421"/>
              <a:gd name="connsiteY202" fmla="*/ 6399762 h 6858000"/>
              <a:gd name="connsiteX203" fmla="*/ 2133674 w 7392421"/>
              <a:gd name="connsiteY203" fmla="*/ 6376983 h 6858000"/>
              <a:gd name="connsiteX204" fmla="*/ 2133674 w 7392421"/>
              <a:gd name="connsiteY204" fmla="*/ 6369390 h 6858000"/>
              <a:gd name="connsiteX205" fmla="*/ 2137913 w 7392421"/>
              <a:gd name="connsiteY205" fmla="*/ 6354204 h 6858000"/>
              <a:gd name="connsiteX206" fmla="*/ 2176073 w 7392421"/>
              <a:gd name="connsiteY206" fmla="*/ 6354204 h 6858000"/>
              <a:gd name="connsiteX207" fmla="*/ 2201513 w 7392421"/>
              <a:gd name="connsiteY207" fmla="*/ 6346611 h 6858000"/>
              <a:gd name="connsiteX208" fmla="*/ 2205753 w 7392421"/>
              <a:gd name="connsiteY208" fmla="*/ 6339018 h 6858000"/>
              <a:gd name="connsiteX209" fmla="*/ 2197274 w 7392421"/>
              <a:gd name="connsiteY209" fmla="*/ 6335222 h 6858000"/>
              <a:gd name="connsiteX210" fmla="*/ 2159113 w 7392421"/>
              <a:gd name="connsiteY210" fmla="*/ 6335222 h 6858000"/>
              <a:gd name="connsiteX211" fmla="*/ 2146394 w 7392421"/>
              <a:gd name="connsiteY211" fmla="*/ 6327629 h 6858000"/>
              <a:gd name="connsiteX212" fmla="*/ 2154873 w 7392421"/>
              <a:gd name="connsiteY212" fmla="*/ 6320036 h 6858000"/>
              <a:gd name="connsiteX213" fmla="*/ 2205753 w 7392421"/>
              <a:gd name="connsiteY213" fmla="*/ 6301054 h 6858000"/>
              <a:gd name="connsiteX214" fmla="*/ 2286313 w 7392421"/>
              <a:gd name="connsiteY214" fmla="*/ 6285868 h 6858000"/>
              <a:gd name="connsiteX215" fmla="*/ 2286313 w 7392421"/>
              <a:gd name="connsiteY215" fmla="*/ 6282071 h 6858000"/>
              <a:gd name="connsiteX216" fmla="*/ 2286313 w 7392421"/>
              <a:gd name="connsiteY216" fmla="*/ 6274478 h 6858000"/>
              <a:gd name="connsiteX217" fmla="*/ 2269353 w 7392421"/>
              <a:gd name="connsiteY217" fmla="*/ 6274478 h 6858000"/>
              <a:gd name="connsiteX218" fmla="*/ 2256633 w 7392421"/>
              <a:gd name="connsiteY218" fmla="*/ 6251700 h 6858000"/>
              <a:gd name="connsiteX219" fmla="*/ 2252393 w 7392421"/>
              <a:gd name="connsiteY219" fmla="*/ 6240310 h 6858000"/>
              <a:gd name="connsiteX220" fmla="*/ 2214234 w 7392421"/>
              <a:gd name="connsiteY220" fmla="*/ 6228921 h 6858000"/>
              <a:gd name="connsiteX221" fmla="*/ 2243914 w 7392421"/>
              <a:gd name="connsiteY221" fmla="*/ 6228921 h 6858000"/>
              <a:gd name="connsiteX222" fmla="*/ 2248153 w 7392421"/>
              <a:gd name="connsiteY222" fmla="*/ 6217531 h 6858000"/>
              <a:gd name="connsiteX223" fmla="*/ 2248153 w 7392421"/>
              <a:gd name="connsiteY223" fmla="*/ 6209938 h 6858000"/>
              <a:gd name="connsiteX224" fmla="*/ 2252393 w 7392421"/>
              <a:gd name="connsiteY224" fmla="*/ 6209938 h 6858000"/>
              <a:gd name="connsiteX225" fmla="*/ 2294793 w 7392421"/>
              <a:gd name="connsiteY225" fmla="*/ 6213735 h 6858000"/>
              <a:gd name="connsiteX226" fmla="*/ 2303273 w 7392421"/>
              <a:gd name="connsiteY226" fmla="*/ 6209938 h 6858000"/>
              <a:gd name="connsiteX227" fmla="*/ 2299033 w 7392421"/>
              <a:gd name="connsiteY227" fmla="*/ 6202346 h 6858000"/>
              <a:gd name="connsiteX228" fmla="*/ 2273593 w 7392421"/>
              <a:gd name="connsiteY228" fmla="*/ 6187160 h 6858000"/>
              <a:gd name="connsiteX229" fmla="*/ 2269353 w 7392421"/>
              <a:gd name="connsiteY229" fmla="*/ 6168177 h 6858000"/>
              <a:gd name="connsiteX230" fmla="*/ 2277833 w 7392421"/>
              <a:gd name="connsiteY230" fmla="*/ 6156788 h 6858000"/>
              <a:gd name="connsiteX231" fmla="*/ 2299033 w 7392421"/>
              <a:gd name="connsiteY231" fmla="*/ 6156788 h 6858000"/>
              <a:gd name="connsiteX232" fmla="*/ 2349913 w 7392421"/>
              <a:gd name="connsiteY232" fmla="*/ 6171974 h 6858000"/>
              <a:gd name="connsiteX233" fmla="*/ 2371112 w 7392421"/>
              <a:gd name="connsiteY233" fmla="*/ 6164381 h 6858000"/>
              <a:gd name="connsiteX234" fmla="*/ 2383832 w 7392421"/>
              <a:gd name="connsiteY234" fmla="*/ 6141602 h 6858000"/>
              <a:gd name="connsiteX235" fmla="*/ 2421992 w 7392421"/>
              <a:gd name="connsiteY235" fmla="*/ 6134009 h 6858000"/>
              <a:gd name="connsiteX236" fmla="*/ 2455913 w 7392421"/>
              <a:gd name="connsiteY236" fmla="*/ 6137806 h 6858000"/>
              <a:gd name="connsiteX237" fmla="*/ 2464392 w 7392421"/>
              <a:gd name="connsiteY237" fmla="*/ 6126416 h 6858000"/>
              <a:gd name="connsiteX238" fmla="*/ 2455913 w 7392421"/>
              <a:gd name="connsiteY238" fmla="*/ 6115027 h 6858000"/>
              <a:gd name="connsiteX239" fmla="*/ 2443193 w 7392421"/>
              <a:gd name="connsiteY239" fmla="*/ 6118823 h 6858000"/>
              <a:gd name="connsiteX240" fmla="*/ 2392313 w 7392421"/>
              <a:gd name="connsiteY240" fmla="*/ 6107434 h 6858000"/>
              <a:gd name="connsiteX241" fmla="*/ 2388072 w 7392421"/>
              <a:gd name="connsiteY241" fmla="*/ 6084655 h 6858000"/>
              <a:gd name="connsiteX242" fmla="*/ 2349913 w 7392421"/>
              <a:gd name="connsiteY242" fmla="*/ 6084655 h 6858000"/>
              <a:gd name="connsiteX243" fmla="*/ 2315993 w 7392421"/>
              <a:gd name="connsiteY243" fmla="*/ 6080859 h 6858000"/>
              <a:gd name="connsiteX244" fmla="*/ 2307778 w 7392421"/>
              <a:gd name="connsiteY244" fmla="*/ 6076647 h 6858000"/>
              <a:gd name="connsiteX245" fmla="*/ 2303001 w 7392421"/>
              <a:gd name="connsiteY245" fmla="*/ 6077973 h 6858000"/>
              <a:gd name="connsiteX246" fmla="*/ 2306070 w 7392421"/>
              <a:gd name="connsiteY246" fmla="*/ 6071704 h 6858000"/>
              <a:gd name="connsiteX247" fmla="*/ 2297589 w 7392421"/>
              <a:gd name="connsiteY247" fmla="*/ 6047454 h 6858000"/>
              <a:gd name="connsiteX248" fmla="*/ 2276383 w 7392421"/>
              <a:gd name="connsiteY248" fmla="*/ 6047454 h 6858000"/>
              <a:gd name="connsiteX249" fmla="*/ 2255176 w 7392421"/>
              <a:gd name="connsiteY249" fmla="*/ 6032903 h 6858000"/>
              <a:gd name="connsiteX250" fmla="*/ 2229728 w 7392421"/>
              <a:gd name="connsiteY250" fmla="*/ 6008653 h 6858000"/>
              <a:gd name="connsiteX251" fmla="*/ 2191556 w 7392421"/>
              <a:gd name="connsiteY251" fmla="*/ 5994103 h 6858000"/>
              <a:gd name="connsiteX252" fmla="*/ 2153385 w 7392421"/>
              <a:gd name="connsiteY252" fmla="*/ 5994103 h 6858000"/>
              <a:gd name="connsiteX253" fmla="*/ 2094008 w 7392421"/>
              <a:gd name="connsiteY253" fmla="*/ 5998953 h 6858000"/>
              <a:gd name="connsiteX254" fmla="*/ 2085525 w 7392421"/>
              <a:gd name="connsiteY254" fmla="*/ 5994103 h 6858000"/>
              <a:gd name="connsiteX255" fmla="*/ 2089767 w 7392421"/>
              <a:gd name="connsiteY255" fmla="*/ 5979552 h 6858000"/>
              <a:gd name="connsiteX256" fmla="*/ 2115214 w 7392421"/>
              <a:gd name="connsiteY256" fmla="*/ 5969853 h 6858000"/>
              <a:gd name="connsiteX257" fmla="*/ 2123696 w 7392421"/>
              <a:gd name="connsiteY257" fmla="*/ 5935902 h 6858000"/>
              <a:gd name="connsiteX258" fmla="*/ 2081284 w 7392421"/>
              <a:gd name="connsiteY258" fmla="*/ 5931052 h 6858000"/>
              <a:gd name="connsiteX259" fmla="*/ 2098250 w 7392421"/>
              <a:gd name="connsiteY259" fmla="*/ 5926202 h 6858000"/>
              <a:gd name="connsiteX260" fmla="*/ 2136420 w 7392421"/>
              <a:gd name="connsiteY260" fmla="*/ 5926202 h 6858000"/>
              <a:gd name="connsiteX261" fmla="*/ 2174592 w 7392421"/>
              <a:gd name="connsiteY261" fmla="*/ 5911652 h 6858000"/>
              <a:gd name="connsiteX262" fmla="*/ 2183075 w 7392421"/>
              <a:gd name="connsiteY262" fmla="*/ 5882551 h 6858000"/>
              <a:gd name="connsiteX263" fmla="*/ 2161868 w 7392421"/>
              <a:gd name="connsiteY263" fmla="*/ 5868002 h 6858000"/>
              <a:gd name="connsiteX264" fmla="*/ 2127937 w 7392421"/>
              <a:gd name="connsiteY264" fmla="*/ 5872851 h 6858000"/>
              <a:gd name="connsiteX265" fmla="*/ 2055837 w 7392421"/>
              <a:gd name="connsiteY265" fmla="*/ 5882551 h 6858000"/>
              <a:gd name="connsiteX266" fmla="*/ 2047354 w 7392421"/>
              <a:gd name="connsiteY266" fmla="*/ 5877702 h 6858000"/>
              <a:gd name="connsiteX267" fmla="*/ 1987976 w 7392421"/>
              <a:gd name="connsiteY267" fmla="*/ 5868002 h 6858000"/>
              <a:gd name="connsiteX268" fmla="*/ 1953832 w 7392421"/>
              <a:gd name="connsiteY268" fmla="*/ 5861494 h 6858000"/>
              <a:gd name="connsiteX269" fmla="*/ 1965665 w 7392421"/>
              <a:gd name="connsiteY269" fmla="*/ 5858291 h 6858000"/>
              <a:gd name="connsiteX270" fmla="*/ 1985274 w 7392421"/>
              <a:gd name="connsiteY270" fmla="*/ 5849274 h 6858000"/>
              <a:gd name="connsiteX271" fmla="*/ 1991104 w 7392421"/>
              <a:gd name="connsiteY271" fmla="*/ 5845003 h 6858000"/>
              <a:gd name="connsiteX272" fmla="*/ 1991786 w 7392421"/>
              <a:gd name="connsiteY272" fmla="*/ 5843171 h 6858000"/>
              <a:gd name="connsiteX273" fmla="*/ 1995929 w 7392421"/>
              <a:gd name="connsiteY273" fmla="*/ 5842539 h 6858000"/>
              <a:gd name="connsiteX274" fmla="*/ 2000700 w 7392421"/>
              <a:gd name="connsiteY274" fmla="*/ 5834051 h 6858000"/>
              <a:gd name="connsiteX275" fmla="*/ 2021906 w 7392421"/>
              <a:gd name="connsiteY275" fmla="*/ 5814651 h 6858000"/>
              <a:gd name="connsiteX276" fmla="*/ 2072801 w 7392421"/>
              <a:gd name="connsiteY276" fmla="*/ 5814651 h 6858000"/>
              <a:gd name="connsiteX277" fmla="*/ 2110973 w 7392421"/>
              <a:gd name="connsiteY277" fmla="*/ 5804950 h 6858000"/>
              <a:gd name="connsiteX278" fmla="*/ 2089767 w 7392421"/>
              <a:gd name="connsiteY278" fmla="*/ 5790401 h 6858000"/>
              <a:gd name="connsiteX279" fmla="*/ 1987976 w 7392421"/>
              <a:gd name="connsiteY279" fmla="*/ 5785551 h 6858000"/>
              <a:gd name="connsiteX280" fmla="*/ 1826809 w 7392421"/>
              <a:gd name="connsiteY280" fmla="*/ 5785551 h 6858000"/>
              <a:gd name="connsiteX281" fmla="*/ 1805602 w 7392421"/>
              <a:gd name="connsiteY281" fmla="*/ 5790401 h 6858000"/>
              <a:gd name="connsiteX282" fmla="*/ 1763190 w 7392421"/>
              <a:gd name="connsiteY282" fmla="*/ 5785551 h 6858000"/>
              <a:gd name="connsiteX283" fmla="*/ 1720777 w 7392421"/>
              <a:gd name="connsiteY283" fmla="*/ 5790401 h 6858000"/>
              <a:gd name="connsiteX284" fmla="*/ 1691088 w 7392421"/>
              <a:gd name="connsiteY284" fmla="*/ 5790401 h 6858000"/>
              <a:gd name="connsiteX285" fmla="*/ 1618987 w 7392421"/>
              <a:gd name="connsiteY285" fmla="*/ 5775851 h 6858000"/>
              <a:gd name="connsiteX286" fmla="*/ 1602021 w 7392421"/>
              <a:gd name="connsiteY286" fmla="*/ 5785551 h 6858000"/>
              <a:gd name="connsiteX287" fmla="*/ 1576574 w 7392421"/>
              <a:gd name="connsiteY287" fmla="*/ 5775851 h 6858000"/>
              <a:gd name="connsiteX288" fmla="*/ 1428130 w 7392421"/>
              <a:gd name="connsiteY288" fmla="*/ 5775851 h 6858000"/>
              <a:gd name="connsiteX289" fmla="*/ 1357618 w 7392421"/>
              <a:gd name="connsiteY289" fmla="*/ 5775244 h 6858000"/>
              <a:gd name="connsiteX290" fmla="*/ 1317117 w 7392421"/>
              <a:gd name="connsiteY290" fmla="*/ 5772911 h 6858000"/>
              <a:gd name="connsiteX291" fmla="*/ 1318325 w 7392421"/>
              <a:gd name="connsiteY291" fmla="*/ 5772719 h 6858000"/>
              <a:gd name="connsiteX292" fmla="*/ 1373462 w 7392421"/>
              <a:gd name="connsiteY292" fmla="*/ 5772719 h 6858000"/>
              <a:gd name="connsiteX293" fmla="*/ 1407392 w 7392421"/>
              <a:gd name="connsiteY293" fmla="*/ 5769821 h 6858000"/>
              <a:gd name="connsiteX294" fmla="*/ 1420116 w 7392421"/>
              <a:gd name="connsiteY294" fmla="*/ 5766924 h 6858000"/>
              <a:gd name="connsiteX295" fmla="*/ 1471012 w 7392421"/>
              <a:gd name="connsiteY295" fmla="*/ 5766924 h 6858000"/>
              <a:gd name="connsiteX296" fmla="*/ 1526148 w 7392421"/>
              <a:gd name="connsiteY296" fmla="*/ 5766924 h 6858000"/>
              <a:gd name="connsiteX297" fmla="*/ 1581284 w 7392421"/>
              <a:gd name="connsiteY297" fmla="*/ 5766924 h 6858000"/>
              <a:gd name="connsiteX298" fmla="*/ 1606731 w 7392421"/>
              <a:gd name="connsiteY298" fmla="*/ 5761128 h 6858000"/>
              <a:gd name="connsiteX299" fmla="*/ 1644903 w 7392421"/>
              <a:gd name="connsiteY299" fmla="*/ 5761128 h 6858000"/>
              <a:gd name="connsiteX300" fmla="*/ 1661868 w 7392421"/>
              <a:gd name="connsiteY300" fmla="*/ 5761128 h 6858000"/>
              <a:gd name="connsiteX301" fmla="*/ 1708522 w 7392421"/>
              <a:gd name="connsiteY301" fmla="*/ 5764026 h 6858000"/>
              <a:gd name="connsiteX302" fmla="*/ 1725487 w 7392421"/>
              <a:gd name="connsiteY302" fmla="*/ 5755332 h 6858000"/>
              <a:gd name="connsiteX303" fmla="*/ 1742451 w 7392421"/>
              <a:gd name="connsiteY303" fmla="*/ 5755332 h 6858000"/>
              <a:gd name="connsiteX304" fmla="*/ 1746693 w 7392421"/>
              <a:gd name="connsiteY304" fmla="*/ 5749537 h 6858000"/>
              <a:gd name="connsiteX305" fmla="*/ 1801829 w 7392421"/>
              <a:gd name="connsiteY305" fmla="*/ 5749537 h 6858000"/>
              <a:gd name="connsiteX306" fmla="*/ 1801829 w 7392421"/>
              <a:gd name="connsiteY306" fmla="*/ 5755332 h 6858000"/>
              <a:gd name="connsiteX307" fmla="*/ 1907861 w 7392421"/>
              <a:gd name="connsiteY307" fmla="*/ 5755332 h 6858000"/>
              <a:gd name="connsiteX308" fmla="*/ 1933309 w 7392421"/>
              <a:gd name="connsiteY308" fmla="*/ 5755332 h 6858000"/>
              <a:gd name="connsiteX309" fmla="*/ 2030858 w 7392421"/>
              <a:gd name="connsiteY309" fmla="*/ 5749537 h 6858000"/>
              <a:gd name="connsiteX310" fmla="*/ 2030858 w 7392421"/>
              <a:gd name="connsiteY310" fmla="*/ 5740843 h 6858000"/>
              <a:gd name="connsiteX311" fmla="*/ 2035098 w 7392421"/>
              <a:gd name="connsiteY311" fmla="*/ 5737945 h 6858000"/>
              <a:gd name="connsiteX312" fmla="*/ 2043581 w 7392421"/>
              <a:gd name="connsiteY312" fmla="*/ 5740843 h 6858000"/>
              <a:gd name="connsiteX313" fmla="*/ 2124166 w 7392421"/>
              <a:gd name="connsiteY313" fmla="*/ 5740843 h 6858000"/>
              <a:gd name="connsiteX314" fmla="*/ 2141130 w 7392421"/>
              <a:gd name="connsiteY314" fmla="*/ 5746639 h 6858000"/>
              <a:gd name="connsiteX315" fmla="*/ 2170819 w 7392421"/>
              <a:gd name="connsiteY315" fmla="*/ 5746639 h 6858000"/>
              <a:gd name="connsiteX316" fmla="*/ 2200508 w 7392421"/>
              <a:gd name="connsiteY316" fmla="*/ 5735047 h 6858000"/>
              <a:gd name="connsiteX317" fmla="*/ 2213231 w 7392421"/>
              <a:gd name="connsiteY317" fmla="*/ 5732149 h 6858000"/>
              <a:gd name="connsiteX318" fmla="*/ 2230197 w 7392421"/>
              <a:gd name="connsiteY318" fmla="*/ 5732149 h 6858000"/>
              <a:gd name="connsiteX319" fmla="*/ 2234438 w 7392421"/>
              <a:gd name="connsiteY319" fmla="*/ 5729252 h 6858000"/>
              <a:gd name="connsiteX320" fmla="*/ 2230197 w 7392421"/>
              <a:gd name="connsiteY320" fmla="*/ 5723456 h 6858000"/>
              <a:gd name="connsiteX321" fmla="*/ 2179302 w 7392421"/>
              <a:gd name="connsiteY321" fmla="*/ 5717660 h 6858000"/>
              <a:gd name="connsiteX322" fmla="*/ 2166578 w 7392421"/>
              <a:gd name="connsiteY322" fmla="*/ 5711865 h 6858000"/>
              <a:gd name="connsiteX323" fmla="*/ 2128407 w 7392421"/>
              <a:gd name="connsiteY323" fmla="*/ 5700273 h 6858000"/>
              <a:gd name="connsiteX324" fmla="*/ 2119924 w 7392421"/>
              <a:gd name="connsiteY324" fmla="*/ 5703171 h 6858000"/>
              <a:gd name="connsiteX325" fmla="*/ 2111441 w 7392421"/>
              <a:gd name="connsiteY325" fmla="*/ 5697375 h 6858000"/>
              <a:gd name="connsiteX326" fmla="*/ 2073271 w 7392421"/>
              <a:gd name="connsiteY326" fmla="*/ 5682886 h 6858000"/>
              <a:gd name="connsiteX327" fmla="*/ 2043581 w 7392421"/>
              <a:gd name="connsiteY327" fmla="*/ 5691580 h 6858000"/>
              <a:gd name="connsiteX328" fmla="*/ 2039340 w 7392421"/>
              <a:gd name="connsiteY328" fmla="*/ 5688682 h 6858000"/>
              <a:gd name="connsiteX329" fmla="*/ 2009652 w 7392421"/>
              <a:gd name="connsiteY329" fmla="*/ 5688682 h 6858000"/>
              <a:gd name="connsiteX330" fmla="*/ 1950274 w 7392421"/>
              <a:gd name="connsiteY330" fmla="*/ 5697375 h 6858000"/>
              <a:gd name="connsiteX331" fmla="*/ 1946033 w 7392421"/>
              <a:gd name="connsiteY331" fmla="*/ 5691580 h 6858000"/>
              <a:gd name="connsiteX332" fmla="*/ 1937550 w 7392421"/>
              <a:gd name="connsiteY332" fmla="*/ 5665499 h 6858000"/>
              <a:gd name="connsiteX333" fmla="*/ 1907861 w 7392421"/>
              <a:gd name="connsiteY333" fmla="*/ 5665499 h 6858000"/>
              <a:gd name="connsiteX334" fmla="*/ 1899378 w 7392421"/>
              <a:gd name="connsiteY334" fmla="*/ 5677090 h 6858000"/>
              <a:gd name="connsiteX335" fmla="*/ 1873931 w 7392421"/>
              <a:gd name="connsiteY335" fmla="*/ 5688682 h 6858000"/>
              <a:gd name="connsiteX336" fmla="*/ 1865448 w 7392421"/>
              <a:gd name="connsiteY336" fmla="*/ 5691580 h 6858000"/>
              <a:gd name="connsiteX337" fmla="*/ 1848483 w 7392421"/>
              <a:gd name="connsiteY337" fmla="*/ 5691580 h 6858000"/>
              <a:gd name="connsiteX338" fmla="*/ 1831519 w 7392421"/>
              <a:gd name="connsiteY338" fmla="*/ 5691580 h 6858000"/>
              <a:gd name="connsiteX339" fmla="*/ 1823036 w 7392421"/>
              <a:gd name="connsiteY339" fmla="*/ 5697375 h 6858000"/>
              <a:gd name="connsiteX340" fmla="*/ 1818795 w 7392421"/>
              <a:gd name="connsiteY340" fmla="*/ 5714762 h 6858000"/>
              <a:gd name="connsiteX341" fmla="*/ 1801829 w 7392421"/>
              <a:gd name="connsiteY341" fmla="*/ 5714762 h 6858000"/>
              <a:gd name="connsiteX342" fmla="*/ 1797588 w 7392421"/>
              <a:gd name="connsiteY342" fmla="*/ 5706069 h 6858000"/>
              <a:gd name="connsiteX343" fmla="*/ 1763658 w 7392421"/>
              <a:gd name="connsiteY343" fmla="*/ 5697375 h 6858000"/>
              <a:gd name="connsiteX344" fmla="*/ 1755176 w 7392421"/>
              <a:gd name="connsiteY344" fmla="*/ 5700273 h 6858000"/>
              <a:gd name="connsiteX345" fmla="*/ 1738210 w 7392421"/>
              <a:gd name="connsiteY345" fmla="*/ 5700273 h 6858000"/>
              <a:gd name="connsiteX346" fmla="*/ 1729728 w 7392421"/>
              <a:gd name="connsiteY346" fmla="*/ 5706069 h 6858000"/>
              <a:gd name="connsiteX347" fmla="*/ 1725487 w 7392421"/>
              <a:gd name="connsiteY347" fmla="*/ 5697375 h 6858000"/>
              <a:gd name="connsiteX348" fmla="*/ 1721245 w 7392421"/>
              <a:gd name="connsiteY348" fmla="*/ 5697375 h 6858000"/>
              <a:gd name="connsiteX349" fmla="*/ 1683074 w 7392421"/>
              <a:gd name="connsiteY349" fmla="*/ 5703171 h 6858000"/>
              <a:gd name="connsiteX350" fmla="*/ 1640662 w 7392421"/>
              <a:gd name="connsiteY350" fmla="*/ 5697375 h 6858000"/>
              <a:gd name="connsiteX351" fmla="*/ 1598250 w 7392421"/>
              <a:gd name="connsiteY351" fmla="*/ 5700273 h 6858000"/>
              <a:gd name="connsiteX352" fmla="*/ 1547354 w 7392421"/>
              <a:gd name="connsiteY352" fmla="*/ 5700273 h 6858000"/>
              <a:gd name="connsiteX353" fmla="*/ 1543112 w 7392421"/>
              <a:gd name="connsiteY353" fmla="*/ 5700273 h 6858000"/>
              <a:gd name="connsiteX354" fmla="*/ 1543112 w 7392421"/>
              <a:gd name="connsiteY354" fmla="*/ 5703171 h 6858000"/>
              <a:gd name="connsiteX355" fmla="*/ 1555835 w 7392421"/>
              <a:gd name="connsiteY355" fmla="*/ 5708967 h 6858000"/>
              <a:gd name="connsiteX356" fmla="*/ 1564318 w 7392421"/>
              <a:gd name="connsiteY356" fmla="*/ 5714762 h 6858000"/>
              <a:gd name="connsiteX357" fmla="*/ 1551595 w 7392421"/>
              <a:gd name="connsiteY357" fmla="*/ 5717660 h 6858000"/>
              <a:gd name="connsiteX358" fmla="*/ 1581284 w 7392421"/>
              <a:gd name="connsiteY358" fmla="*/ 5726354 h 6858000"/>
              <a:gd name="connsiteX359" fmla="*/ 1594008 w 7392421"/>
              <a:gd name="connsiteY359" fmla="*/ 5732149 h 6858000"/>
              <a:gd name="connsiteX360" fmla="*/ 1581284 w 7392421"/>
              <a:gd name="connsiteY360" fmla="*/ 5737945 h 6858000"/>
              <a:gd name="connsiteX361" fmla="*/ 1551595 w 7392421"/>
              <a:gd name="connsiteY361" fmla="*/ 5732149 h 6858000"/>
              <a:gd name="connsiteX362" fmla="*/ 1543112 w 7392421"/>
              <a:gd name="connsiteY362" fmla="*/ 5732149 h 6858000"/>
              <a:gd name="connsiteX363" fmla="*/ 1496458 w 7392421"/>
              <a:gd name="connsiteY363" fmla="*/ 5737945 h 6858000"/>
              <a:gd name="connsiteX364" fmla="*/ 1466770 w 7392421"/>
              <a:gd name="connsiteY364" fmla="*/ 5732149 h 6858000"/>
              <a:gd name="connsiteX365" fmla="*/ 1462529 w 7392421"/>
              <a:gd name="connsiteY365" fmla="*/ 5732149 h 6858000"/>
              <a:gd name="connsiteX366" fmla="*/ 1428598 w 7392421"/>
              <a:gd name="connsiteY366" fmla="*/ 5737945 h 6858000"/>
              <a:gd name="connsiteX367" fmla="*/ 1405272 w 7392421"/>
              <a:gd name="connsiteY367" fmla="*/ 5733237 h 6858000"/>
              <a:gd name="connsiteX368" fmla="*/ 1388855 w 7392421"/>
              <a:gd name="connsiteY368" fmla="*/ 5728393 h 6858000"/>
              <a:gd name="connsiteX369" fmla="*/ 1394598 w 7392421"/>
              <a:gd name="connsiteY369" fmla="*/ 5725988 h 6858000"/>
              <a:gd name="connsiteX370" fmla="*/ 1400960 w 7392421"/>
              <a:gd name="connsiteY370" fmla="*/ 5717995 h 6858000"/>
              <a:gd name="connsiteX371" fmla="*/ 1426407 w 7392421"/>
              <a:gd name="connsiteY371" fmla="*/ 5710892 h 6858000"/>
              <a:gd name="connsiteX372" fmla="*/ 1400960 w 7392421"/>
              <a:gd name="connsiteY372" fmla="*/ 5693132 h 6858000"/>
              <a:gd name="connsiteX373" fmla="*/ 1379753 w 7392421"/>
              <a:gd name="connsiteY373" fmla="*/ 5682476 h 6858000"/>
              <a:gd name="connsiteX374" fmla="*/ 1371270 w 7392421"/>
              <a:gd name="connsiteY374" fmla="*/ 5678923 h 6858000"/>
              <a:gd name="connsiteX375" fmla="*/ 1350064 w 7392421"/>
              <a:gd name="connsiteY375" fmla="*/ 5686028 h 6858000"/>
              <a:gd name="connsiteX376" fmla="*/ 1345824 w 7392421"/>
              <a:gd name="connsiteY376" fmla="*/ 5700236 h 6858000"/>
              <a:gd name="connsiteX377" fmla="*/ 1341583 w 7392421"/>
              <a:gd name="connsiteY377" fmla="*/ 5703788 h 6858000"/>
              <a:gd name="connsiteX378" fmla="*/ 1341583 w 7392421"/>
              <a:gd name="connsiteY378" fmla="*/ 5686028 h 6858000"/>
              <a:gd name="connsiteX379" fmla="*/ 1333100 w 7392421"/>
              <a:gd name="connsiteY379" fmla="*/ 5678923 h 6858000"/>
              <a:gd name="connsiteX380" fmla="*/ 1299170 w 7392421"/>
              <a:gd name="connsiteY380" fmla="*/ 5675371 h 6858000"/>
              <a:gd name="connsiteX381" fmla="*/ 1299170 w 7392421"/>
              <a:gd name="connsiteY381" fmla="*/ 5671819 h 6858000"/>
              <a:gd name="connsiteX382" fmla="*/ 1298563 w 7392421"/>
              <a:gd name="connsiteY382" fmla="*/ 5672327 h 6858000"/>
              <a:gd name="connsiteX383" fmla="*/ 1294928 w 7392421"/>
              <a:gd name="connsiteY383" fmla="*/ 5654059 h 6858000"/>
              <a:gd name="connsiteX384" fmla="*/ 1277964 w 7392421"/>
              <a:gd name="connsiteY384" fmla="*/ 5629195 h 6858000"/>
              <a:gd name="connsiteX385" fmla="*/ 1316134 w 7392421"/>
              <a:gd name="connsiteY385" fmla="*/ 5625643 h 6858000"/>
              <a:gd name="connsiteX386" fmla="*/ 1354306 w 7392421"/>
              <a:gd name="connsiteY386" fmla="*/ 5622092 h 6858000"/>
              <a:gd name="connsiteX387" fmla="*/ 1400960 w 7392421"/>
              <a:gd name="connsiteY387" fmla="*/ 5622092 h 6858000"/>
              <a:gd name="connsiteX388" fmla="*/ 1413683 w 7392421"/>
              <a:gd name="connsiteY388" fmla="*/ 5625643 h 6858000"/>
              <a:gd name="connsiteX389" fmla="*/ 1464579 w 7392421"/>
              <a:gd name="connsiteY389" fmla="*/ 5625643 h 6858000"/>
              <a:gd name="connsiteX390" fmla="*/ 1473061 w 7392421"/>
              <a:gd name="connsiteY390" fmla="*/ 5622092 h 6858000"/>
              <a:gd name="connsiteX391" fmla="*/ 1511233 w 7392421"/>
              <a:gd name="connsiteY391" fmla="*/ 5629195 h 6858000"/>
              <a:gd name="connsiteX392" fmla="*/ 1587576 w 7392421"/>
              <a:gd name="connsiteY392" fmla="*/ 5629195 h 6858000"/>
              <a:gd name="connsiteX393" fmla="*/ 1608781 w 7392421"/>
              <a:gd name="connsiteY393" fmla="*/ 5629195 h 6858000"/>
              <a:gd name="connsiteX394" fmla="*/ 1634230 w 7392421"/>
              <a:gd name="connsiteY394" fmla="*/ 5629195 h 6858000"/>
              <a:gd name="connsiteX395" fmla="*/ 1680883 w 7392421"/>
              <a:gd name="connsiteY395" fmla="*/ 5632747 h 6858000"/>
              <a:gd name="connsiteX396" fmla="*/ 1719055 w 7392421"/>
              <a:gd name="connsiteY396" fmla="*/ 5632747 h 6858000"/>
              <a:gd name="connsiteX397" fmla="*/ 1757226 w 7392421"/>
              <a:gd name="connsiteY397" fmla="*/ 5632747 h 6858000"/>
              <a:gd name="connsiteX398" fmla="*/ 1769949 w 7392421"/>
              <a:gd name="connsiteY398" fmla="*/ 5632747 h 6858000"/>
              <a:gd name="connsiteX399" fmla="*/ 1833568 w 7392421"/>
              <a:gd name="connsiteY399" fmla="*/ 5629195 h 6858000"/>
              <a:gd name="connsiteX400" fmla="*/ 1846292 w 7392421"/>
              <a:gd name="connsiteY400" fmla="*/ 5618539 h 6858000"/>
              <a:gd name="connsiteX401" fmla="*/ 1850533 w 7392421"/>
              <a:gd name="connsiteY401" fmla="*/ 5607883 h 6858000"/>
              <a:gd name="connsiteX402" fmla="*/ 1897188 w 7392421"/>
              <a:gd name="connsiteY402" fmla="*/ 5593675 h 6858000"/>
              <a:gd name="connsiteX403" fmla="*/ 1931118 w 7392421"/>
              <a:gd name="connsiteY403" fmla="*/ 5600780 h 6858000"/>
              <a:gd name="connsiteX404" fmla="*/ 1935359 w 7392421"/>
              <a:gd name="connsiteY404" fmla="*/ 5600780 h 6858000"/>
              <a:gd name="connsiteX405" fmla="*/ 1965047 w 7392421"/>
              <a:gd name="connsiteY405" fmla="*/ 5593675 h 6858000"/>
              <a:gd name="connsiteX406" fmla="*/ 2011701 w 7392421"/>
              <a:gd name="connsiteY406" fmla="*/ 5600780 h 6858000"/>
              <a:gd name="connsiteX407" fmla="*/ 2020184 w 7392421"/>
              <a:gd name="connsiteY407" fmla="*/ 5600780 h 6858000"/>
              <a:gd name="connsiteX408" fmla="*/ 2049873 w 7392421"/>
              <a:gd name="connsiteY408" fmla="*/ 5593675 h 6858000"/>
              <a:gd name="connsiteX409" fmla="*/ 2062597 w 7392421"/>
              <a:gd name="connsiteY409" fmla="*/ 5600780 h 6858000"/>
              <a:gd name="connsiteX410" fmla="*/ 2049873 w 7392421"/>
              <a:gd name="connsiteY410" fmla="*/ 5607883 h 6858000"/>
              <a:gd name="connsiteX411" fmla="*/ 2020184 w 7392421"/>
              <a:gd name="connsiteY411" fmla="*/ 5618539 h 6858000"/>
              <a:gd name="connsiteX412" fmla="*/ 2032907 w 7392421"/>
              <a:gd name="connsiteY412" fmla="*/ 5622092 h 6858000"/>
              <a:gd name="connsiteX413" fmla="*/ 2024425 w 7392421"/>
              <a:gd name="connsiteY413" fmla="*/ 5629195 h 6858000"/>
              <a:gd name="connsiteX414" fmla="*/ 2011701 w 7392421"/>
              <a:gd name="connsiteY414" fmla="*/ 5636299 h 6858000"/>
              <a:gd name="connsiteX415" fmla="*/ 2011701 w 7392421"/>
              <a:gd name="connsiteY415" fmla="*/ 5639851 h 6858000"/>
              <a:gd name="connsiteX416" fmla="*/ 2015943 w 7392421"/>
              <a:gd name="connsiteY416" fmla="*/ 5639851 h 6858000"/>
              <a:gd name="connsiteX417" fmla="*/ 2066839 w 7392421"/>
              <a:gd name="connsiteY417" fmla="*/ 5639851 h 6858000"/>
              <a:gd name="connsiteX418" fmla="*/ 2109251 w 7392421"/>
              <a:gd name="connsiteY418" fmla="*/ 5643404 h 6858000"/>
              <a:gd name="connsiteX419" fmla="*/ 2151663 w 7392421"/>
              <a:gd name="connsiteY419" fmla="*/ 5636299 h 6858000"/>
              <a:gd name="connsiteX420" fmla="*/ 2189834 w 7392421"/>
              <a:gd name="connsiteY420" fmla="*/ 5643404 h 6858000"/>
              <a:gd name="connsiteX421" fmla="*/ 2194076 w 7392421"/>
              <a:gd name="connsiteY421" fmla="*/ 5643404 h 6858000"/>
              <a:gd name="connsiteX422" fmla="*/ 2198317 w 7392421"/>
              <a:gd name="connsiteY422" fmla="*/ 5632747 h 6858000"/>
              <a:gd name="connsiteX423" fmla="*/ 2206799 w 7392421"/>
              <a:gd name="connsiteY423" fmla="*/ 5639851 h 6858000"/>
              <a:gd name="connsiteX424" fmla="*/ 2223765 w 7392421"/>
              <a:gd name="connsiteY424" fmla="*/ 5639851 h 6858000"/>
              <a:gd name="connsiteX425" fmla="*/ 2232247 w 7392421"/>
              <a:gd name="connsiteY425" fmla="*/ 5643404 h 6858000"/>
              <a:gd name="connsiteX426" fmla="*/ 2266177 w 7392421"/>
              <a:gd name="connsiteY426" fmla="*/ 5632747 h 6858000"/>
              <a:gd name="connsiteX427" fmla="*/ 2270418 w 7392421"/>
              <a:gd name="connsiteY427" fmla="*/ 5622092 h 6858000"/>
              <a:gd name="connsiteX428" fmla="*/ 2287384 w 7392421"/>
              <a:gd name="connsiteY428" fmla="*/ 5622092 h 6858000"/>
              <a:gd name="connsiteX429" fmla="*/ 2291625 w 7392421"/>
              <a:gd name="connsiteY429" fmla="*/ 5643404 h 6858000"/>
              <a:gd name="connsiteX430" fmla="*/ 2300108 w 7392421"/>
              <a:gd name="connsiteY430" fmla="*/ 5650507 h 6858000"/>
              <a:gd name="connsiteX431" fmla="*/ 2317073 w 7392421"/>
              <a:gd name="connsiteY431" fmla="*/ 5650507 h 6858000"/>
              <a:gd name="connsiteX432" fmla="*/ 2334037 w 7392421"/>
              <a:gd name="connsiteY432" fmla="*/ 5650507 h 6858000"/>
              <a:gd name="connsiteX433" fmla="*/ 2342520 w 7392421"/>
              <a:gd name="connsiteY433" fmla="*/ 5654059 h 6858000"/>
              <a:gd name="connsiteX434" fmla="*/ 2367967 w 7392421"/>
              <a:gd name="connsiteY434" fmla="*/ 5668268 h 6858000"/>
              <a:gd name="connsiteX435" fmla="*/ 2376450 w 7392421"/>
              <a:gd name="connsiteY435" fmla="*/ 5682476 h 6858000"/>
              <a:gd name="connsiteX436" fmla="*/ 2406139 w 7392421"/>
              <a:gd name="connsiteY436" fmla="*/ 5682476 h 6858000"/>
              <a:gd name="connsiteX437" fmla="*/ 2414622 w 7392421"/>
              <a:gd name="connsiteY437" fmla="*/ 5650507 h 6858000"/>
              <a:gd name="connsiteX438" fmla="*/ 2418863 w 7392421"/>
              <a:gd name="connsiteY438" fmla="*/ 5643404 h 6858000"/>
              <a:gd name="connsiteX439" fmla="*/ 2478241 w 7392421"/>
              <a:gd name="connsiteY439" fmla="*/ 5654059 h 6858000"/>
              <a:gd name="connsiteX440" fmla="*/ 2507929 w 7392421"/>
              <a:gd name="connsiteY440" fmla="*/ 5654059 h 6858000"/>
              <a:gd name="connsiteX441" fmla="*/ 2512170 w 7392421"/>
              <a:gd name="connsiteY441" fmla="*/ 5650507 h 6858000"/>
              <a:gd name="connsiteX442" fmla="*/ 2541860 w 7392421"/>
              <a:gd name="connsiteY442" fmla="*/ 5661164 h 6858000"/>
              <a:gd name="connsiteX443" fmla="*/ 2580031 w 7392421"/>
              <a:gd name="connsiteY443" fmla="*/ 5643404 h 6858000"/>
              <a:gd name="connsiteX444" fmla="*/ 2588513 w 7392421"/>
              <a:gd name="connsiteY444" fmla="*/ 5636299 h 6858000"/>
              <a:gd name="connsiteX445" fmla="*/ 2596996 w 7392421"/>
              <a:gd name="connsiteY445" fmla="*/ 5639851 h 6858000"/>
              <a:gd name="connsiteX446" fmla="*/ 2635167 w 7392421"/>
              <a:gd name="connsiteY446" fmla="*/ 5625643 h 6858000"/>
              <a:gd name="connsiteX447" fmla="*/ 2647891 w 7392421"/>
              <a:gd name="connsiteY447" fmla="*/ 5618539 h 6858000"/>
              <a:gd name="connsiteX448" fmla="*/ 2698786 w 7392421"/>
              <a:gd name="connsiteY448" fmla="*/ 5611435 h 6858000"/>
              <a:gd name="connsiteX449" fmla="*/ 2703027 w 7392421"/>
              <a:gd name="connsiteY449" fmla="*/ 5604331 h 6858000"/>
              <a:gd name="connsiteX450" fmla="*/ 2698786 w 7392421"/>
              <a:gd name="connsiteY450" fmla="*/ 5600780 h 6858000"/>
              <a:gd name="connsiteX451" fmla="*/ 2681820 w 7392421"/>
              <a:gd name="connsiteY451" fmla="*/ 5600780 h 6858000"/>
              <a:gd name="connsiteX452" fmla="*/ 2669097 w 7392421"/>
              <a:gd name="connsiteY452" fmla="*/ 5597227 h 6858000"/>
              <a:gd name="connsiteX453" fmla="*/ 2639408 w 7392421"/>
              <a:gd name="connsiteY453" fmla="*/ 5583018 h 6858000"/>
              <a:gd name="connsiteX454" fmla="*/ 2609719 w 7392421"/>
              <a:gd name="connsiteY454" fmla="*/ 5583018 h 6858000"/>
              <a:gd name="connsiteX455" fmla="*/ 2592755 w 7392421"/>
              <a:gd name="connsiteY455" fmla="*/ 5590123 h 6858000"/>
              <a:gd name="connsiteX456" fmla="*/ 2512170 w 7392421"/>
              <a:gd name="connsiteY456" fmla="*/ 5590123 h 6858000"/>
              <a:gd name="connsiteX457" fmla="*/ 2503687 w 7392421"/>
              <a:gd name="connsiteY457" fmla="*/ 5593675 h 6858000"/>
              <a:gd name="connsiteX458" fmla="*/ 2499447 w 7392421"/>
              <a:gd name="connsiteY458" fmla="*/ 5590123 h 6858000"/>
              <a:gd name="connsiteX459" fmla="*/ 2499447 w 7392421"/>
              <a:gd name="connsiteY459" fmla="*/ 5579466 h 6858000"/>
              <a:gd name="connsiteX460" fmla="*/ 2401898 w 7392421"/>
              <a:gd name="connsiteY460" fmla="*/ 5572363 h 6858000"/>
              <a:gd name="connsiteX461" fmla="*/ 2376450 w 7392421"/>
              <a:gd name="connsiteY461" fmla="*/ 5572363 h 6858000"/>
              <a:gd name="connsiteX462" fmla="*/ 2270418 w 7392421"/>
              <a:gd name="connsiteY462" fmla="*/ 5572363 h 6858000"/>
              <a:gd name="connsiteX463" fmla="*/ 2270418 w 7392421"/>
              <a:gd name="connsiteY463" fmla="*/ 5579466 h 6858000"/>
              <a:gd name="connsiteX464" fmla="*/ 2215282 w 7392421"/>
              <a:gd name="connsiteY464" fmla="*/ 5579466 h 6858000"/>
              <a:gd name="connsiteX465" fmla="*/ 2211040 w 7392421"/>
              <a:gd name="connsiteY465" fmla="*/ 5572363 h 6858000"/>
              <a:gd name="connsiteX466" fmla="*/ 2194076 w 7392421"/>
              <a:gd name="connsiteY466" fmla="*/ 5572363 h 6858000"/>
              <a:gd name="connsiteX467" fmla="*/ 2177111 w 7392421"/>
              <a:gd name="connsiteY467" fmla="*/ 5561706 h 6858000"/>
              <a:gd name="connsiteX468" fmla="*/ 2130457 w 7392421"/>
              <a:gd name="connsiteY468" fmla="*/ 5565259 h 6858000"/>
              <a:gd name="connsiteX469" fmla="*/ 2113492 w 7392421"/>
              <a:gd name="connsiteY469" fmla="*/ 5565259 h 6858000"/>
              <a:gd name="connsiteX470" fmla="*/ 2075321 w 7392421"/>
              <a:gd name="connsiteY470" fmla="*/ 5565259 h 6858000"/>
              <a:gd name="connsiteX471" fmla="*/ 2049873 w 7392421"/>
              <a:gd name="connsiteY471" fmla="*/ 5558154 h 6858000"/>
              <a:gd name="connsiteX472" fmla="*/ 1994737 w 7392421"/>
              <a:gd name="connsiteY472" fmla="*/ 5558154 h 6858000"/>
              <a:gd name="connsiteX473" fmla="*/ 1939601 w 7392421"/>
              <a:gd name="connsiteY473" fmla="*/ 5558154 h 6858000"/>
              <a:gd name="connsiteX474" fmla="*/ 1888705 w 7392421"/>
              <a:gd name="connsiteY474" fmla="*/ 5558154 h 6858000"/>
              <a:gd name="connsiteX475" fmla="*/ 1875982 w 7392421"/>
              <a:gd name="connsiteY475" fmla="*/ 5554603 h 6858000"/>
              <a:gd name="connsiteX476" fmla="*/ 1842051 w 7392421"/>
              <a:gd name="connsiteY476" fmla="*/ 5551051 h 6858000"/>
              <a:gd name="connsiteX477" fmla="*/ 1786914 w 7392421"/>
              <a:gd name="connsiteY477" fmla="*/ 5551051 h 6858000"/>
              <a:gd name="connsiteX478" fmla="*/ 1744502 w 7392421"/>
              <a:gd name="connsiteY478" fmla="*/ 5547499 h 6858000"/>
              <a:gd name="connsiteX479" fmla="*/ 1706331 w 7392421"/>
              <a:gd name="connsiteY479" fmla="*/ 5540394 h 6858000"/>
              <a:gd name="connsiteX480" fmla="*/ 1608781 w 7392421"/>
              <a:gd name="connsiteY480" fmla="*/ 5540394 h 6858000"/>
              <a:gd name="connsiteX481" fmla="*/ 1571370 w 7392421"/>
              <a:gd name="connsiteY481" fmla="*/ 5539713 h 6858000"/>
              <a:gd name="connsiteX482" fmla="*/ 1582175 w 7392421"/>
              <a:gd name="connsiteY482" fmla="*/ 5526039 h 6858000"/>
              <a:gd name="connsiteX483" fmla="*/ 1584828 w 7392421"/>
              <a:gd name="connsiteY483" fmla="*/ 5525054 h 6858000"/>
              <a:gd name="connsiteX484" fmla="*/ 1606349 w 7392421"/>
              <a:gd name="connsiteY484" fmla="*/ 5526522 h 6858000"/>
              <a:gd name="connsiteX485" fmla="*/ 1635508 w 7392421"/>
              <a:gd name="connsiteY485" fmla="*/ 5524750 h 6858000"/>
              <a:gd name="connsiteX486" fmla="*/ 1686403 w 7392421"/>
              <a:gd name="connsiteY486" fmla="*/ 5524750 h 6858000"/>
              <a:gd name="connsiteX487" fmla="*/ 1707609 w 7392421"/>
              <a:gd name="connsiteY487" fmla="*/ 5505858 h 6858000"/>
              <a:gd name="connsiteX488" fmla="*/ 1699127 w 7392421"/>
              <a:gd name="connsiteY488" fmla="*/ 5482241 h 6858000"/>
              <a:gd name="connsiteX489" fmla="*/ 1677921 w 7392421"/>
              <a:gd name="connsiteY489" fmla="*/ 5482241 h 6858000"/>
              <a:gd name="connsiteX490" fmla="*/ 1656714 w 7392421"/>
              <a:gd name="connsiteY490" fmla="*/ 5468070 h 6858000"/>
              <a:gd name="connsiteX491" fmla="*/ 1631266 w 7392421"/>
              <a:gd name="connsiteY491" fmla="*/ 5444454 h 6858000"/>
              <a:gd name="connsiteX492" fmla="*/ 1593095 w 7392421"/>
              <a:gd name="connsiteY492" fmla="*/ 5430284 h 6858000"/>
              <a:gd name="connsiteX493" fmla="*/ 1554923 w 7392421"/>
              <a:gd name="connsiteY493" fmla="*/ 5430284 h 6858000"/>
              <a:gd name="connsiteX494" fmla="*/ 1495547 w 7392421"/>
              <a:gd name="connsiteY494" fmla="*/ 5435007 h 6858000"/>
              <a:gd name="connsiteX495" fmla="*/ 1487064 w 7392421"/>
              <a:gd name="connsiteY495" fmla="*/ 5430284 h 6858000"/>
              <a:gd name="connsiteX496" fmla="*/ 1491305 w 7392421"/>
              <a:gd name="connsiteY496" fmla="*/ 5416113 h 6858000"/>
              <a:gd name="connsiteX497" fmla="*/ 1516753 w 7392421"/>
              <a:gd name="connsiteY497" fmla="*/ 5406667 h 6858000"/>
              <a:gd name="connsiteX498" fmla="*/ 1525234 w 7392421"/>
              <a:gd name="connsiteY498" fmla="*/ 5373604 h 6858000"/>
              <a:gd name="connsiteX499" fmla="*/ 1482822 w 7392421"/>
              <a:gd name="connsiteY499" fmla="*/ 5368880 h 6858000"/>
              <a:gd name="connsiteX500" fmla="*/ 1499788 w 7392421"/>
              <a:gd name="connsiteY500" fmla="*/ 5364157 h 6858000"/>
              <a:gd name="connsiteX501" fmla="*/ 1537959 w 7392421"/>
              <a:gd name="connsiteY501" fmla="*/ 5364157 h 6858000"/>
              <a:gd name="connsiteX502" fmla="*/ 1576130 w 7392421"/>
              <a:gd name="connsiteY502" fmla="*/ 5349988 h 6858000"/>
              <a:gd name="connsiteX503" fmla="*/ 1584613 w 7392421"/>
              <a:gd name="connsiteY503" fmla="*/ 5321647 h 6858000"/>
              <a:gd name="connsiteX504" fmla="*/ 1563406 w 7392421"/>
              <a:gd name="connsiteY504" fmla="*/ 5307477 h 6858000"/>
              <a:gd name="connsiteX505" fmla="*/ 1529476 w 7392421"/>
              <a:gd name="connsiteY505" fmla="*/ 5312200 h 6858000"/>
              <a:gd name="connsiteX506" fmla="*/ 1457375 w 7392421"/>
              <a:gd name="connsiteY506" fmla="*/ 5321647 h 6858000"/>
              <a:gd name="connsiteX507" fmla="*/ 1448892 w 7392421"/>
              <a:gd name="connsiteY507" fmla="*/ 5316924 h 6858000"/>
              <a:gd name="connsiteX508" fmla="*/ 1389514 w 7392421"/>
              <a:gd name="connsiteY508" fmla="*/ 5307477 h 6858000"/>
              <a:gd name="connsiteX509" fmla="*/ 1300448 w 7392421"/>
              <a:gd name="connsiteY509" fmla="*/ 5298031 h 6858000"/>
              <a:gd name="connsiteX510" fmla="*/ 1296206 w 7392421"/>
              <a:gd name="connsiteY510" fmla="*/ 5298031 h 6858000"/>
              <a:gd name="connsiteX511" fmla="*/ 1296206 w 7392421"/>
              <a:gd name="connsiteY511" fmla="*/ 5293308 h 6858000"/>
              <a:gd name="connsiteX512" fmla="*/ 1300448 w 7392421"/>
              <a:gd name="connsiteY512" fmla="*/ 5283861 h 6858000"/>
              <a:gd name="connsiteX513" fmla="*/ 1313172 w 7392421"/>
              <a:gd name="connsiteY513" fmla="*/ 5283861 h 6858000"/>
              <a:gd name="connsiteX514" fmla="*/ 1389514 w 7392421"/>
              <a:gd name="connsiteY514" fmla="*/ 5283861 h 6858000"/>
              <a:gd name="connsiteX515" fmla="*/ 1402239 w 7392421"/>
              <a:gd name="connsiteY515" fmla="*/ 5274414 h 6858000"/>
              <a:gd name="connsiteX516" fmla="*/ 1423445 w 7392421"/>
              <a:gd name="connsiteY516" fmla="*/ 5255520 h 6858000"/>
              <a:gd name="connsiteX517" fmla="*/ 1474339 w 7392421"/>
              <a:gd name="connsiteY517" fmla="*/ 5255520 h 6858000"/>
              <a:gd name="connsiteX518" fmla="*/ 1512511 w 7392421"/>
              <a:gd name="connsiteY518" fmla="*/ 5246073 h 6858000"/>
              <a:gd name="connsiteX519" fmla="*/ 1510697 w 7392421"/>
              <a:gd name="connsiteY519" fmla="*/ 5244861 h 6858000"/>
              <a:gd name="connsiteX520" fmla="*/ 1932452 w 7392421"/>
              <a:gd name="connsiteY520" fmla="*/ 5244861 h 6858000"/>
              <a:gd name="connsiteX521" fmla="*/ 1932529 w 7392421"/>
              <a:gd name="connsiteY521" fmla="*/ 5240624 h 6858000"/>
              <a:gd name="connsiteX522" fmla="*/ 1937300 w 7392421"/>
              <a:gd name="connsiteY522" fmla="*/ 5226765 h 6858000"/>
              <a:gd name="connsiteX523" fmla="*/ 1941443 w 7392421"/>
              <a:gd name="connsiteY523" fmla="*/ 5225733 h 6858000"/>
              <a:gd name="connsiteX524" fmla="*/ 1942125 w 7392421"/>
              <a:gd name="connsiteY524" fmla="*/ 5222742 h 6858000"/>
              <a:gd name="connsiteX525" fmla="*/ 1947955 w 7392421"/>
              <a:gd name="connsiteY525" fmla="*/ 5215768 h 6858000"/>
              <a:gd name="connsiteX526" fmla="*/ 1967564 w 7392421"/>
              <a:gd name="connsiteY526" fmla="*/ 5201045 h 6858000"/>
              <a:gd name="connsiteX527" fmla="*/ 1979397 w 7392421"/>
              <a:gd name="connsiteY527" fmla="*/ 5195815 h 6858000"/>
              <a:gd name="connsiteX528" fmla="*/ 1945253 w 7392421"/>
              <a:gd name="connsiteY528" fmla="*/ 5185189 h 6858000"/>
              <a:gd name="connsiteX529" fmla="*/ 1885875 w 7392421"/>
              <a:gd name="connsiteY529" fmla="*/ 5169351 h 6858000"/>
              <a:gd name="connsiteX530" fmla="*/ 1877392 w 7392421"/>
              <a:gd name="connsiteY530" fmla="*/ 5161433 h 6858000"/>
              <a:gd name="connsiteX531" fmla="*/ 1805292 w 7392421"/>
              <a:gd name="connsiteY531" fmla="*/ 5177272 h 6858000"/>
              <a:gd name="connsiteX532" fmla="*/ 1771361 w 7392421"/>
              <a:gd name="connsiteY532" fmla="*/ 5185189 h 6858000"/>
              <a:gd name="connsiteX533" fmla="*/ 1750154 w 7392421"/>
              <a:gd name="connsiteY533" fmla="*/ 5161433 h 6858000"/>
              <a:gd name="connsiteX534" fmla="*/ 1758637 w 7392421"/>
              <a:gd name="connsiteY534" fmla="*/ 5113917 h 6858000"/>
              <a:gd name="connsiteX535" fmla="*/ 1796809 w 7392421"/>
              <a:gd name="connsiteY535" fmla="*/ 5090160 h 6858000"/>
              <a:gd name="connsiteX536" fmla="*/ 1834979 w 7392421"/>
              <a:gd name="connsiteY536" fmla="*/ 5090160 h 6858000"/>
              <a:gd name="connsiteX537" fmla="*/ 1851945 w 7392421"/>
              <a:gd name="connsiteY537" fmla="*/ 5082241 h 6858000"/>
              <a:gd name="connsiteX538" fmla="*/ 1809533 w 7392421"/>
              <a:gd name="connsiteY538" fmla="*/ 5074322 h 6858000"/>
              <a:gd name="connsiteX539" fmla="*/ 1818015 w 7392421"/>
              <a:gd name="connsiteY539" fmla="*/ 5018887 h 6858000"/>
              <a:gd name="connsiteX540" fmla="*/ 1843462 w 7392421"/>
              <a:gd name="connsiteY540" fmla="*/ 5003051 h 6858000"/>
              <a:gd name="connsiteX541" fmla="*/ 1847704 w 7392421"/>
              <a:gd name="connsiteY541" fmla="*/ 4979292 h 6858000"/>
              <a:gd name="connsiteX542" fmla="*/ 1839221 w 7392421"/>
              <a:gd name="connsiteY542" fmla="*/ 4971373 h 6858000"/>
              <a:gd name="connsiteX543" fmla="*/ 1779844 w 7392421"/>
              <a:gd name="connsiteY543" fmla="*/ 4979292 h 6858000"/>
              <a:gd name="connsiteX544" fmla="*/ 1741673 w 7392421"/>
              <a:gd name="connsiteY544" fmla="*/ 4979292 h 6858000"/>
              <a:gd name="connsiteX545" fmla="*/ 1703501 w 7392421"/>
              <a:gd name="connsiteY545" fmla="*/ 4955534 h 6858000"/>
              <a:gd name="connsiteX546" fmla="*/ 1678053 w 7392421"/>
              <a:gd name="connsiteY546" fmla="*/ 4915939 h 6858000"/>
              <a:gd name="connsiteX547" fmla="*/ 1656846 w 7392421"/>
              <a:gd name="connsiteY547" fmla="*/ 4892180 h 6858000"/>
              <a:gd name="connsiteX548" fmla="*/ 1635640 w 7392421"/>
              <a:gd name="connsiteY548" fmla="*/ 4892180 h 6858000"/>
              <a:gd name="connsiteX549" fmla="*/ 1627159 w 7392421"/>
              <a:gd name="connsiteY549" fmla="*/ 4852585 h 6858000"/>
              <a:gd name="connsiteX550" fmla="*/ 1630228 w 7392421"/>
              <a:gd name="connsiteY550" fmla="*/ 4842349 h 6858000"/>
              <a:gd name="connsiteX551" fmla="*/ 1625451 w 7392421"/>
              <a:gd name="connsiteY551" fmla="*/ 4844514 h 6858000"/>
              <a:gd name="connsiteX552" fmla="*/ 1617236 w 7392421"/>
              <a:gd name="connsiteY552" fmla="*/ 4837637 h 6858000"/>
              <a:gd name="connsiteX553" fmla="*/ 1583316 w 7392421"/>
              <a:gd name="connsiteY553" fmla="*/ 4831439 h 6858000"/>
              <a:gd name="connsiteX554" fmla="*/ 1545157 w 7392421"/>
              <a:gd name="connsiteY554" fmla="*/ 4831439 h 6858000"/>
              <a:gd name="connsiteX555" fmla="*/ 1540916 w 7392421"/>
              <a:gd name="connsiteY555" fmla="*/ 4794245 h 6858000"/>
              <a:gd name="connsiteX556" fmla="*/ 1490036 w 7392421"/>
              <a:gd name="connsiteY556" fmla="*/ 4775649 h 6858000"/>
              <a:gd name="connsiteX557" fmla="*/ 1477316 w 7392421"/>
              <a:gd name="connsiteY557" fmla="*/ 4781847 h 6858000"/>
              <a:gd name="connsiteX558" fmla="*/ 1468837 w 7392421"/>
              <a:gd name="connsiteY558" fmla="*/ 4763251 h 6858000"/>
              <a:gd name="connsiteX559" fmla="*/ 1477316 w 7392421"/>
              <a:gd name="connsiteY559" fmla="*/ 4744654 h 6858000"/>
              <a:gd name="connsiteX560" fmla="*/ 1511237 w 7392421"/>
              <a:gd name="connsiteY560" fmla="*/ 4750854 h 6858000"/>
              <a:gd name="connsiteX561" fmla="*/ 1549397 w 7392421"/>
              <a:gd name="connsiteY561" fmla="*/ 4738456 h 6858000"/>
              <a:gd name="connsiteX562" fmla="*/ 1562117 w 7392421"/>
              <a:gd name="connsiteY562" fmla="*/ 4701262 h 6858000"/>
              <a:gd name="connsiteX563" fmla="*/ 1583316 w 7392421"/>
              <a:gd name="connsiteY563" fmla="*/ 4688864 h 6858000"/>
              <a:gd name="connsiteX564" fmla="*/ 1634196 w 7392421"/>
              <a:gd name="connsiteY564" fmla="*/ 4713660 h 6858000"/>
              <a:gd name="connsiteX565" fmla="*/ 1655396 w 7392421"/>
              <a:gd name="connsiteY565" fmla="*/ 4713660 h 6858000"/>
              <a:gd name="connsiteX566" fmla="*/ 1663876 w 7392421"/>
              <a:gd name="connsiteY566" fmla="*/ 4695064 h 6858000"/>
              <a:gd name="connsiteX567" fmla="*/ 1659636 w 7392421"/>
              <a:gd name="connsiteY567" fmla="*/ 4664069 h 6858000"/>
              <a:gd name="connsiteX568" fmla="*/ 1634196 w 7392421"/>
              <a:gd name="connsiteY568" fmla="*/ 4639273 h 6858000"/>
              <a:gd name="connsiteX569" fmla="*/ 1629956 w 7392421"/>
              <a:gd name="connsiteY569" fmla="*/ 4626877 h 6858000"/>
              <a:gd name="connsiteX570" fmla="*/ 1638436 w 7392421"/>
              <a:gd name="connsiteY570" fmla="*/ 4620677 h 6858000"/>
              <a:gd name="connsiteX571" fmla="*/ 1680836 w 7392421"/>
              <a:gd name="connsiteY571" fmla="*/ 4626877 h 6858000"/>
              <a:gd name="connsiteX572" fmla="*/ 1685076 w 7392421"/>
              <a:gd name="connsiteY572" fmla="*/ 4626877 h 6858000"/>
              <a:gd name="connsiteX573" fmla="*/ 1685076 w 7392421"/>
              <a:gd name="connsiteY573" fmla="*/ 4614479 h 6858000"/>
              <a:gd name="connsiteX574" fmla="*/ 1689315 w 7392421"/>
              <a:gd name="connsiteY574" fmla="*/ 4595882 h 6858000"/>
              <a:gd name="connsiteX575" fmla="*/ 1718995 w 7392421"/>
              <a:gd name="connsiteY575" fmla="*/ 4595882 h 6858000"/>
              <a:gd name="connsiteX576" fmla="*/ 1680836 w 7392421"/>
              <a:gd name="connsiteY576" fmla="*/ 4577286 h 6858000"/>
              <a:gd name="connsiteX577" fmla="*/ 1676596 w 7392421"/>
              <a:gd name="connsiteY577" fmla="*/ 4558688 h 6858000"/>
              <a:gd name="connsiteX578" fmla="*/ 1663876 w 7392421"/>
              <a:gd name="connsiteY578" fmla="*/ 4521496 h 6858000"/>
              <a:gd name="connsiteX579" fmla="*/ 1646916 w 7392421"/>
              <a:gd name="connsiteY579" fmla="*/ 4521496 h 6858000"/>
              <a:gd name="connsiteX580" fmla="*/ 1646916 w 7392421"/>
              <a:gd name="connsiteY580" fmla="*/ 4509098 h 6858000"/>
              <a:gd name="connsiteX581" fmla="*/ 1646916 w 7392421"/>
              <a:gd name="connsiteY581" fmla="*/ 4502899 h 6858000"/>
              <a:gd name="connsiteX582" fmla="*/ 1727476 w 7392421"/>
              <a:gd name="connsiteY582" fmla="*/ 4478103 h 6858000"/>
              <a:gd name="connsiteX583" fmla="*/ 1778356 w 7392421"/>
              <a:gd name="connsiteY583" fmla="*/ 4447109 h 6858000"/>
              <a:gd name="connsiteX584" fmla="*/ 1786835 w 7392421"/>
              <a:gd name="connsiteY584" fmla="*/ 4434711 h 6858000"/>
              <a:gd name="connsiteX585" fmla="*/ 1774116 w 7392421"/>
              <a:gd name="connsiteY585" fmla="*/ 4422314 h 6858000"/>
              <a:gd name="connsiteX586" fmla="*/ 1735955 w 7392421"/>
              <a:gd name="connsiteY586" fmla="*/ 4422314 h 6858000"/>
              <a:gd name="connsiteX587" fmla="*/ 1727476 w 7392421"/>
              <a:gd name="connsiteY587" fmla="*/ 4416115 h 6858000"/>
              <a:gd name="connsiteX588" fmla="*/ 1731716 w 7392421"/>
              <a:gd name="connsiteY588" fmla="*/ 4403718 h 6858000"/>
              <a:gd name="connsiteX589" fmla="*/ 1757156 w 7392421"/>
              <a:gd name="connsiteY589" fmla="*/ 4391320 h 6858000"/>
              <a:gd name="connsiteX590" fmla="*/ 1795316 w 7392421"/>
              <a:gd name="connsiteY590" fmla="*/ 4391320 h 6858000"/>
              <a:gd name="connsiteX591" fmla="*/ 1799555 w 7392421"/>
              <a:gd name="connsiteY591" fmla="*/ 4366524 h 6858000"/>
              <a:gd name="connsiteX592" fmla="*/ 1799555 w 7392421"/>
              <a:gd name="connsiteY592" fmla="*/ 4354126 h 6858000"/>
              <a:gd name="connsiteX593" fmla="*/ 1735955 w 7392421"/>
              <a:gd name="connsiteY593" fmla="*/ 4316933 h 6858000"/>
              <a:gd name="connsiteX594" fmla="*/ 1587556 w 7392421"/>
              <a:gd name="connsiteY594" fmla="*/ 4329331 h 6858000"/>
              <a:gd name="connsiteX595" fmla="*/ 1566356 w 7392421"/>
              <a:gd name="connsiteY595" fmla="*/ 4316933 h 6858000"/>
              <a:gd name="connsiteX596" fmla="*/ 1587556 w 7392421"/>
              <a:gd name="connsiteY596" fmla="*/ 4304535 h 6858000"/>
              <a:gd name="connsiteX597" fmla="*/ 1638436 w 7392421"/>
              <a:gd name="connsiteY597" fmla="*/ 4292137 h 6858000"/>
              <a:gd name="connsiteX598" fmla="*/ 1693556 w 7392421"/>
              <a:gd name="connsiteY598" fmla="*/ 4292137 h 6858000"/>
              <a:gd name="connsiteX599" fmla="*/ 1778356 w 7392421"/>
              <a:gd name="connsiteY599" fmla="*/ 4285939 h 6858000"/>
              <a:gd name="connsiteX600" fmla="*/ 1922515 w 7392421"/>
              <a:gd name="connsiteY600" fmla="*/ 4205354 h 6858000"/>
              <a:gd name="connsiteX601" fmla="*/ 1973395 w 7392421"/>
              <a:gd name="connsiteY601" fmla="*/ 4186758 h 6858000"/>
              <a:gd name="connsiteX602" fmla="*/ 1990355 w 7392421"/>
              <a:gd name="connsiteY602" fmla="*/ 4180558 h 6858000"/>
              <a:gd name="connsiteX603" fmla="*/ 1973395 w 7392421"/>
              <a:gd name="connsiteY603" fmla="*/ 4168161 h 6858000"/>
              <a:gd name="connsiteX604" fmla="*/ 1752915 w 7392421"/>
              <a:gd name="connsiteY604" fmla="*/ 4168161 h 6858000"/>
              <a:gd name="connsiteX605" fmla="*/ 1689315 w 7392421"/>
              <a:gd name="connsiteY605" fmla="*/ 4106171 h 6858000"/>
              <a:gd name="connsiteX606" fmla="*/ 1689315 w 7392421"/>
              <a:gd name="connsiteY606" fmla="*/ 4093775 h 6858000"/>
              <a:gd name="connsiteX607" fmla="*/ 1706275 w 7392421"/>
              <a:gd name="connsiteY607" fmla="*/ 4044184 h 6858000"/>
              <a:gd name="connsiteX608" fmla="*/ 1709369 w 7392421"/>
              <a:gd name="connsiteY608" fmla="*/ 4034234 h 6858000"/>
              <a:gd name="connsiteX609" fmla="*/ 1615341 w 7392421"/>
              <a:gd name="connsiteY609" fmla="*/ 4034234 h 6858000"/>
              <a:gd name="connsiteX610" fmla="*/ 1589894 w 7392421"/>
              <a:gd name="connsiteY610" fmla="*/ 4021650 h 6858000"/>
              <a:gd name="connsiteX611" fmla="*/ 1572928 w 7392421"/>
              <a:gd name="connsiteY611" fmla="*/ 4034234 h 6858000"/>
              <a:gd name="connsiteX612" fmla="*/ 1500827 w 7392421"/>
              <a:gd name="connsiteY612" fmla="*/ 4015358 h 6858000"/>
              <a:gd name="connsiteX613" fmla="*/ 1471138 w 7392421"/>
              <a:gd name="connsiteY613" fmla="*/ 4015358 h 6858000"/>
              <a:gd name="connsiteX614" fmla="*/ 1428725 w 7392421"/>
              <a:gd name="connsiteY614" fmla="*/ 4021650 h 6858000"/>
              <a:gd name="connsiteX615" fmla="*/ 1386313 w 7392421"/>
              <a:gd name="connsiteY615" fmla="*/ 4015358 h 6858000"/>
              <a:gd name="connsiteX616" fmla="*/ 1365106 w 7392421"/>
              <a:gd name="connsiteY616" fmla="*/ 4021650 h 6858000"/>
              <a:gd name="connsiteX617" fmla="*/ 1203939 w 7392421"/>
              <a:gd name="connsiteY617" fmla="*/ 4021650 h 6858000"/>
              <a:gd name="connsiteX618" fmla="*/ 1102148 w 7392421"/>
              <a:gd name="connsiteY618" fmla="*/ 4015358 h 6858000"/>
              <a:gd name="connsiteX619" fmla="*/ 1080942 w 7392421"/>
              <a:gd name="connsiteY619" fmla="*/ 3996483 h 6858000"/>
              <a:gd name="connsiteX620" fmla="*/ 1119114 w 7392421"/>
              <a:gd name="connsiteY620" fmla="*/ 3983899 h 6858000"/>
              <a:gd name="connsiteX621" fmla="*/ 1170009 w 7392421"/>
              <a:gd name="connsiteY621" fmla="*/ 3983899 h 6858000"/>
              <a:gd name="connsiteX622" fmla="*/ 1191215 w 7392421"/>
              <a:gd name="connsiteY622" fmla="*/ 3958731 h 6858000"/>
              <a:gd name="connsiteX623" fmla="*/ 1203939 w 7392421"/>
              <a:gd name="connsiteY623" fmla="*/ 3946147 h 6858000"/>
              <a:gd name="connsiteX624" fmla="*/ 1280281 w 7392421"/>
              <a:gd name="connsiteY624" fmla="*/ 3946147 h 6858000"/>
              <a:gd name="connsiteX625" fmla="*/ 1293005 w 7392421"/>
              <a:gd name="connsiteY625" fmla="*/ 3946147 h 6858000"/>
              <a:gd name="connsiteX626" fmla="*/ 1297247 w 7392421"/>
              <a:gd name="connsiteY626" fmla="*/ 3933564 h 6858000"/>
              <a:gd name="connsiteX627" fmla="*/ 1297247 w 7392421"/>
              <a:gd name="connsiteY627" fmla="*/ 3927272 h 6858000"/>
              <a:gd name="connsiteX628" fmla="*/ 1293005 w 7392421"/>
              <a:gd name="connsiteY628" fmla="*/ 3927272 h 6858000"/>
              <a:gd name="connsiteX629" fmla="*/ 1203939 w 7392421"/>
              <a:gd name="connsiteY629" fmla="*/ 3914688 h 6858000"/>
              <a:gd name="connsiteX630" fmla="*/ 1144561 w 7392421"/>
              <a:gd name="connsiteY630" fmla="*/ 3902104 h 6858000"/>
              <a:gd name="connsiteX631" fmla="*/ 1136078 w 7392421"/>
              <a:gd name="connsiteY631" fmla="*/ 3895813 h 6858000"/>
              <a:gd name="connsiteX632" fmla="*/ 1063978 w 7392421"/>
              <a:gd name="connsiteY632" fmla="*/ 3908397 h 6858000"/>
              <a:gd name="connsiteX633" fmla="*/ 1030047 w 7392421"/>
              <a:gd name="connsiteY633" fmla="*/ 3914688 h 6858000"/>
              <a:gd name="connsiteX634" fmla="*/ 1008840 w 7392421"/>
              <a:gd name="connsiteY634" fmla="*/ 3895813 h 6858000"/>
              <a:gd name="connsiteX635" fmla="*/ 1017323 w 7392421"/>
              <a:gd name="connsiteY635" fmla="*/ 3858061 h 6858000"/>
              <a:gd name="connsiteX636" fmla="*/ 1055495 w 7392421"/>
              <a:gd name="connsiteY636" fmla="*/ 3839186 h 6858000"/>
              <a:gd name="connsiteX637" fmla="*/ 1093665 w 7392421"/>
              <a:gd name="connsiteY637" fmla="*/ 3839186 h 6858000"/>
              <a:gd name="connsiteX638" fmla="*/ 1110631 w 7392421"/>
              <a:gd name="connsiteY638" fmla="*/ 3832895 h 6858000"/>
              <a:gd name="connsiteX639" fmla="*/ 1068219 w 7392421"/>
              <a:gd name="connsiteY639" fmla="*/ 3826602 h 6858000"/>
              <a:gd name="connsiteX640" fmla="*/ 1076701 w 7392421"/>
              <a:gd name="connsiteY640" fmla="*/ 3782559 h 6858000"/>
              <a:gd name="connsiteX641" fmla="*/ 1102148 w 7392421"/>
              <a:gd name="connsiteY641" fmla="*/ 3769977 h 6858000"/>
              <a:gd name="connsiteX642" fmla="*/ 1106390 w 7392421"/>
              <a:gd name="connsiteY642" fmla="*/ 3751100 h 6858000"/>
              <a:gd name="connsiteX643" fmla="*/ 1097907 w 7392421"/>
              <a:gd name="connsiteY643" fmla="*/ 3744809 h 6858000"/>
              <a:gd name="connsiteX644" fmla="*/ 1038530 w 7392421"/>
              <a:gd name="connsiteY644" fmla="*/ 3751100 h 6858000"/>
              <a:gd name="connsiteX645" fmla="*/ 1000359 w 7392421"/>
              <a:gd name="connsiteY645" fmla="*/ 3751100 h 6858000"/>
              <a:gd name="connsiteX646" fmla="*/ 962187 w 7392421"/>
              <a:gd name="connsiteY646" fmla="*/ 3732225 h 6858000"/>
              <a:gd name="connsiteX647" fmla="*/ 936740 w 7392421"/>
              <a:gd name="connsiteY647" fmla="*/ 3700766 h 6858000"/>
              <a:gd name="connsiteX648" fmla="*/ 915532 w 7392421"/>
              <a:gd name="connsiteY648" fmla="*/ 3681889 h 6858000"/>
              <a:gd name="connsiteX649" fmla="*/ 894326 w 7392421"/>
              <a:gd name="connsiteY649" fmla="*/ 3681889 h 6858000"/>
              <a:gd name="connsiteX650" fmla="*/ 885845 w 7392421"/>
              <a:gd name="connsiteY650" fmla="*/ 3650430 h 6858000"/>
              <a:gd name="connsiteX651" fmla="*/ 907051 w 7392421"/>
              <a:gd name="connsiteY651" fmla="*/ 3625264 h 6858000"/>
              <a:gd name="connsiteX652" fmla="*/ 957946 w 7392421"/>
              <a:gd name="connsiteY652" fmla="*/ 3625264 h 6858000"/>
              <a:gd name="connsiteX653" fmla="*/ 1013082 w 7392421"/>
              <a:gd name="connsiteY653" fmla="*/ 3625264 h 6858000"/>
              <a:gd name="connsiteX654" fmla="*/ 1059736 w 7392421"/>
              <a:gd name="connsiteY654" fmla="*/ 3612680 h 6858000"/>
              <a:gd name="connsiteX655" fmla="*/ 1065471 w 7392421"/>
              <a:gd name="connsiteY655" fmla="*/ 3606894 h 6858000"/>
              <a:gd name="connsiteX656" fmla="*/ 1300457 w 7392421"/>
              <a:gd name="connsiteY656" fmla="*/ 3606894 h 6858000"/>
              <a:gd name="connsiteX657" fmla="*/ 1292447 w 7392421"/>
              <a:gd name="connsiteY657" fmla="*/ 3599416 h 6858000"/>
              <a:gd name="connsiteX658" fmla="*/ 1273361 w 7392421"/>
              <a:gd name="connsiteY658" fmla="*/ 3593477 h 6858000"/>
              <a:gd name="connsiteX659" fmla="*/ 1235191 w 7392421"/>
              <a:gd name="connsiteY659" fmla="*/ 3593477 h 6858000"/>
              <a:gd name="connsiteX660" fmla="*/ 1218225 w 7392421"/>
              <a:gd name="connsiteY660" fmla="*/ 3585558 h 6858000"/>
              <a:gd name="connsiteX661" fmla="*/ 1260637 w 7392421"/>
              <a:gd name="connsiteY661" fmla="*/ 3577639 h 6858000"/>
              <a:gd name="connsiteX662" fmla="*/ 1252155 w 7392421"/>
              <a:gd name="connsiteY662" fmla="*/ 3522204 h 6858000"/>
              <a:gd name="connsiteX663" fmla="*/ 1226708 w 7392421"/>
              <a:gd name="connsiteY663" fmla="*/ 3506367 h 6858000"/>
              <a:gd name="connsiteX664" fmla="*/ 1222466 w 7392421"/>
              <a:gd name="connsiteY664" fmla="*/ 3482609 h 6858000"/>
              <a:gd name="connsiteX665" fmla="*/ 1230949 w 7392421"/>
              <a:gd name="connsiteY665" fmla="*/ 3474690 h 6858000"/>
              <a:gd name="connsiteX666" fmla="*/ 1290326 w 7392421"/>
              <a:gd name="connsiteY666" fmla="*/ 3482609 h 6858000"/>
              <a:gd name="connsiteX667" fmla="*/ 1328497 w 7392421"/>
              <a:gd name="connsiteY667" fmla="*/ 3482609 h 6858000"/>
              <a:gd name="connsiteX668" fmla="*/ 1366669 w 7392421"/>
              <a:gd name="connsiteY668" fmla="*/ 3458851 h 6858000"/>
              <a:gd name="connsiteX669" fmla="*/ 1392117 w 7392421"/>
              <a:gd name="connsiteY669" fmla="*/ 3419256 h 6858000"/>
              <a:gd name="connsiteX670" fmla="*/ 1413324 w 7392421"/>
              <a:gd name="connsiteY670" fmla="*/ 3395497 h 6858000"/>
              <a:gd name="connsiteX671" fmla="*/ 1434530 w 7392421"/>
              <a:gd name="connsiteY671" fmla="*/ 3395497 h 6858000"/>
              <a:gd name="connsiteX672" fmla="*/ 1443011 w 7392421"/>
              <a:gd name="connsiteY672" fmla="*/ 3355902 h 6858000"/>
              <a:gd name="connsiteX673" fmla="*/ 1439942 w 7392421"/>
              <a:gd name="connsiteY673" fmla="*/ 3345666 h 6858000"/>
              <a:gd name="connsiteX674" fmla="*/ 1444719 w 7392421"/>
              <a:gd name="connsiteY674" fmla="*/ 3347831 h 6858000"/>
              <a:gd name="connsiteX675" fmla="*/ 1452934 w 7392421"/>
              <a:gd name="connsiteY675" fmla="*/ 3340954 h 6858000"/>
              <a:gd name="connsiteX676" fmla="*/ 1486854 w 7392421"/>
              <a:gd name="connsiteY676" fmla="*/ 3334756 h 6858000"/>
              <a:gd name="connsiteX677" fmla="*/ 1525013 w 7392421"/>
              <a:gd name="connsiteY677" fmla="*/ 3334756 h 6858000"/>
              <a:gd name="connsiteX678" fmla="*/ 1529254 w 7392421"/>
              <a:gd name="connsiteY678" fmla="*/ 3297562 h 6858000"/>
              <a:gd name="connsiteX679" fmla="*/ 1580134 w 7392421"/>
              <a:gd name="connsiteY679" fmla="*/ 3278966 h 6858000"/>
              <a:gd name="connsiteX680" fmla="*/ 1592854 w 7392421"/>
              <a:gd name="connsiteY680" fmla="*/ 3285164 h 6858000"/>
              <a:gd name="connsiteX681" fmla="*/ 1601333 w 7392421"/>
              <a:gd name="connsiteY681" fmla="*/ 3266568 h 6858000"/>
              <a:gd name="connsiteX682" fmla="*/ 1592854 w 7392421"/>
              <a:gd name="connsiteY682" fmla="*/ 3247971 h 6858000"/>
              <a:gd name="connsiteX683" fmla="*/ 1558933 w 7392421"/>
              <a:gd name="connsiteY683" fmla="*/ 3254170 h 6858000"/>
              <a:gd name="connsiteX684" fmla="*/ 1520773 w 7392421"/>
              <a:gd name="connsiteY684" fmla="*/ 3241773 h 6858000"/>
              <a:gd name="connsiteX685" fmla="*/ 1508053 w 7392421"/>
              <a:gd name="connsiteY685" fmla="*/ 3204579 h 6858000"/>
              <a:gd name="connsiteX686" fmla="*/ 1486854 w 7392421"/>
              <a:gd name="connsiteY686" fmla="*/ 3192181 h 6858000"/>
              <a:gd name="connsiteX687" fmla="*/ 1435974 w 7392421"/>
              <a:gd name="connsiteY687" fmla="*/ 3216977 h 6858000"/>
              <a:gd name="connsiteX688" fmla="*/ 1414774 w 7392421"/>
              <a:gd name="connsiteY688" fmla="*/ 3216977 h 6858000"/>
              <a:gd name="connsiteX689" fmla="*/ 1406294 w 7392421"/>
              <a:gd name="connsiteY689" fmla="*/ 3198381 h 6858000"/>
              <a:gd name="connsiteX690" fmla="*/ 1410534 w 7392421"/>
              <a:gd name="connsiteY690" fmla="*/ 3167386 h 6858000"/>
              <a:gd name="connsiteX691" fmla="*/ 1435974 w 7392421"/>
              <a:gd name="connsiteY691" fmla="*/ 3142590 h 6858000"/>
              <a:gd name="connsiteX692" fmla="*/ 1440214 w 7392421"/>
              <a:gd name="connsiteY692" fmla="*/ 3130194 h 6858000"/>
              <a:gd name="connsiteX693" fmla="*/ 1431734 w 7392421"/>
              <a:gd name="connsiteY693" fmla="*/ 3123994 h 6858000"/>
              <a:gd name="connsiteX694" fmla="*/ 1389334 w 7392421"/>
              <a:gd name="connsiteY694" fmla="*/ 3130194 h 6858000"/>
              <a:gd name="connsiteX695" fmla="*/ 1385094 w 7392421"/>
              <a:gd name="connsiteY695" fmla="*/ 3130194 h 6858000"/>
              <a:gd name="connsiteX696" fmla="*/ 1385094 w 7392421"/>
              <a:gd name="connsiteY696" fmla="*/ 3117796 h 6858000"/>
              <a:gd name="connsiteX697" fmla="*/ 1380855 w 7392421"/>
              <a:gd name="connsiteY697" fmla="*/ 3099199 h 6858000"/>
              <a:gd name="connsiteX698" fmla="*/ 1351175 w 7392421"/>
              <a:gd name="connsiteY698" fmla="*/ 3099199 h 6858000"/>
              <a:gd name="connsiteX699" fmla="*/ 1389334 w 7392421"/>
              <a:gd name="connsiteY699" fmla="*/ 3080603 h 6858000"/>
              <a:gd name="connsiteX700" fmla="*/ 1393574 w 7392421"/>
              <a:gd name="connsiteY700" fmla="*/ 3062005 h 6858000"/>
              <a:gd name="connsiteX701" fmla="*/ 1406294 w 7392421"/>
              <a:gd name="connsiteY701" fmla="*/ 3024813 h 6858000"/>
              <a:gd name="connsiteX702" fmla="*/ 1423254 w 7392421"/>
              <a:gd name="connsiteY702" fmla="*/ 3024813 h 6858000"/>
              <a:gd name="connsiteX703" fmla="*/ 1423254 w 7392421"/>
              <a:gd name="connsiteY703" fmla="*/ 3012416 h 6858000"/>
              <a:gd name="connsiteX704" fmla="*/ 1423254 w 7392421"/>
              <a:gd name="connsiteY704" fmla="*/ 3006216 h 6858000"/>
              <a:gd name="connsiteX705" fmla="*/ 1342694 w 7392421"/>
              <a:gd name="connsiteY705" fmla="*/ 2981420 h 6858000"/>
              <a:gd name="connsiteX706" fmla="*/ 1291814 w 7392421"/>
              <a:gd name="connsiteY706" fmla="*/ 2950426 h 6858000"/>
              <a:gd name="connsiteX707" fmla="*/ 1283335 w 7392421"/>
              <a:gd name="connsiteY707" fmla="*/ 2938029 h 6858000"/>
              <a:gd name="connsiteX708" fmla="*/ 1296054 w 7392421"/>
              <a:gd name="connsiteY708" fmla="*/ 2925631 h 6858000"/>
              <a:gd name="connsiteX709" fmla="*/ 1334215 w 7392421"/>
              <a:gd name="connsiteY709" fmla="*/ 2925631 h 6858000"/>
              <a:gd name="connsiteX710" fmla="*/ 1342694 w 7392421"/>
              <a:gd name="connsiteY710" fmla="*/ 2919432 h 6858000"/>
              <a:gd name="connsiteX711" fmla="*/ 1338454 w 7392421"/>
              <a:gd name="connsiteY711" fmla="*/ 2907035 h 6858000"/>
              <a:gd name="connsiteX712" fmla="*/ 1313014 w 7392421"/>
              <a:gd name="connsiteY712" fmla="*/ 2894637 h 6858000"/>
              <a:gd name="connsiteX713" fmla="*/ 1274854 w 7392421"/>
              <a:gd name="connsiteY713" fmla="*/ 2894637 h 6858000"/>
              <a:gd name="connsiteX714" fmla="*/ 1270615 w 7392421"/>
              <a:gd name="connsiteY714" fmla="*/ 2869841 h 6858000"/>
              <a:gd name="connsiteX715" fmla="*/ 1270615 w 7392421"/>
              <a:gd name="connsiteY715" fmla="*/ 2857443 h 6858000"/>
              <a:gd name="connsiteX716" fmla="*/ 1334215 w 7392421"/>
              <a:gd name="connsiteY716" fmla="*/ 2820250 h 6858000"/>
              <a:gd name="connsiteX717" fmla="*/ 1482614 w 7392421"/>
              <a:gd name="connsiteY717" fmla="*/ 2832648 h 6858000"/>
              <a:gd name="connsiteX718" fmla="*/ 1503814 w 7392421"/>
              <a:gd name="connsiteY718" fmla="*/ 2820250 h 6858000"/>
              <a:gd name="connsiteX719" fmla="*/ 1482614 w 7392421"/>
              <a:gd name="connsiteY719" fmla="*/ 2807852 h 6858000"/>
              <a:gd name="connsiteX720" fmla="*/ 1431734 w 7392421"/>
              <a:gd name="connsiteY720" fmla="*/ 2795454 h 6858000"/>
              <a:gd name="connsiteX721" fmla="*/ 1376614 w 7392421"/>
              <a:gd name="connsiteY721" fmla="*/ 2795454 h 6858000"/>
              <a:gd name="connsiteX722" fmla="*/ 1291814 w 7392421"/>
              <a:gd name="connsiteY722" fmla="*/ 2789256 h 6858000"/>
              <a:gd name="connsiteX723" fmla="*/ 1147655 w 7392421"/>
              <a:gd name="connsiteY723" fmla="*/ 2708671 h 6858000"/>
              <a:gd name="connsiteX724" fmla="*/ 1096775 w 7392421"/>
              <a:gd name="connsiteY724" fmla="*/ 2690075 h 6858000"/>
              <a:gd name="connsiteX725" fmla="*/ 1079815 w 7392421"/>
              <a:gd name="connsiteY725" fmla="*/ 2683875 h 6858000"/>
              <a:gd name="connsiteX726" fmla="*/ 1096775 w 7392421"/>
              <a:gd name="connsiteY726" fmla="*/ 2671478 h 6858000"/>
              <a:gd name="connsiteX727" fmla="*/ 1317255 w 7392421"/>
              <a:gd name="connsiteY727" fmla="*/ 2671478 h 6858000"/>
              <a:gd name="connsiteX728" fmla="*/ 1380855 w 7392421"/>
              <a:gd name="connsiteY728" fmla="*/ 2609488 h 6858000"/>
              <a:gd name="connsiteX729" fmla="*/ 1380855 w 7392421"/>
              <a:gd name="connsiteY729" fmla="*/ 2597092 h 6858000"/>
              <a:gd name="connsiteX730" fmla="*/ 1363895 w 7392421"/>
              <a:gd name="connsiteY730" fmla="*/ 2547501 h 6858000"/>
              <a:gd name="connsiteX731" fmla="*/ 1360801 w 7392421"/>
              <a:gd name="connsiteY731" fmla="*/ 2537551 h 6858000"/>
              <a:gd name="connsiteX732" fmla="*/ 1454829 w 7392421"/>
              <a:gd name="connsiteY732" fmla="*/ 2537551 h 6858000"/>
              <a:gd name="connsiteX733" fmla="*/ 1480276 w 7392421"/>
              <a:gd name="connsiteY733" fmla="*/ 2524967 h 6858000"/>
              <a:gd name="connsiteX734" fmla="*/ 1497242 w 7392421"/>
              <a:gd name="connsiteY734" fmla="*/ 2537551 h 6858000"/>
              <a:gd name="connsiteX735" fmla="*/ 1569343 w 7392421"/>
              <a:gd name="connsiteY735" fmla="*/ 2518676 h 6858000"/>
              <a:gd name="connsiteX736" fmla="*/ 1599032 w 7392421"/>
              <a:gd name="connsiteY736" fmla="*/ 2518676 h 6858000"/>
              <a:gd name="connsiteX737" fmla="*/ 1641445 w 7392421"/>
              <a:gd name="connsiteY737" fmla="*/ 2524967 h 6858000"/>
              <a:gd name="connsiteX738" fmla="*/ 1683857 w 7392421"/>
              <a:gd name="connsiteY738" fmla="*/ 2518676 h 6858000"/>
              <a:gd name="connsiteX739" fmla="*/ 1705064 w 7392421"/>
              <a:gd name="connsiteY739" fmla="*/ 2524967 h 6858000"/>
              <a:gd name="connsiteX740" fmla="*/ 1866231 w 7392421"/>
              <a:gd name="connsiteY740" fmla="*/ 2524967 h 6858000"/>
              <a:gd name="connsiteX741" fmla="*/ 1968022 w 7392421"/>
              <a:gd name="connsiteY741" fmla="*/ 2518676 h 6858000"/>
              <a:gd name="connsiteX742" fmla="*/ 1989228 w 7392421"/>
              <a:gd name="connsiteY742" fmla="*/ 2499800 h 6858000"/>
              <a:gd name="connsiteX743" fmla="*/ 1951056 w 7392421"/>
              <a:gd name="connsiteY743" fmla="*/ 2487216 h 6858000"/>
              <a:gd name="connsiteX744" fmla="*/ 1900161 w 7392421"/>
              <a:gd name="connsiteY744" fmla="*/ 2487216 h 6858000"/>
              <a:gd name="connsiteX745" fmla="*/ 1878955 w 7392421"/>
              <a:gd name="connsiteY745" fmla="*/ 2462048 h 6858000"/>
              <a:gd name="connsiteX746" fmla="*/ 1866231 w 7392421"/>
              <a:gd name="connsiteY746" fmla="*/ 2449464 h 6858000"/>
              <a:gd name="connsiteX747" fmla="*/ 1789889 w 7392421"/>
              <a:gd name="connsiteY747" fmla="*/ 2449464 h 6858000"/>
              <a:gd name="connsiteX748" fmla="*/ 1777165 w 7392421"/>
              <a:gd name="connsiteY748" fmla="*/ 2449464 h 6858000"/>
              <a:gd name="connsiteX749" fmla="*/ 1772923 w 7392421"/>
              <a:gd name="connsiteY749" fmla="*/ 2436881 h 6858000"/>
              <a:gd name="connsiteX750" fmla="*/ 1772923 w 7392421"/>
              <a:gd name="connsiteY750" fmla="*/ 2430589 h 6858000"/>
              <a:gd name="connsiteX751" fmla="*/ 1777165 w 7392421"/>
              <a:gd name="connsiteY751" fmla="*/ 2430589 h 6858000"/>
              <a:gd name="connsiteX752" fmla="*/ 1866231 w 7392421"/>
              <a:gd name="connsiteY752" fmla="*/ 2418005 h 6858000"/>
              <a:gd name="connsiteX753" fmla="*/ 1925609 w 7392421"/>
              <a:gd name="connsiteY753" fmla="*/ 2405421 h 6858000"/>
              <a:gd name="connsiteX754" fmla="*/ 1934092 w 7392421"/>
              <a:gd name="connsiteY754" fmla="*/ 2399130 h 6858000"/>
              <a:gd name="connsiteX755" fmla="*/ 2006192 w 7392421"/>
              <a:gd name="connsiteY755" fmla="*/ 2411714 h 6858000"/>
              <a:gd name="connsiteX756" fmla="*/ 2040123 w 7392421"/>
              <a:gd name="connsiteY756" fmla="*/ 2418005 h 6858000"/>
              <a:gd name="connsiteX757" fmla="*/ 2052317 w 7392421"/>
              <a:gd name="connsiteY757" fmla="*/ 2418006 h 6858000"/>
              <a:gd name="connsiteX758" fmla="*/ 2057171 w 7392421"/>
              <a:gd name="connsiteY758" fmla="*/ 2407840 h 6858000"/>
              <a:gd name="connsiteX759" fmla="*/ 2053024 w 7392421"/>
              <a:gd name="connsiteY759" fmla="*/ 2406042 h 6858000"/>
              <a:gd name="connsiteX760" fmla="*/ 2059917 w 7392421"/>
              <a:gd name="connsiteY760" fmla="*/ 2388460 h 6858000"/>
              <a:gd name="connsiteX761" fmla="*/ 2062986 w 7392421"/>
              <a:gd name="connsiteY761" fmla="*/ 2382191 h 6858000"/>
              <a:gd name="connsiteX762" fmla="*/ 2058209 w 7392421"/>
              <a:gd name="connsiteY762" fmla="*/ 2383517 h 6858000"/>
              <a:gd name="connsiteX763" fmla="*/ 2049994 w 7392421"/>
              <a:gd name="connsiteY763" fmla="*/ 2379305 h 6858000"/>
              <a:gd name="connsiteX764" fmla="*/ 2016074 w 7392421"/>
              <a:gd name="connsiteY764" fmla="*/ 2375509 h 6858000"/>
              <a:gd name="connsiteX765" fmla="*/ 1977915 w 7392421"/>
              <a:gd name="connsiteY765" fmla="*/ 2375509 h 6858000"/>
              <a:gd name="connsiteX766" fmla="*/ 1973674 w 7392421"/>
              <a:gd name="connsiteY766" fmla="*/ 2352730 h 6858000"/>
              <a:gd name="connsiteX767" fmla="*/ 1922794 w 7392421"/>
              <a:gd name="connsiteY767" fmla="*/ 2341341 h 6858000"/>
              <a:gd name="connsiteX768" fmla="*/ 1910074 w 7392421"/>
              <a:gd name="connsiteY768" fmla="*/ 2345137 h 6858000"/>
              <a:gd name="connsiteX769" fmla="*/ 1901595 w 7392421"/>
              <a:gd name="connsiteY769" fmla="*/ 2333748 h 6858000"/>
              <a:gd name="connsiteX770" fmla="*/ 1910074 w 7392421"/>
              <a:gd name="connsiteY770" fmla="*/ 2322358 h 6858000"/>
              <a:gd name="connsiteX771" fmla="*/ 1943995 w 7392421"/>
              <a:gd name="connsiteY771" fmla="*/ 2326155 h 6858000"/>
              <a:gd name="connsiteX772" fmla="*/ 1982155 w 7392421"/>
              <a:gd name="connsiteY772" fmla="*/ 2318562 h 6858000"/>
              <a:gd name="connsiteX773" fmla="*/ 1994875 w 7392421"/>
              <a:gd name="connsiteY773" fmla="*/ 2295783 h 6858000"/>
              <a:gd name="connsiteX774" fmla="*/ 1996434 w 7392421"/>
              <a:gd name="connsiteY774" fmla="*/ 2293896 h 6858000"/>
              <a:gd name="connsiteX775" fmla="*/ 1993469 w 7392421"/>
              <a:gd name="connsiteY775" fmla="*/ 2285876 h 6858000"/>
              <a:gd name="connsiteX776" fmla="*/ 1968022 w 7392421"/>
              <a:gd name="connsiteY776" fmla="*/ 2273294 h 6858000"/>
              <a:gd name="connsiteX777" fmla="*/ 1963780 w 7392421"/>
              <a:gd name="connsiteY777" fmla="*/ 2254417 h 6858000"/>
              <a:gd name="connsiteX778" fmla="*/ 1972263 w 7392421"/>
              <a:gd name="connsiteY778" fmla="*/ 2248126 h 6858000"/>
              <a:gd name="connsiteX779" fmla="*/ 2031640 w 7392421"/>
              <a:gd name="connsiteY779" fmla="*/ 2254417 h 6858000"/>
              <a:gd name="connsiteX780" fmla="*/ 2052317 w 7392421"/>
              <a:gd name="connsiteY780" fmla="*/ 2263855 h 6858000"/>
              <a:gd name="connsiteX781" fmla="*/ 2066156 w 7392421"/>
              <a:gd name="connsiteY781" fmla="*/ 2256389 h 6858000"/>
              <a:gd name="connsiteX782" fmla="*/ 2062714 w 7392421"/>
              <a:gd name="connsiteY782" fmla="*/ 2250226 h 6858000"/>
              <a:gd name="connsiteX783" fmla="*/ 2071194 w 7392421"/>
              <a:gd name="connsiteY783" fmla="*/ 2246429 h 6858000"/>
              <a:gd name="connsiteX784" fmla="*/ 2077788 w 7392421"/>
              <a:gd name="connsiteY784" fmla="*/ 2246134 h 6858000"/>
              <a:gd name="connsiteX785" fmla="*/ 2085717 w 7392421"/>
              <a:gd name="connsiteY785" fmla="*/ 2237901 h 6858000"/>
              <a:gd name="connsiteX786" fmla="*/ 2107983 w 7392421"/>
              <a:gd name="connsiteY786" fmla="*/ 2235542 h 6858000"/>
              <a:gd name="connsiteX787" fmla="*/ 2119210 w 7392421"/>
              <a:gd name="connsiteY787" fmla="*/ 2233019 h 6858000"/>
              <a:gd name="connsiteX788" fmla="*/ 2122073 w 7392421"/>
              <a:gd name="connsiteY788" fmla="*/ 2231243 h 6858000"/>
              <a:gd name="connsiteX789" fmla="*/ 2125704 w 7392421"/>
              <a:gd name="connsiteY789" fmla="*/ 2231243 h 6858000"/>
              <a:gd name="connsiteX790" fmla="*/ 2130411 w 7392421"/>
              <a:gd name="connsiteY790" fmla="*/ 2223618 h 6858000"/>
              <a:gd name="connsiteX791" fmla="*/ 2113594 w 7392421"/>
              <a:gd name="connsiteY791" fmla="*/ 2219854 h 6858000"/>
              <a:gd name="connsiteX792" fmla="*/ 2109354 w 7392421"/>
              <a:gd name="connsiteY792" fmla="*/ 2208464 h 6858000"/>
              <a:gd name="connsiteX793" fmla="*/ 2096634 w 7392421"/>
              <a:gd name="connsiteY793" fmla="*/ 2185686 h 6858000"/>
              <a:gd name="connsiteX794" fmla="*/ 2079674 w 7392421"/>
              <a:gd name="connsiteY794" fmla="*/ 2185686 h 6858000"/>
              <a:gd name="connsiteX795" fmla="*/ 2079674 w 7392421"/>
              <a:gd name="connsiteY795" fmla="*/ 2178093 h 6858000"/>
              <a:gd name="connsiteX796" fmla="*/ 2079674 w 7392421"/>
              <a:gd name="connsiteY796" fmla="*/ 2174296 h 6858000"/>
              <a:gd name="connsiteX797" fmla="*/ 2160234 w 7392421"/>
              <a:gd name="connsiteY797" fmla="*/ 2159110 h 6858000"/>
              <a:gd name="connsiteX798" fmla="*/ 2184445 w 7392421"/>
              <a:gd name="connsiteY798" fmla="*/ 2154142 h 6858000"/>
              <a:gd name="connsiteX799" fmla="*/ 2184325 w 7392421"/>
              <a:gd name="connsiteY799" fmla="*/ 2153747 h 6858000"/>
              <a:gd name="connsiteX800" fmla="*/ 2163119 w 7392421"/>
              <a:gd name="connsiteY800" fmla="*/ 2128581 h 6858000"/>
              <a:gd name="connsiteX801" fmla="*/ 2112224 w 7392421"/>
              <a:gd name="connsiteY801" fmla="*/ 2128581 h 6858000"/>
              <a:gd name="connsiteX802" fmla="*/ 2057088 w 7392421"/>
              <a:gd name="connsiteY802" fmla="*/ 2128581 h 6858000"/>
              <a:gd name="connsiteX803" fmla="*/ 2010434 w 7392421"/>
              <a:gd name="connsiteY803" fmla="*/ 2115997 h 6858000"/>
              <a:gd name="connsiteX804" fmla="*/ 1997181 w 7392421"/>
              <a:gd name="connsiteY804" fmla="*/ 2102626 h 6858000"/>
              <a:gd name="connsiteX805" fmla="*/ 1994109 w 7392421"/>
              <a:gd name="connsiteY805" fmla="*/ 2072040 h 6858000"/>
              <a:gd name="connsiteX806" fmla="*/ 2204664 w 7392421"/>
              <a:gd name="connsiteY806" fmla="*/ 2072040 h 6858000"/>
              <a:gd name="connsiteX807" fmla="*/ 2200514 w 7392421"/>
              <a:gd name="connsiteY807" fmla="*/ 2070368 h 6858000"/>
              <a:gd name="connsiteX808" fmla="*/ 2168713 w 7392421"/>
              <a:gd name="connsiteY808" fmla="*/ 2060402 h 6858000"/>
              <a:gd name="connsiteX809" fmla="*/ 2020314 w 7392421"/>
              <a:gd name="connsiteY809" fmla="*/ 2067995 h 6858000"/>
              <a:gd name="connsiteX810" fmla="*/ 1999114 w 7392421"/>
              <a:gd name="connsiteY810" fmla="*/ 2060402 h 6858000"/>
              <a:gd name="connsiteX811" fmla="*/ 2020314 w 7392421"/>
              <a:gd name="connsiteY811" fmla="*/ 2052809 h 6858000"/>
              <a:gd name="connsiteX812" fmla="*/ 2071194 w 7392421"/>
              <a:gd name="connsiteY812" fmla="*/ 2045216 h 6858000"/>
              <a:gd name="connsiteX813" fmla="*/ 2126314 w 7392421"/>
              <a:gd name="connsiteY813" fmla="*/ 2045216 h 6858000"/>
              <a:gd name="connsiteX814" fmla="*/ 2211114 w 7392421"/>
              <a:gd name="connsiteY814" fmla="*/ 2041420 h 6858000"/>
              <a:gd name="connsiteX815" fmla="*/ 2355273 w 7392421"/>
              <a:gd name="connsiteY815" fmla="*/ 1992066 h 6858000"/>
              <a:gd name="connsiteX816" fmla="*/ 2406153 w 7392421"/>
              <a:gd name="connsiteY816" fmla="*/ 1980677 h 6858000"/>
              <a:gd name="connsiteX817" fmla="*/ 2423113 w 7392421"/>
              <a:gd name="connsiteY817" fmla="*/ 1976880 h 6858000"/>
              <a:gd name="connsiteX818" fmla="*/ 2406153 w 7392421"/>
              <a:gd name="connsiteY818" fmla="*/ 1969287 h 6858000"/>
              <a:gd name="connsiteX819" fmla="*/ 2185673 w 7392421"/>
              <a:gd name="connsiteY819" fmla="*/ 1969287 h 6858000"/>
              <a:gd name="connsiteX820" fmla="*/ 2122073 w 7392421"/>
              <a:gd name="connsiteY820" fmla="*/ 1931322 h 6858000"/>
              <a:gd name="connsiteX821" fmla="*/ 2122073 w 7392421"/>
              <a:gd name="connsiteY821" fmla="*/ 1923730 h 6858000"/>
              <a:gd name="connsiteX822" fmla="*/ 2139033 w 7392421"/>
              <a:gd name="connsiteY822" fmla="*/ 1893358 h 6858000"/>
              <a:gd name="connsiteX823" fmla="*/ 2142127 w 7392421"/>
              <a:gd name="connsiteY823" fmla="*/ 1887264 h 6858000"/>
              <a:gd name="connsiteX824" fmla="*/ 2048099 w 7392421"/>
              <a:gd name="connsiteY824" fmla="*/ 1887264 h 6858000"/>
              <a:gd name="connsiteX825" fmla="*/ 2022652 w 7392421"/>
              <a:gd name="connsiteY825" fmla="*/ 1879557 h 6858000"/>
              <a:gd name="connsiteX826" fmla="*/ 2005686 w 7392421"/>
              <a:gd name="connsiteY826" fmla="*/ 1887264 h 6858000"/>
              <a:gd name="connsiteX827" fmla="*/ 1933585 w 7392421"/>
              <a:gd name="connsiteY827" fmla="*/ 1875704 h 6858000"/>
              <a:gd name="connsiteX828" fmla="*/ 1903896 w 7392421"/>
              <a:gd name="connsiteY828" fmla="*/ 1875704 h 6858000"/>
              <a:gd name="connsiteX829" fmla="*/ 1861483 w 7392421"/>
              <a:gd name="connsiteY829" fmla="*/ 1879557 h 6858000"/>
              <a:gd name="connsiteX830" fmla="*/ 1819071 w 7392421"/>
              <a:gd name="connsiteY830" fmla="*/ 1875704 h 6858000"/>
              <a:gd name="connsiteX831" fmla="*/ 1797864 w 7392421"/>
              <a:gd name="connsiteY831" fmla="*/ 1879557 h 6858000"/>
              <a:gd name="connsiteX832" fmla="*/ 1636697 w 7392421"/>
              <a:gd name="connsiteY832" fmla="*/ 1879557 h 6858000"/>
              <a:gd name="connsiteX833" fmla="*/ 1534906 w 7392421"/>
              <a:gd name="connsiteY833" fmla="*/ 1875704 h 6858000"/>
              <a:gd name="connsiteX834" fmla="*/ 1513700 w 7392421"/>
              <a:gd name="connsiteY834" fmla="*/ 1864144 h 6858000"/>
              <a:gd name="connsiteX835" fmla="*/ 1551872 w 7392421"/>
              <a:gd name="connsiteY835" fmla="*/ 1856437 h 6858000"/>
              <a:gd name="connsiteX836" fmla="*/ 1602767 w 7392421"/>
              <a:gd name="connsiteY836" fmla="*/ 1856437 h 6858000"/>
              <a:gd name="connsiteX837" fmla="*/ 1623973 w 7392421"/>
              <a:gd name="connsiteY837" fmla="*/ 1841023 h 6858000"/>
              <a:gd name="connsiteX838" fmla="*/ 1636697 w 7392421"/>
              <a:gd name="connsiteY838" fmla="*/ 1833316 h 6858000"/>
              <a:gd name="connsiteX839" fmla="*/ 1713039 w 7392421"/>
              <a:gd name="connsiteY839" fmla="*/ 1833316 h 6858000"/>
              <a:gd name="connsiteX840" fmla="*/ 1725763 w 7392421"/>
              <a:gd name="connsiteY840" fmla="*/ 1833316 h 6858000"/>
              <a:gd name="connsiteX841" fmla="*/ 1730005 w 7392421"/>
              <a:gd name="connsiteY841" fmla="*/ 1825609 h 6858000"/>
              <a:gd name="connsiteX842" fmla="*/ 1730005 w 7392421"/>
              <a:gd name="connsiteY842" fmla="*/ 1821756 h 6858000"/>
              <a:gd name="connsiteX843" fmla="*/ 1725763 w 7392421"/>
              <a:gd name="connsiteY843" fmla="*/ 1821756 h 6858000"/>
              <a:gd name="connsiteX844" fmla="*/ 1636697 w 7392421"/>
              <a:gd name="connsiteY844" fmla="*/ 1814049 h 6858000"/>
              <a:gd name="connsiteX845" fmla="*/ 1577319 w 7392421"/>
              <a:gd name="connsiteY845" fmla="*/ 1806342 h 6858000"/>
              <a:gd name="connsiteX846" fmla="*/ 1568836 w 7392421"/>
              <a:gd name="connsiteY846" fmla="*/ 1802489 h 6858000"/>
              <a:gd name="connsiteX847" fmla="*/ 1496736 w 7392421"/>
              <a:gd name="connsiteY847" fmla="*/ 1810196 h 6858000"/>
              <a:gd name="connsiteX848" fmla="*/ 1462805 w 7392421"/>
              <a:gd name="connsiteY848" fmla="*/ 1814049 h 6858000"/>
              <a:gd name="connsiteX849" fmla="*/ 1441598 w 7392421"/>
              <a:gd name="connsiteY849" fmla="*/ 1802489 h 6858000"/>
              <a:gd name="connsiteX850" fmla="*/ 1450081 w 7392421"/>
              <a:gd name="connsiteY850" fmla="*/ 1779368 h 6858000"/>
              <a:gd name="connsiteX851" fmla="*/ 1488253 w 7392421"/>
              <a:gd name="connsiteY851" fmla="*/ 1767808 h 6858000"/>
              <a:gd name="connsiteX852" fmla="*/ 1526423 w 7392421"/>
              <a:gd name="connsiteY852" fmla="*/ 1767808 h 6858000"/>
              <a:gd name="connsiteX853" fmla="*/ 1543389 w 7392421"/>
              <a:gd name="connsiteY853" fmla="*/ 1763955 h 6858000"/>
              <a:gd name="connsiteX854" fmla="*/ 1500977 w 7392421"/>
              <a:gd name="connsiteY854" fmla="*/ 1760101 h 6858000"/>
              <a:gd name="connsiteX855" fmla="*/ 1509459 w 7392421"/>
              <a:gd name="connsiteY855" fmla="*/ 1733127 h 6858000"/>
              <a:gd name="connsiteX856" fmla="*/ 1534906 w 7392421"/>
              <a:gd name="connsiteY856" fmla="*/ 1725421 h 6858000"/>
              <a:gd name="connsiteX857" fmla="*/ 1539148 w 7392421"/>
              <a:gd name="connsiteY857" fmla="*/ 1713860 h 6858000"/>
              <a:gd name="connsiteX858" fmla="*/ 1530665 w 7392421"/>
              <a:gd name="connsiteY858" fmla="*/ 1710007 h 6858000"/>
              <a:gd name="connsiteX859" fmla="*/ 1471288 w 7392421"/>
              <a:gd name="connsiteY859" fmla="*/ 1713860 h 6858000"/>
              <a:gd name="connsiteX860" fmla="*/ 1433117 w 7392421"/>
              <a:gd name="connsiteY860" fmla="*/ 1713860 h 6858000"/>
              <a:gd name="connsiteX861" fmla="*/ 1394945 w 7392421"/>
              <a:gd name="connsiteY861" fmla="*/ 1702300 h 6858000"/>
              <a:gd name="connsiteX862" fmla="*/ 1369498 w 7392421"/>
              <a:gd name="connsiteY862" fmla="*/ 1683033 h 6858000"/>
              <a:gd name="connsiteX863" fmla="*/ 1348290 w 7392421"/>
              <a:gd name="connsiteY863" fmla="*/ 1671472 h 6858000"/>
              <a:gd name="connsiteX864" fmla="*/ 1327084 w 7392421"/>
              <a:gd name="connsiteY864" fmla="*/ 1671472 h 6858000"/>
              <a:gd name="connsiteX865" fmla="*/ 1318603 w 7392421"/>
              <a:gd name="connsiteY865" fmla="*/ 1652205 h 6858000"/>
              <a:gd name="connsiteX866" fmla="*/ 1323701 w 7392421"/>
              <a:gd name="connsiteY866" fmla="*/ 1643934 h 6858000"/>
              <a:gd name="connsiteX867" fmla="*/ 1379040 w 7392421"/>
              <a:gd name="connsiteY867" fmla="*/ 1643934 h 6858000"/>
              <a:gd name="connsiteX868" fmla="*/ 1399446 w 7392421"/>
              <a:gd name="connsiteY868" fmla="*/ 1636359 h 6858000"/>
              <a:gd name="connsiteX869" fmla="*/ 1406694 w 7392421"/>
              <a:gd name="connsiteY869" fmla="*/ 1636000 h 6858000"/>
              <a:gd name="connsiteX870" fmla="*/ 1411379 w 7392421"/>
              <a:gd name="connsiteY870" fmla="*/ 1639211 h 6858000"/>
              <a:gd name="connsiteX871" fmla="*/ 1421453 w 7392421"/>
              <a:gd name="connsiteY871" fmla="*/ 1643934 h 6858000"/>
              <a:gd name="connsiteX872" fmla="*/ 1493553 w 7392421"/>
              <a:gd name="connsiteY872" fmla="*/ 1629764 h 6858000"/>
              <a:gd name="connsiteX873" fmla="*/ 1523242 w 7392421"/>
              <a:gd name="connsiteY873" fmla="*/ 1629764 h 6858000"/>
              <a:gd name="connsiteX874" fmla="*/ 1565655 w 7392421"/>
              <a:gd name="connsiteY874" fmla="*/ 1634487 h 6858000"/>
              <a:gd name="connsiteX875" fmla="*/ 1608067 w 7392421"/>
              <a:gd name="connsiteY875" fmla="*/ 1629764 h 6858000"/>
              <a:gd name="connsiteX876" fmla="*/ 1629274 w 7392421"/>
              <a:gd name="connsiteY876" fmla="*/ 1634487 h 6858000"/>
              <a:gd name="connsiteX877" fmla="*/ 1790442 w 7392421"/>
              <a:gd name="connsiteY877" fmla="*/ 1634487 h 6858000"/>
              <a:gd name="connsiteX878" fmla="*/ 1892232 w 7392421"/>
              <a:gd name="connsiteY878" fmla="*/ 1629764 h 6858000"/>
              <a:gd name="connsiteX879" fmla="*/ 1913438 w 7392421"/>
              <a:gd name="connsiteY879" fmla="*/ 1615594 h 6858000"/>
              <a:gd name="connsiteX880" fmla="*/ 1875267 w 7392421"/>
              <a:gd name="connsiteY880" fmla="*/ 1606147 h 6858000"/>
              <a:gd name="connsiteX881" fmla="*/ 1824372 w 7392421"/>
              <a:gd name="connsiteY881" fmla="*/ 1606147 h 6858000"/>
              <a:gd name="connsiteX882" fmla="*/ 1803166 w 7392421"/>
              <a:gd name="connsiteY882" fmla="*/ 1587254 h 6858000"/>
              <a:gd name="connsiteX883" fmla="*/ 1790442 w 7392421"/>
              <a:gd name="connsiteY883" fmla="*/ 1577807 h 6858000"/>
              <a:gd name="connsiteX884" fmla="*/ 1714100 w 7392421"/>
              <a:gd name="connsiteY884" fmla="*/ 1577807 h 6858000"/>
              <a:gd name="connsiteX885" fmla="*/ 1701375 w 7392421"/>
              <a:gd name="connsiteY885" fmla="*/ 1577807 h 6858000"/>
              <a:gd name="connsiteX886" fmla="*/ 1697134 w 7392421"/>
              <a:gd name="connsiteY886" fmla="*/ 1568360 h 6858000"/>
              <a:gd name="connsiteX887" fmla="*/ 1697134 w 7392421"/>
              <a:gd name="connsiteY887" fmla="*/ 1563637 h 6858000"/>
              <a:gd name="connsiteX888" fmla="*/ 1701375 w 7392421"/>
              <a:gd name="connsiteY888" fmla="*/ 1563637 h 6858000"/>
              <a:gd name="connsiteX889" fmla="*/ 1790442 w 7392421"/>
              <a:gd name="connsiteY889" fmla="*/ 1554191 h 6858000"/>
              <a:gd name="connsiteX890" fmla="*/ 1849819 w 7392421"/>
              <a:gd name="connsiteY890" fmla="*/ 1544744 h 6858000"/>
              <a:gd name="connsiteX891" fmla="*/ 1858302 w 7392421"/>
              <a:gd name="connsiteY891" fmla="*/ 1540021 h 6858000"/>
              <a:gd name="connsiteX892" fmla="*/ 1930403 w 7392421"/>
              <a:gd name="connsiteY892" fmla="*/ 1549467 h 6858000"/>
              <a:gd name="connsiteX893" fmla="*/ 1964333 w 7392421"/>
              <a:gd name="connsiteY893" fmla="*/ 1554191 h 6858000"/>
              <a:gd name="connsiteX894" fmla="*/ 1985540 w 7392421"/>
              <a:gd name="connsiteY894" fmla="*/ 1540021 h 6858000"/>
              <a:gd name="connsiteX895" fmla="*/ 1977057 w 7392421"/>
              <a:gd name="connsiteY895" fmla="*/ 1511680 h 6858000"/>
              <a:gd name="connsiteX896" fmla="*/ 1938886 w 7392421"/>
              <a:gd name="connsiteY896" fmla="*/ 1497511 h 6858000"/>
              <a:gd name="connsiteX897" fmla="*/ 1900715 w 7392421"/>
              <a:gd name="connsiteY897" fmla="*/ 1497511 h 6858000"/>
              <a:gd name="connsiteX898" fmla="*/ 1883750 w 7392421"/>
              <a:gd name="connsiteY898" fmla="*/ 1492788 h 6858000"/>
              <a:gd name="connsiteX899" fmla="*/ 1926162 w 7392421"/>
              <a:gd name="connsiteY899" fmla="*/ 1488064 h 6858000"/>
              <a:gd name="connsiteX900" fmla="*/ 1917680 w 7392421"/>
              <a:gd name="connsiteY900" fmla="*/ 1455000 h 6858000"/>
              <a:gd name="connsiteX901" fmla="*/ 1892232 w 7392421"/>
              <a:gd name="connsiteY901" fmla="*/ 1445555 h 6858000"/>
              <a:gd name="connsiteX902" fmla="*/ 1887991 w 7392421"/>
              <a:gd name="connsiteY902" fmla="*/ 1431384 h 6858000"/>
              <a:gd name="connsiteX903" fmla="*/ 1896474 w 7392421"/>
              <a:gd name="connsiteY903" fmla="*/ 1426661 h 6858000"/>
              <a:gd name="connsiteX904" fmla="*/ 1955850 w 7392421"/>
              <a:gd name="connsiteY904" fmla="*/ 1431384 h 6858000"/>
              <a:gd name="connsiteX905" fmla="*/ 1994022 w 7392421"/>
              <a:gd name="connsiteY905" fmla="*/ 1431384 h 6858000"/>
              <a:gd name="connsiteX906" fmla="*/ 2032194 w 7392421"/>
              <a:gd name="connsiteY906" fmla="*/ 1417214 h 6858000"/>
              <a:gd name="connsiteX907" fmla="*/ 2057641 w 7392421"/>
              <a:gd name="connsiteY907" fmla="*/ 1393598 h 6858000"/>
              <a:gd name="connsiteX908" fmla="*/ 2078848 w 7392421"/>
              <a:gd name="connsiteY908" fmla="*/ 1379427 h 6858000"/>
              <a:gd name="connsiteX909" fmla="*/ 2100054 w 7392421"/>
              <a:gd name="connsiteY909" fmla="*/ 1379427 h 6858000"/>
              <a:gd name="connsiteX910" fmla="*/ 2108536 w 7392421"/>
              <a:gd name="connsiteY910" fmla="*/ 1355810 h 6858000"/>
              <a:gd name="connsiteX911" fmla="*/ 2087330 w 7392421"/>
              <a:gd name="connsiteY911" fmla="*/ 1336918 h 6858000"/>
              <a:gd name="connsiteX912" fmla="*/ 2036435 w 7392421"/>
              <a:gd name="connsiteY912" fmla="*/ 1336918 h 6858000"/>
              <a:gd name="connsiteX913" fmla="*/ 1981299 w 7392421"/>
              <a:gd name="connsiteY913" fmla="*/ 1336918 h 6858000"/>
              <a:gd name="connsiteX914" fmla="*/ 1934644 w 7392421"/>
              <a:gd name="connsiteY914" fmla="*/ 1327471 h 6858000"/>
              <a:gd name="connsiteX915" fmla="*/ 1917680 w 7392421"/>
              <a:gd name="connsiteY915" fmla="*/ 1289684 h 6858000"/>
              <a:gd name="connsiteX916" fmla="*/ 1896474 w 7392421"/>
              <a:gd name="connsiteY916" fmla="*/ 1266067 h 6858000"/>
              <a:gd name="connsiteX917" fmla="*/ 1849819 w 7392421"/>
              <a:gd name="connsiteY917" fmla="*/ 1270791 h 6858000"/>
              <a:gd name="connsiteX918" fmla="*/ 1828613 w 7392421"/>
              <a:gd name="connsiteY918" fmla="*/ 1261344 h 6858000"/>
              <a:gd name="connsiteX919" fmla="*/ 1811648 w 7392421"/>
              <a:gd name="connsiteY919" fmla="*/ 1251897 h 6858000"/>
              <a:gd name="connsiteX920" fmla="*/ 1760753 w 7392421"/>
              <a:gd name="connsiteY920" fmla="*/ 1251897 h 6858000"/>
              <a:gd name="connsiteX921" fmla="*/ 1721818 w 7392421"/>
              <a:gd name="connsiteY921" fmla="*/ 1244670 h 6858000"/>
              <a:gd name="connsiteX922" fmla="*/ 1734809 w 7392421"/>
              <a:gd name="connsiteY922" fmla="*/ 1242703 h 6858000"/>
              <a:gd name="connsiteX923" fmla="*/ 1760256 w 7392421"/>
              <a:gd name="connsiteY923" fmla="*/ 1238850 h 6858000"/>
              <a:gd name="connsiteX924" fmla="*/ 1781462 w 7392421"/>
              <a:gd name="connsiteY924" fmla="*/ 1234997 h 6858000"/>
              <a:gd name="connsiteX925" fmla="*/ 1811151 w 7392421"/>
              <a:gd name="connsiteY925" fmla="*/ 1234997 h 6858000"/>
              <a:gd name="connsiteX926" fmla="*/ 1840840 w 7392421"/>
              <a:gd name="connsiteY926" fmla="*/ 1227289 h 6858000"/>
              <a:gd name="connsiteX927" fmla="*/ 1857805 w 7392421"/>
              <a:gd name="connsiteY927" fmla="*/ 1234997 h 6858000"/>
              <a:gd name="connsiteX928" fmla="*/ 1866287 w 7392421"/>
              <a:gd name="connsiteY928" fmla="*/ 1223437 h 6858000"/>
              <a:gd name="connsiteX929" fmla="*/ 1874770 w 7392421"/>
              <a:gd name="connsiteY929" fmla="*/ 1223437 h 6858000"/>
              <a:gd name="connsiteX930" fmla="*/ 1942630 w 7392421"/>
              <a:gd name="connsiteY930" fmla="*/ 1215730 h 6858000"/>
              <a:gd name="connsiteX931" fmla="*/ 1993525 w 7392421"/>
              <a:gd name="connsiteY931" fmla="*/ 1208023 h 6858000"/>
              <a:gd name="connsiteX932" fmla="*/ 2044420 w 7392421"/>
              <a:gd name="connsiteY932" fmla="*/ 1208023 h 6858000"/>
              <a:gd name="connsiteX933" fmla="*/ 2061386 w 7392421"/>
              <a:gd name="connsiteY933" fmla="*/ 1200316 h 6858000"/>
              <a:gd name="connsiteX934" fmla="*/ 2082592 w 7392421"/>
              <a:gd name="connsiteY934" fmla="*/ 1192609 h 6858000"/>
              <a:gd name="connsiteX935" fmla="*/ 2129246 w 7392421"/>
              <a:gd name="connsiteY935" fmla="*/ 1196463 h 6858000"/>
              <a:gd name="connsiteX936" fmla="*/ 2150452 w 7392421"/>
              <a:gd name="connsiteY936" fmla="*/ 1177196 h 6858000"/>
              <a:gd name="connsiteX937" fmla="*/ 2167417 w 7392421"/>
              <a:gd name="connsiteY937" fmla="*/ 1146368 h 6858000"/>
              <a:gd name="connsiteX938" fmla="*/ 2214071 w 7392421"/>
              <a:gd name="connsiteY938" fmla="*/ 1138661 h 6858000"/>
              <a:gd name="connsiteX939" fmla="*/ 2269207 w 7392421"/>
              <a:gd name="connsiteY939" fmla="*/ 1138661 h 6858000"/>
              <a:gd name="connsiteX940" fmla="*/ 2320102 w 7392421"/>
              <a:gd name="connsiteY940" fmla="*/ 1138661 h 6858000"/>
              <a:gd name="connsiteX941" fmla="*/ 2341308 w 7392421"/>
              <a:gd name="connsiteY941" fmla="*/ 1123248 h 6858000"/>
              <a:gd name="connsiteX942" fmla="*/ 2332827 w 7392421"/>
              <a:gd name="connsiteY942" fmla="*/ 1103981 h 6858000"/>
              <a:gd name="connsiteX943" fmla="*/ 2311621 w 7392421"/>
              <a:gd name="connsiteY943" fmla="*/ 1103981 h 6858000"/>
              <a:gd name="connsiteX944" fmla="*/ 2290413 w 7392421"/>
              <a:gd name="connsiteY944" fmla="*/ 1092420 h 6858000"/>
              <a:gd name="connsiteX945" fmla="*/ 2264966 w 7392421"/>
              <a:gd name="connsiteY945" fmla="*/ 1073153 h 6858000"/>
              <a:gd name="connsiteX946" fmla="*/ 2226794 w 7392421"/>
              <a:gd name="connsiteY946" fmla="*/ 1061593 h 6858000"/>
              <a:gd name="connsiteX947" fmla="*/ 2188623 w 7392421"/>
              <a:gd name="connsiteY947" fmla="*/ 1061593 h 6858000"/>
              <a:gd name="connsiteX948" fmla="*/ 2129246 w 7392421"/>
              <a:gd name="connsiteY948" fmla="*/ 1065445 h 6858000"/>
              <a:gd name="connsiteX949" fmla="*/ 2120763 w 7392421"/>
              <a:gd name="connsiteY949" fmla="*/ 1061593 h 6858000"/>
              <a:gd name="connsiteX950" fmla="*/ 2125005 w 7392421"/>
              <a:gd name="connsiteY950" fmla="*/ 1050032 h 6858000"/>
              <a:gd name="connsiteX951" fmla="*/ 2150452 w 7392421"/>
              <a:gd name="connsiteY951" fmla="*/ 1042326 h 6858000"/>
              <a:gd name="connsiteX952" fmla="*/ 2158934 w 7392421"/>
              <a:gd name="connsiteY952" fmla="*/ 1015352 h 6858000"/>
              <a:gd name="connsiteX953" fmla="*/ 2116522 w 7392421"/>
              <a:gd name="connsiteY953" fmla="*/ 1011498 h 6858000"/>
              <a:gd name="connsiteX954" fmla="*/ 2133488 w 7392421"/>
              <a:gd name="connsiteY954" fmla="*/ 1007645 h 6858000"/>
              <a:gd name="connsiteX955" fmla="*/ 2171658 w 7392421"/>
              <a:gd name="connsiteY955" fmla="*/ 1007645 h 6858000"/>
              <a:gd name="connsiteX956" fmla="*/ 2209830 w 7392421"/>
              <a:gd name="connsiteY956" fmla="*/ 996085 h 6858000"/>
              <a:gd name="connsiteX957" fmla="*/ 2218313 w 7392421"/>
              <a:gd name="connsiteY957" fmla="*/ 972964 h 6858000"/>
              <a:gd name="connsiteX958" fmla="*/ 2197106 w 7392421"/>
              <a:gd name="connsiteY958" fmla="*/ 961404 h 6858000"/>
              <a:gd name="connsiteX959" fmla="*/ 2163175 w 7392421"/>
              <a:gd name="connsiteY959" fmla="*/ 965257 h 6858000"/>
              <a:gd name="connsiteX960" fmla="*/ 2091075 w 7392421"/>
              <a:gd name="connsiteY960" fmla="*/ 972964 h 6858000"/>
              <a:gd name="connsiteX961" fmla="*/ 2082592 w 7392421"/>
              <a:gd name="connsiteY961" fmla="*/ 969111 h 6858000"/>
              <a:gd name="connsiteX962" fmla="*/ 2023214 w 7392421"/>
              <a:gd name="connsiteY962" fmla="*/ 961404 h 6858000"/>
              <a:gd name="connsiteX963" fmla="*/ 1934148 w 7392421"/>
              <a:gd name="connsiteY963" fmla="*/ 953697 h 6858000"/>
              <a:gd name="connsiteX964" fmla="*/ 1929906 w 7392421"/>
              <a:gd name="connsiteY964" fmla="*/ 953697 h 6858000"/>
              <a:gd name="connsiteX965" fmla="*/ 1929906 w 7392421"/>
              <a:gd name="connsiteY965" fmla="*/ 949844 h 6858000"/>
              <a:gd name="connsiteX966" fmla="*/ 1934148 w 7392421"/>
              <a:gd name="connsiteY966" fmla="*/ 942137 h 6858000"/>
              <a:gd name="connsiteX967" fmla="*/ 1946872 w 7392421"/>
              <a:gd name="connsiteY967" fmla="*/ 942137 h 6858000"/>
              <a:gd name="connsiteX968" fmla="*/ 2023214 w 7392421"/>
              <a:gd name="connsiteY968" fmla="*/ 942137 h 6858000"/>
              <a:gd name="connsiteX969" fmla="*/ 2035938 w 7392421"/>
              <a:gd name="connsiteY969" fmla="*/ 934430 h 6858000"/>
              <a:gd name="connsiteX970" fmla="*/ 2057144 w 7392421"/>
              <a:gd name="connsiteY970" fmla="*/ 919016 h 6858000"/>
              <a:gd name="connsiteX971" fmla="*/ 2108039 w 7392421"/>
              <a:gd name="connsiteY971" fmla="*/ 919016 h 6858000"/>
              <a:gd name="connsiteX972" fmla="*/ 2146211 w 7392421"/>
              <a:gd name="connsiteY972" fmla="*/ 911309 h 6858000"/>
              <a:gd name="connsiteX973" fmla="*/ 2125005 w 7392421"/>
              <a:gd name="connsiteY973" fmla="*/ 899749 h 6858000"/>
              <a:gd name="connsiteX974" fmla="*/ 2023214 w 7392421"/>
              <a:gd name="connsiteY974" fmla="*/ 895896 h 6858000"/>
              <a:gd name="connsiteX975" fmla="*/ 1996126 w 7392421"/>
              <a:gd name="connsiteY975" fmla="*/ 895896 h 6858000"/>
              <a:gd name="connsiteX976" fmla="*/ 2045854 w 7392421"/>
              <a:gd name="connsiteY976" fmla="*/ 894979 h 6858000"/>
              <a:gd name="connsiteX977" fmla="*/ 2098853 w 7392421"/>
              <a:gd name="connsiteY977" fmla="*/ 894840 h 6858000"/>
              <a:gd name="connsiteX978" fmla="*/ 2230293 w 7392421"/>
              <a:gd name="connsiteY978" fmla="*/ 901537 h 6858000"/>
              <a:gd name="connsiteX979" fmla="*/ 2255732 w 7392421"/>
              <a:gd name="connsiteY979" fmla="*/ 902654 h 6858000"/>
              <a:gd name="connsiteX980" fmla="*/ 2276933 w 7392421"/>
              <a:gd name="connsiteY980" fmla="*/ 897072 h 6858000"/>
              <a:gd name="connsiteX981" fmla="*/ 2264213 w 7392421"/>
              <a:gd name="connsiteY981" fmla="*/ 894840 h 6858000"/>
              <a:gd name="connsiteX982" fmla="*/ 2259971 w 7392421"/>
              <a:gd name="connsiteY982" fmla="*/ 891491 h 6858000"/>
              <a:gd name="connsiteX983" fmla="*/ 2272692 w 7392421"/>
              <a:gd name="connsiteY983" fmla="*/ 890374 h 6858000"/>
              <a:gd name="connsiteX984" fmla="*/ 2332052 w 7392421"/>
              <a:gd name="connsiteY984" fmla="*/ 899305 h 6858000"/>
              <a:gd name="connsiteX985" fmla="*/ 2374451 w 7392421"/>
              <a:gd name="connsiteY985" fmla="*/ 903770 h 6858000"/>
              <a:gd name="connsiteX986" fmla="*/ 2408372 w 7392421"/>
              <a:gd name="connsiteY986" fmla="*/ 900421 h 6858000"/>
              <a:gd name="connsiteX987" fmla="*/ 2438051 w 7392421"/>
              <a:gd name="connsiteY987" fmla="*/ 894840 h 6858000"/>
              <a:gd name="connsiteX988" fmla="*/ 2463491 w 7392421"/>
              <a:gd name="connsiteY988" fmla="*/ 897072 h 6858000"/>
              <a:gd name="connsiteX989" fmla="*/ 2463491 w 7392421"/>
              <a:gd name="connsiteY989" fmla="*/ 899305 h 6858000"/>
              <a:gd name="connsiteX990" fmla="*/ 2442292 w 7392421"/>
              <a:gd name="connsiteY990" fmla="*/ 902654 h 6858000"/>
              <a:gd name="connsiteX991" fmla="*/ 2433811 w 7392421"/>
              <a:gd name="connsiteY991" fmla="*/ 904886 h 6858000"/>
              <a:gd name="connsiteX992" fmla="*/ 2446531 w 7392421"/>
              <a:gd name="connsiteY992" fmla="*/ 906003 h 6858000"/>
              <a:gd name="connsiteX993" fmla="*/ 2590691 w 7392421"/>
              <a:gd name="connsiteY993" fmla="*/ 906003 h 6858000"/>
              <a:gd name="connsiteX994" fmla="*/ 2743330 w 7392421"/>
              <a:gd name="connsiteY994" fmla="*/ 903770 h 6858000"/>
              <a:gd name="connsiteX995" fmla="*/ 2760290 w 7392421"/>
              <a:gd name="connsiteY995" fmla="*/ 902654 h 6858000"/>
              <a:gd name="connsiteX996" fmla="*/ 2747570 w 7392421"/>
              <a:gd name="connsiteY996" fmla="*/ 898188 h 6858000"/>
              <a:gd name="connsiteX997" fmla="*/ 2709410 w 7392421"/>
              <a:gd name="connsiteY997" fmla="*/ 899305 h 6858000"/>
              <a:gd name="connsiteX998" fmla="*/ 2641571 w 7392421"/>
              <a:gd name="connsiteY998" fmla="*/ 900421 h 6858000"/>
              <a:gd name="connsiteX999" fmla="*/ 2607651 w 7392421"/>
              <a:gd name="connsiteY999" fmla="*/ 898188 h 6858000"/>
              <a:gd name="connsiteX1000" fmla="*/ 2573731 w 7392421"/>
              <a:gd name="connsiteY1000" fmla="*/ 893723 h 6858000"/>
              <a:gd name="connsiteX1001" fmla="*/ 2561011 w 7392421"/>
              <a:gd name="connsiteY1001" fmla="*/ 889258 h 6858000"/>
              <a:gd name="connsiteX1002" fmla="*/ 2582211 w 7392421"/>
              <a:gd name="connsiteY1002" fmla="*/ 888142 h 6858000"/>
              <a:gd name="connsiteX1003" fmla="*/ 2700930 w 7392421"/>
              <a:gd name="connsiteY1003" fmla="*/ 888142 h 6858000"/>
              <a:gd name="connsiteX1004" fmla="*/ 2773010 w 7392421"/>
              <a:gd name="connsiteY1004" fmla="*/ 887026 h 6858000"/>
              <a:gd name="connsiteX1005" fmla="*/ 2828130 w 7392421"/>
              <a:gd name="connsiteY1005" fmla="*/ 884793 h 6858000"/>
              <a:gd name="connsiteX1006" fmla="*/ 2845090 w 7392421"/>
              <a:gd name="connsiteY1006" fmla="*/ 882560 h 6858000"/>
              <a:gd name="connsiteX1007" fmla="*/ 2845090 w 7392421"/>
              <a:gd name="connsiteY1007" fmla="*/ 879211 h 6858000"/>
              <a:gd name="connsiteX1008" fmla="*/ 2815409 w 7392421"/>
              <a:gd name="connsiteY1008" fmla="*/ 874746 h 6858000"/>
              <a:gd name="connsiteX1009" fmla="*/ 2768769 w 7392421"/>
              <a:gd name="connsiteY1009" fmla="*/ 874746 h 6858000"/>
              <a:gd name="connsiteX1010" fmla="*/ 2806930 w 7392421"/>
              <a:gd name="connsiteY1010" fmla="*/ 873630 h 6858000"/>
              <a:gd name="connsiteX1011" fmla="*/ 2895969 w 7392421"/>
              <a:gd name="connsiteY1011" fmla="*/ 873630 h 6858000"/>
              <a:gd name="connsiteX1012" fmla="*/ 2908689 w 7392421"/>
              <a:gd name="connsiteY1012" fmla="*/ 870281 h 6858000"/>
              <a:gd name="connsiteX1013" fmla="*/ 2895969 w 7392421"/>
              <a:gd name="connsiteY1013" fmla="*/ 866932 h 6858000"/>
              <a:gd name="connsiteX1014" fmla="*/ 2857810 w 7392421"/>
              <a:gd name="connsiteY1014" fmla="*/ 866932 h 6858000"/>
              <a:gd name="connsiteX1015" fmla="*/ 2819649 w 7392421"/>
              <a:gd name="connsiteY1015" fmla="*/ 863583 h 6858000"/>
              <a:gd name="connsiteX1016" fmla="*/ 2789970 w 7392421"/>
              <a:gd name="connsiteY1016" fmla="*/ 863583 h 6858000"/>
              <a:gd name="connsiteX1017" fmla="*/ 2806930 w 7392421"/>
              <a:gd name="connsiteY1017" fmla="*/ 861351 h 6858000"/>
              <a:gd name="connsiteX1018" fmla="*/ 2912929 w 7392421"/>
              <a:gd name="connsiteY1018" fmla="*/ 861351 h 6858000"/>
              <a:gd name="connsiteX1019" fmla="*/ 2929889 w 7392421"/>
              <a:gd name="connsiteY1019" fmla="*/ 860234 h 6858000"/>
              <a:gd name="connsiteX1020" fmla="*/ 2917169 w 7392421"/>
              <a:gd name="connsiteY1020" fmla="*/ 858002 h 6858000"/>
              <a:gd name="connsiteX1021" fmla="*/ 2849329 w 7392421"/>
              <a:gd name="connsiteY1021" fmla="*/ 853537 h 6858000"/>
              <a:gd name="connsiteX1022" fmla="*/ 2912929 w 7392421"/>
              <a:gd name="connsiteY1022" fmla="*/ 853537 h 6858000"/>
              <a:gd name="connsiteX1023" fmla="*/ 2921410 w 7392421"/>
              <a:gd name="connsiteY1023" fmla="*/ 851304 h 6858000"/>
              <a:gd name="connsiteX1024" fmla="*/ 2917169 w 7392421"/>
              <a:gd name="connsiteY1024" fmla="*/ 847955 h 6858000"/>
              <a:gd name="connsiteX1025" fmla="*/ 2895969 w 7392421"/>
              <a:gd name="connsiteY1025" fmla="*/ 845722 h 6858000"/>
              <a:gd name="connsiteX1026" fmla="*/ 2879009 w 7392421"/>
              <a:gd name="connsiteY1026" fmla="*/ 845722 h 6858000"/>
              <a:gd name="connsiteX1027" fmla="*/ 2768769 w 7392421"/>
              <a:gd name="connsiteY1027" fmla="*/ 843490 h 6858000"/>
              <a:gd name="connsiteX1028" fmla="*/ 2785729 w 7392421"/>
              <a:gd name="connsiteY1028" fmla="*/ 842374 h 6858000"/>
              <a:gd name="connsiteX1029" fmla="*/ 2840850 w 7392421"/>
              <a:gd name="connsiteY1029" fmla="*/ 841257 h 6858000"/>
              <a:gd name="connsiteX1030" fmla="*/ 2895969 w 7392421"/>
              <a:gd name="connsiteY1030" fmla="*/ 842374 h 6858000"/>
              <a:gd name="connsiteX1031" fmla="*/ 2917169 w 7392421"/>
              <a:gd name="connsiteY1031" fmla="*/ 842374 h 6858000"/>
              <a:gd name="connsiteX1032" fmla="*/ 2921410 w 7392421"/>
              <a:gd name="connsiteY1032" fmla="*/ 839025 h 6858000"/>
              <a:gd name="connsiteX1033" fmla="*/ 2904450 w 7392421"/>
              <a:gd name="connsiteY1033" fmla="*/ 835676 h 6858000"/>
              <a:gd name="connsiteX1034" fmla="*/ 2866289 w 7392421"/>
              <a:gd name="connsiteY1034" fmla="*/ 836792 h 6858000"/>
              <a:gd name="connsiteX1035" fmla="*/ 2815409 w 7392421"/>
              <a:gd name="connsiteY1035" fmla="*/ 836792 h 6858000"/>
              <a:gd name="connsiteX1036" fmla="*/ 2768769 w 7392421"/>
              <a:gd name="connsiteY1036" fmla="*/ 832327 h 6858000"/>
              <a:gd name="connsiteX1037" fmla="*/ 2722131 w 7392421"/>
              <a:gd name="connsiteY1037" fmla="*/ 830094 h 6858000"/>
              <a:gd name="connsiteX1038" fmla="*/ 2700930 w 7392421"/>
              <a:gd name="connsiteY1038" fmla="*/ 827862 h 6858000"/>
              <a:gd name="connsiteX1039" fmla="*/ 2709410 w 7392421"/>
              <a:gd name="connsiteY1039" fmla="*/ 823396 h 6858000"/>
              <a:gd name="connsiteX1040" fmla="*/ 2722131 w 7392421"/>
              <a:gd name="connsiteY1040" fmla="*/ 822280 h 6858000"/>
              <a:gd name="connsiteX1041" fmla="*/ 2823890 w 7392421"/>
              <a:gd name="connsiteY1041" fmla="*/ 822280 h 6858000"/>
              <a:gd name="connsiteX1042" fmla="*/ 2832369 w 7392421"/>
              <a:gd name="connsiteY1042" fmla="*/ 821164 h 6858000"/>
              <a:gd name="connsiteX1043" fmla="*/ 2823890 w 7392421"/>
              <a:gd name="connsiteY1043" fmla="*/ 818931 h 6858000"/>
              <a:gd name="connsiteX1044" fmla="*/ 2777250 w 7392421"/>
              <a:gd name="connsiteY1044" fmla="*/ 816699 h 6858000"/>
              <a:gd name="connsiteX1045" fmla="*/ 2760290 w 7392421"/>
              <a:gd name="connsiteY1045" fmla="*/ 813350 h 6858000"/>
              <a:gd name="connsiteX1046" fmla="*/ 2726370 w 7392421"/>
              <a:gd name="connsiteY1046" fmla="*/ 807768 h 6858000"/>
              <a:gd name="connsiteX1047" fmla="*/ 2705171 w 7392421"/>
              <a:gd name="connsiteY1047" fmla="*/ 806652 h 6858000"/>
              <a:gd name="connsiteX1048" fmla="*/ 2709410 w 7392421"/>
              <a:gd name="connsiteY1048" fmla="*/ 805536 h 6858000"/>
              <a:gd name="connsiteX1049" fmla="*/ 2879009 w 7392421"/>
              <a:gd name="connsiteY1049" fmla="*/ 805536 h 6858000"/>
              <a:gd name="connsiteX1050" fmla="*/ 2883249 w 7392421"/>
              <a:gd name="connsiteY1050" fmla="*/ 804419 h 6858000"/>
              <a:gd name="connsiteX1051" fmla="*/ 2840850 w 7392421"/>
              <a:gd name="connsiteY1051" fmla="*/ 801071 h 6858000"/>
              <a:gd name="connsiteX1052" fmla="*/ 2874770 w 7392421"/>
              <a:gd name="connsiteY1052" fmla="*/ 793256 h 6858000"/>
              <a:gd name="connsiteX1053" fmla="*/ 2874770 w 7392421"/>
              <a:gd name="connsiteY1053" fmla="*/ 785442 h 6858000"/>
              <a:gd name="connsiteX1054" fmla="*/ 2870530 w 7392421"/>
              <a:gd name="connsiteY1054" fmla="*/ 785442 h 6858000"/>
              <a:gd name="connsiteX1055" fmla="*/ 2870530 w 7392421"/>
              <a:gd name="connsiteY1055" fmla="*/ 782093 h 6858000"/>
              <a:gd name="connsiteX1056" fmla="*/ 2874770 w 7392421"/>
              <a:gd name="connsiteY1056" fmla="*/ 777628 h 6858000"/>
              <a:gd name="connsiteX1057" fmla="*/ 2879009 w 7392421"/>
              <a:gd name="connsiteY1057" fmla="*/ 774279 h 6858000"/>
              <a:gd name="connsiteX1058" fmla="*/ 2891729 w 7392421"/>
              <a:gd name="connsiteY1058" fmla="*/ 772047 h 6858000"/>
              <a:gd name="connsiteX1059" fmla="*/ 2879009 w 7392421"/>
              <a:gd name="connsiteY1059" fmla="*/ 768698 h 6858000"/>
              <a:gd name="connsiteX1060" fmla="*/ 2828130 w 7392421"/>
              <a:gd name="connsiteY1060" fmla="*/ 764233 h 6858000"/>
              <a:gd name="connsiteX1061" fmla="*/ 2794210 w 7392421"/>
              <a:gd name="connsiteY1061" fmla="*/ 758651 h 6858000"/>
              <a:gd name="connsiteX1062" fmla="*/ 2773010 w 7392421"/>
              <a:gd name="connsiteY1062" fmla="*/ 758651 h 6858000"/>
              <a:gd name="connsiteX1063" fmla="*/ 2730610 w 7392421"/>
              <a:gd name="connsiteY1063" fmla="*/ 758651 h 6858000"/>
              <a:gd name="connsiteX1064" fmla="*/ 2688211 w 7392421"/>
              <a:gd name="connsiteY1064" fmla="*/ 758651 h 6858000"/>
              <a:gd name="connsiteX1065" fmla="*/ 2683970 w 7392421"/>
              <a:gd name="connsiteY1065" fmla="*/ 757535 h 6858000"/>
              <a:gd name="connsiteX1066" fmla="*/ 2688211 w 7392421"/>
              <a:gd name="connsiteY1066" fmla="*/ 755302 h 6858000"/>
              <a:gd name="connsiteX1067" fmla="*/ 2730610 w 7392421"/>
              <a:gd name="connsiteY1067" fmla="*/ 755302 h 6858000"/>
              <a:gd name="connsiteX1068" fmla="*/ 2743330 w 7392421"/>
              <a:gd name="connsiteY1068" fmla="*/ 754186 h 6858000"/>
              <a:gd name="connsiteX1069" fmla="*/ 2743330 w 7392421"/>
              <a:gd name="connsiteY1069" fmla="*/ 751953 h 6858000"/>
              <a:gd name="connsiteX1070" fmla="*/ 2730610 w 7392421"/>
              <a:gd name="connsiteY1070" fmla="*/ 743023 h 6858000"/>
              <a:gd name="connsiteX1071" fmla="*/ 2717890 w 7392421"/>
              <a:gd name="connsiteY1071" fmla="*/ 743023 h 6858000"/>
              <a:gd name="connsiteX1072" fmla="*/ 2650050 w 7392421"/>
              <a:gd name="connsiteY1072" fmla="*/ 740790 h 6858000"/>
              <a:gd name="connsiteX1073" fmla="*/ 2577971 w 7392421"/>
              <a:gd name="connsiteY1073" fmla="*/ 739674 h 6858000"/>
              <a:gd name="connsiteX1074" fmla="*/ 2633090 w 7392421"/>
              <a:gd name="connsiteY1074" fmla="*/ 735209 h 6858000"/>
              <a:gd name="connsiteX1075" fmla="*/ 2705171 w 7392421"/>
              <a:gd name="connsiteY1075" fmla="*/ 735209 h 6858000"/>
              <a:gd name="connsiteX1076" fmla="*/ 2756050 w 7392421"/>
              <a:gd name="connsiteY1076" fmla="*/ 737442 h 6858000"/>
              <a:gd name="connsiteX1077" fmla="*/ 2768769 w 7392421"/>
              <a:gd name="connsiteY1077" fmla="*/ 735209 h 6858000"/>
              <a:gd name="connsiteX1078" fmla="*/ 2760290 w 7392421"/>
              <a:gd name="connsiteY1078" fmla="*/ 732976 h 6858000"/>
              <a:gd name="connsiteX1079" fmla="*/ 2726370 w 7392421"/>
              <a:gd name="connsiteY1079" fmla="*/ 729627 h 6858000"/>
              <a:gd name="connsiteX1080" fmla="*/ 2802689 w 7392421"/>
              <a:gd name="connsiteY1080" fmla="*/ 729627 h 6858000"/>
              <a:gd name="connsiteX1081" fmla="*/ 2849329 w 7392421"/>
              <a:gd name="connsiteY1081" fmla="*/ 727395 h 6858000"/>
              <a:gd name="connsiteX1082" fmla="*/ 2862049 w 7392421"/>
              <a:gd name="connsiteY1082" fmla="*/ 722930 h 6858000"/>
              <a:gd name="connsiteX1083" fmla="*/ 2840850 w 7392421"/>
              <a:gd name="connsiteY1083" fmla="*/ 719581 h 6858000"/>
              <a:gd name="connsiteX1084" fmla="*/ 2806930 w 7392421"/>
              <a:gd name="connsiteY1084" fmla="*/ 721813 h 6858000"/>
              <a:gd name="connsiteX1085" fmla="*/ 2785729 w 7392421"/>
              <a:gd name="connsiteY1085" fmla="*/ 721813 h 6858000"/>
              <a:gd name="connsiteX1086" fmla="*/ 2692450 w 7392421"/>
              <a:gd name="connsiteY1086" fmla="*/ 716232 h 6858000"/>
              <a:gd name="connsiteX1087" fmla="*/ 2683970 w 7392421"/>
              <a:gd name="connsiteY1087" fmla="*/ 713999 h 6858000"/>
              <a:gd name="connsiteX1088" fmla="*/ 2692450 w 7392421"/>
              <a:gd name="connsiteY1088" fmla="*/ 711767 h 6858000"/>
              <a:gd name="connsiteX1089" fmla="*/ 2751810 w 7392421"/>
              <a:gd name="connsiteY1089" fmla="*/ 706185 h 6858000"/>
              <a:gd name="connsiteX1090" fmla="*/ 2743330 w 7392421"/>
              <a:gd name="connsiteY1090" fmla="*/ 701720 h 6858000"/>
              <a:gd name="connsiteX1091" fmla="*/ 2743330 w 7392421"/>
              <a:gd name="connsiteY1091" fmla="*/ 698371 h 6858000"/>
              <a:gd name="connsiteX1092" fmla="*/ 2743330 w 7392421"/>
              <a:gd name="connsiteY1092" fmla="*/ 695022 h 6858000"/>
              <a:gd name="connsiteX1093" fmla="*/ 2679730 w 7392421"/>
              <a:gd name="connsiteY1093" fmla="*/ 692790 h 6858000"/>
              <a:gd name="connsiteX1094" fmla="*/ 2628851 w 7392421"/>
              <a:gd name="connsiteY1094" fmla="*/ 698371 h 6858000"/>
              <a:gd name="connsiteX1095" fmla="*/ 2603410 w 7392421"/>
              <a:gd name="connsiteY1095" fmla="*/ 700604 h 6858000"/>
              <a:gd name="connsiteX1096" fmla="*/ 2539810 w 7392421"/>
              <a:gd name="connsiteY1096" fmla="*/ 700604 h 6858000"/>
              <a:gd name="connsiteX1097" fmla="*/ 2616130 w 7392421"/>
              <a:gd name="connsiteY1097" fmla="*/ 689441 h 6858000"/>
              <a:gd name="connsiteX1098" fmla="*/ 2692450 w 7392421"/>
              <a:gd name="connsiteY1098" fmla="*/ 680510 h 6858000"/>
              <a:gd name="connsiteX1099" fmla="*/ 2628851 w 7392421"/>
              <a:gd name="connsiteY1099" fmla="*/ 677161 h 6858000"/>
              <a:gd name="connsiteX1100" fmla="*/ 2633090 w 7392421"/>
              <a:gd name="connsiteY1100" fmla="*/ 674929 h 6858000"/>
              <a:gd name="connsiteX1101" fmla="*/ 2624611 w 7392421"/>
              <a:gd name="connsiteY1101" fmla="*/ 667115 h 6858000"/>
              <a:gd name="connsiteX1102" fmla="*/ 2522850 w 7392421"/>
              <a:gd name="connsiteY1102" fmla="*/ 663766 h 6858000"/>
              <a:gd name="connsiteX1103" fmla="*/ 2374451 w 7392421"/>
              <a:gd name="connsiteY1103" fmla="*/ 671580 h 6858000"/>
              <a:gd name="connsiteX1104" fmla="*/ 2306611 w 7392421"/>
              <a:gd name="connsiteY1104" fmla="*/ 673812 h 6858000"/>
              <a:gd name="connsiteX1105" fmla="*/ 2243013 w 7392421"/>
              <a:gd name="connsiteY1105" fmla="*/ 674929 h 6858000"/>
              <a:gd name="connsiteX1106" fmla="*/ 2230293 w 7392421"/>
              <a:gd name="connsiteY1106" fmla="*/ 672696 h 6858000"/>
              <a:gd name="connsiteX1107" fmla="*/ 2221812 w 7392421"/>
              <a:gd name="connsiteY1107" fmla="*/ 669347 h 6858000"/>
              <a:gd name="connsiteX1108" fmla="*/ 2166692 w 7392421"/>
              <a:gd name="connsiteY1108" fmla="*/ 670464 h 6858000"/>
              <a:gd name="connsiteX1109" fmla="*/ 2153972 w 7392421"/>
              <a:gd name="connsiteY1109" fmla="*/ 670464 h 6858000"/>
              <a:gd name="connsiteX1110" fmla="*/ 2124293 w 7392421"/>
              <a:gd name="connsiteY1110" fmla="*/ 665998 h 6858000"/>
              <a:gd name="connsiteX1111" fmla="*/ 2183653 w 7392421"/>
              <a:gd name="connsiteY1111" fmla="*/ 663766 h 6858000"/>
              <a:gd name="connsiteX1112" fmla="*/ 2234532 w 7392421"/>
              <a:gd name="connsiteY1112" fmla="*/ 661533 h 6858000"/>
              <a:gd name="connsiteX1113" fmla="*/ 2289652 w 7392421"/>
              <a:gd name="connsiteY1113" fmla="*/ 658184 h 6858000"/>
              <a:gd name="connsiteX1114" fmla="*/ 2302372 w 7392421"/>
              <a:gd name="connsiteY1114" fmla="*/ 655952 h 6858000"/>
              <a:gd name="connsiteX1115" fmla="*/ 2289652 w 7392421"/>
              <a:gd name="connsiteY1115" fmla="*/ 652603 h 6858000"/>
              <a:gd name="connsiteX1116" fmla="*/ 2272692 w 7392421"/>
              <a:gd name="connsiteY1116" fmla="*/ 651487 h 6858000"/>
              <a:gd name="connsiteX1117" fmla="*/ 2179413 w 7392421"/>
              <a:gd name="connsiteY1117" fmla="*/ 651487 h 6858000"/>
              <a:gd name="connsiteX1118" fmla="*/ 2132773 w 7392421"/>
              <a:gd name="connsiteY1118" fmla="*/ 650370 h 6858000"/>
              <a:gd name="connsiteX1119" fmla="*/ 2081893 w 7392421"/>
              <a:gd name="connsiteY1119" fmla="*/ 648138 h 6858000"/>
              <a:gd name="connsiteX1120" fmla="*/ 2077654 w 7392421"/>
              <a:gd name="connsiteY1120" fmla="*/ 648138 h 6858000"/>
              <a:gd name="connsiteX1121" fmla="*/ 2026773 w 7392421"/>
              <a:gd name="connsiteY1121" fmla="*/ 644789 h 6858000"/>
              <a:gd name="connsiteX1122" fmla="*/ 2014053 w 7392421"/>
              <a:gd name="connsiteY1122" fmla="*/ 643672 h 6858000"/>
              <a:gd name="connsiteX1123" fmla="*/ 1895333 w 7392421"/>
              <a:gd name="connsiteY1123" fmla="*/ 644789 h 6858000"/>
              <a:gd name="connsiteX1124" fmla="*/ 1738455 w 7392421"/>
              <a:gd name="connsiteY1124" fmla="*/ 645905 h 6858000"/>
              <a:gd name="connsiteX1125" fmla="*/ 1577335 w 7392421"/>
              <a:gd name="connsiteY1125" fmla="*/ 645905 h 6858000"/>
              <a:gd name="connsiteX1126" fmla="*/ 1505256 w 7392421"/>
              <a:gd name="connsiteY1126" fmla="*/ 649254 h 6858000"/>
              <a:gd name="connsiteX1127" fmla="*/ 1450135 w 7392421"/>
              <a:gd name="connsiteY1127" fmla="*/ 648138 h 6858000"/>
              <a:gd name="connsiteX1128" fmla="*/ 1420457 w 7392421"/>
              <a:gd name="connsiteY1128" fmla="*/ 645905 h 6858000"/>
              <a:gd name="connsiteX1129" fmla="*/ 1331416 w 7392421"/>
              <a:gd name="connsiteY1129" fmla="*/ 648138 h 6858000"/>
              <a:gd name="connsiteX1130" fmla="*/ 1297496 w 7392421"/>
              <a:gd name="connsiteY1130" fmla="*/ 648138 h 6858000"/>
              <a:gd name="connsiteX1131" fmla="*/ 1284776 w 7392421"/>
              <a:gd name="connsiteY1131" fmla="*/ 645905 h 6858000"/>
              <a:gd name="connsiteX1132" fmla="*/ 1293257 w 7392421"/>
              <a:gd name="connsiteY1132" fmla="*/ 642556 h 6858000"/>
              <a:gd name="connsiteX1133" fmla="*/ 1294046 w 7392421"/>
              <a:gd name="connsiteY1133" fmla="*/ 642417 h 6858000"/>
              <a:gd name="connsiteX1134" fmla="*/ 1318817 w 7392421"/>
              <a:gd name="connsiteY1134" fmla="*/ 640107 h 6858000"/>
              <a:gd name="connsiteX1135" fmla="*/ 1365457 w 7392421"/>
              <a:gd name="connsiteY1135" fmla="*/ 636311 h 6858000"/>
              <a:gd name="connsiteX1136" fmla="*/ 1458737 w 7392421"/>
              <a:gd name="connsiteY1136" fmla="*/ 636311 h 6858000"/>
              <a:gd name="connsiteX1137" fmla="*/ 1475696 w 7392421"/>
              <a:gd name="connsiteY1137" fmla="*/ 632514 h 6858000"/>
              <a:gd name="connsiteX1138" fmla="*/ 1488417 w 7392421"/>
              <a:gd name="connsiteY1138" fmla="*/ 621125 h 6858000"/>
              <a:gd name="connsiteX1139" fmla="*/ 1475696 w 7392421"/>
              <a:gd name="connsiteY1139" fmla="*/ 613532 h 6858000"/>
              <a:gd name="connsiteX1140" fmla="*/ 1420576 w 7392421"/>
              <a:gd name="connsiteY1140" fmla="*/ 602142 h 6858000"/>
              <a:gd name="connsiteX1141" fmla="*/ 1369696 w 7392421"/>
              <a:gd name="connsiteY1141" fmla="*/ 594549 h 6858000"/>
              <a:gd name="connsiteX1142" fmla="*/ 1310337 w 7392421"/>
              <a:gd name="connsiteY1142" fmla="*/ 586956 h 6858000"/>
              <a:gd name="connsiteX1143" fmla="*/ 1340016 w 7392421"/>
              <a:gd name="connsiteY1143" fmla="*/ 571771 h 6858000"/>
              <a:gd name="connsiteX1144" fmla="*/ 1352736 w 7392421"/>
              <a:gd name="connsiteY1144" fmla="*/ 571771 h 6858000"/>
              <a:gd name="connsiteX1145" fmla="*/ 1407857 w 7392421"/>
              <a:gd name="connsiteY1145" fmla="*/ 575567 h 6858000"/>
              <a:gd name="connsiteX1146" fmla="*/ 1416336 w 7392421"/>
              <a:gd name="connsiteY1146" fmla="*/ 564178 h 6858000"/>
              <a:gd name="connsiteX1147" fmla="*/ 1429056 w 7392421"/>
              <a:gd name="connsiteY1147" fmla="*/ 556585 h 6858000"/>
              <a:gd name="connsiteX1148" fmla="*/ 1492656 w 7392421"/>
              <a:gd name="connsiteY1148" fmla="*/ 560381 h 6858000"/>
              <a:gd name="connsiteX1149" fmla="*/ 1560496 w 7392421"/>
              <a:gd name="connsiteY1149" fmla="*/ 567974 h 6858000"/>
              <a:gd name="connsiteX1150" fmla="*/ 1633106 w 7392421"/>
              <a:gd name="connsiteY1150" fmla="*/ 586956 h 6858000"/>
              <a:gd name="connsiteX1151" fmla="*/ 1640713 w 7392421"/>
              <a:gd name="connsiteY1151" fmla="*/ 587718 h 6858000"/>
              <a:gd name="connsiteX1152" fmla="*/ 1646583 w 7392421"/>
              <a:gd name="connsiteY1152" fmla="*/ 588679 h 6858000"/>
              <a:gd name="connsiteX1153" fmla="*/ 1641283 w 7392421"/>
              <a:gd name="connsiteY1153" fmla="*/ 604469 h 6858000"/>
              <a:gd name="connsiteX1154" fmla="*/ 1670972 w 7392421"/>
              <a:gd name="connsiteY1154" fmla="*/ 604469 h 6858000"/>
              <a:gd name="connsiteX1155" fmla="*/ 1675810 w 7392421"/>
              <a:gd name="connsiteY1155" fmla="*/ 591235 h 6858000"/>
              <a:gd name="connsiteX1156" fmla="*/ 1708895 w 7392421"/>
              <a:gd name="connsiteY1156" fmla="*/ 594549 h 6858000"/>
              <a:gd name="connsiteX1157" fmla="*/ 1810655 w 7392421"/>
              <a:gd name="connsiteY1157" fmla="*/ 583160 h 6858000"/>
              <a:gd name="connsiteX1158" fmla="*/ 1821753 w 7392421"/>
              <a:gd name="connsiteY1158" fmla="*/ 575621 h 6858000"/>
              <a:gd name="connsiteX1159" fmla="*/ 1830549 w 7392421"/>
              <a:gd name="connsiteY1159" fmla="*/ 574582 h 6858000"/>
              <a:gd name="connsiteX1160" fmla="*/ 1844863 w 7392421"/>
              <a:gd name="connsiteY1160" fmla="*/ 554845 h 6858000"/>
              <a:gd name="connsiteX1161" fmla="*/ 1850662 w 7392421"/>
              <a:gd name="connsiteY1161" fmla="*/ 548677 h 6858000"/>
              <a:gd name="connsiteX1162" fmla="*/ 1860747 w 7392421"/>
              <a:gd name="connsiteY1162" fmla="*/ 547339 h 6858000"/>
              <a:gd name="connsiteX1163" fmla="*/ 1861829 w 7392421"/>
              <a:gd name="connsiteY1163" fmla="*/ 550333 h 6858000"/>
              <a:gd name="connsiteX1164" fmla="*/ 1899999 w 7392421"/>
              <a:gd name="connsiteY1164" fmla="*/ 532288 h 6858000"/>
              <a:gd name="connsiteX1165" fmla="*/ 1912724 w 7392421"/>
              <a:gd name="connsiteY1165" fmla="*/ 523265 h 6858000"/>
              <a:gd name="connsiteX1166" fmla="*/ 1963618 w 7392421"/>
              <a:gd name="connsiteY1166" fmla="*/ 514243 h 6858000"/>
              <a:gd name="connsiteX1167" fmla="*/ 1967860 w 7392421"/>
              <a:gd name="connsiteY1167" fmla="*/ 505220 h 6858000"/>
              <a:gd name="connsiteX1168" fmla="*/ 1963618 w 7392421"/>
              <a:gd name="connsiteY1168" fmla="*/ 500709 h 6858000"/>
              <a:gd name="connsiteX1169" fmla="*/ 1946653 w 7392421"/>
              <a:gd name="connsiteY1169" fmla="*/ 500709 h 6858000"/>
              <a:gd name="connsiteX1170" fmla="*/ 1933930 w 7392421"/>
              <a:gd name="connsiteY1170" fmla="*/ 496197 h 6858000"/>
              <a:gd name="connsiteX1171" fmla="*/ 1927754 w 7392421"/>
              <a:gd name="connsiteY1171" fmla="*/ 488732 h 6858000"/>
              <a:gd name="connsiteX1172" fmla="*/ 1929374 w 7392421"/>
              <a:gd name="connsiteY1172" fmla="*/ 488248 h 6858000"/>
              <a:gd name="connsiteX1173" fmla="*/ 1938914 w 7392421"/>
              <a:gd name="connsiteY1173" fmla="*/ 483977 h 6858000"/>
              <a:gd name="connsiteX1174" fmla="*/ 1937455 w 7392421"/>
              <a:gd name="connsiteY1174" fmla="*/ 482888 h 6858000"/>
              <a:gd name="connsiteX1175" fmla="*/ 1960536 w 7392421"/>
              <a:gd name="connsiteY1175" fmla="*/ 482487 h 6858000"/>
              <a:gd name="connsiteX1176" fmla="*/ 2058086 w 7392421"/>
              <a:gd name="connsiteY1176" fmla="*/ 482487 h 6858000"/>
              <a:gd name="connsiteX1177" fmla="*/ 2096257 w 7392421"/>
              <a:gd name="connsiteY1177" fmla="*/ 475701 h 6858000"/>
              <a:gd name="connsiteX1178" fmla="*/ 2138669 w 7392421"/>
              <a:gd name="connsiteY1178" fmla="*/ 472308 h 6858000"/>
              <a:gd name="connsiteX1179" fmla="*/ 2193806 w 7392421"/>
              <a:gd name="connsiteY1179" fmla="*/ 472308 h 6858000"/>
              <a:gd name="connsiteX1180" fmla="*/ 2227736 w 7392421"/>
              <a:gd name="connsiteY1180" fmla="*/ 468916 h 6858000"/>
              <a:gd name="connsiteX1181" fmla="*/ 2240459 w 7392421"/>
              <a:gd name="connsiteY1181" fmla="*/ 465524 h 6858000"/>
              <a:gd name="connsiteX1182" fmla="*/ 2291355 w 7392421"/>
              <a:gd name="connsiteY1182" fmla="*/ 465524 h 6858000"/>
              <a:gd name="connsiteX1183" fmla="*/ 2346491 w 7392421"/>
              <a:gd name="connsiteY1183" fmla="*/ 465524 h 6858000"/>
              <a:gd name="connsiteX1184" fmla="*/ 2401628 w 7392421"/>
              <a:gd name="connsiteY1184" fmla="*/ 465524 h 6858000"/>
              <a:gd name="connsiteX1185" fmla="*/ 2427075 w 7392421"/>
              <a:gd name="connsiteY1185" fmla="*/ 458738 h 6858000"/>
              <a:gd name="connsiteX1186" fmla="*/ 2465247 w 7392421"/>
              <a:gd name="connsiteY1186" fmla="*/ 458738 h 6858000"/>
              <a:gd name="connsiteX1187" fmla="*/ 2482211 w 7392421"/>
              <a:gd name="connsiteY1187" fmla="*/ 458738 h 6858000"/>
              <a:gd name="connsiteX1188" fmla="*/ 2528866 w 7392421"/>
              <a:gd name="connsiteY1188" fmla="*/ 462131 h 6858000"/>
              <a:gd name="connsiteX1189" fmla="*/ 2545830 w 7392421"/>
              <a:gd name="connsiteY1189" fmla="*/ 451953 h 6858000"/>
              <a:gd name="connsiteX1190" fmla="*/ 2562795 w 7392421"/>
              <a:gd name="connsiteY1190" fmla="*/ 451953 h 6858000"/>
              <a:gd name="connsiteX1191" fmla="*/ 2567036 w 7392421"/>
              <a:gd name="connsiteY1191" fmla="*/ 445169 h 6858000"/>
              <a:gd name="connsiteX1192" fmla="*/ 2622173 w 7392421"/>
              <a:gd name="connsiteY1192" fmla="*/ 445169 h 6858000"/>
              <a:gd name="connsiteX1193" fmla="*/ 2622173 w 7392421"/>
              <a:gd name="connsiteY1193" fmla="*/ 451953 h 6858000"/>
              <a:gd name="connsiteX1194" fmla="*/ 2728205 w 7392421"/>
              <a:gd name="connsiteY1194" fmla="*/ 451953 h 6858000"/>
              <a:gd name="connsiteX1195" fmla="*/ 2753652 w 7392421"/>
              <a:gd name="connsiteY1195" fmla="*/ 451953 h 6858000"/>
              <a:gd name="connsiteX1196" fmla="*/ 2851202 w 7392421"/>
              <a:gd name="connsiteY1196" fmla="*/ 445169 h 6858000"/>
              <a:gd name="connsiteX1197" fmla="*/ 2851202 w 7392421"/>
              <a:gd name="connsiteY1197" fmla="*/ 434990 h 6858000"/>
              <a:gd name="connsiteX1198" fmla="*/ 2855442 w 7392421"/>
              <a:gd name="connsiteY1198" fmla="*/ 431597 h 6858000"/>
              <a:gd name="connsiteX1199" fmla="*/ 2863925 w 7392421"/>
              <a:gd name="connsiteY1199" fmla="*/ 434990 h 6858000"/>
              <a:gd name="connsiteX1200" fmla="*/ 2944509 w 7392421"/>
              <a:gd name="connsiteY1200" fmla="*/ 434990 h 6858000"/>
              <a:gd name="connsiteX1201" fmla="*/ 2961474 w 7392421"/>
              <a:gd name="connsiteY1201" fmla="*/ 441776 h 6858000"/>
              <a:gd name="connsiteX1202" fmla="*/ 2991163 w 7392421"/>
              <a:gd name="connsiteY1202" fmla="*/ 441776 h 6858000"/>
              <a:gd name="connsiteX1203" fmla="*/ 3020852 w 7392421"/>
              <a:gd name="connsiteY1203" fmla="*/ 428205 h 6858000"/>
              <a:gd name="connsiteX1204" fmla="*/ 3033575 w 7392421"/>
              <a:gd name="connsiteY1204" fmla="*/ 424812 h 6858000"/>
              <a:gd name="connsiteX1205" fmla="*/ 3050540 w 7392421"/>
              <a:gd name="connsiteY1205" fmla="*/ 424812 h 6858000"/>
              <a:gd name="connsiteX1206" fmla="*/ 3054782 w 7392421"/>
              <a:gd name="connsiteY1206" fmla="*/ 421420 h 6858000"/>
              <a:gd name="connsiteX1207" fmla="*/ 3050540 w 7392421"/>
              <a:gd name="connsiteY1207" fmla="*/ 414635 h 6858000"/>
              <a:gd name="connsiteX1208" fmla="*/ 2999646 w 7392421"/>
              <a:gd name="connsiteY1208" fmla="*/ 407849 h 6858000"/>
              <a:gd name="connsiteX1209" fmla="*/ 2986921 w 7392421"/>
              <a:gd name="connsiteY1209" fmla="*/ 401065 h 6858000"/>
              <a:gd name="connsiteX1210" fmla="*/ 2948751 w 7392421"/>
              <a:gd name="connsiteY1210" fmla="*/ 387494 h 6858000"/>
              <a:gd name="connsiteX1211" fmla="*/ 2940268 w 7392421"/>
              <a:gd name="connsiteY1211" fmla="*/ 390887 h 6858000"/>
              <a:gd name="connsiteX1212" fmla="*/ 2931785 w 7392421"/>
              <a:gd name="connsiteY1212" fmla="*/ 384101 h 6858000"/>
              <a:gd name="connsiteX1213" fmla="*/ 2893615 w 7392421"/>
              <a:gd name="connsiteY1213" fmla="*/ 367139 h 6858000"/>
              <a:gd name="connsiteX1214" fmla="*/ 2863925 w 7392421"/>
              <a:gd name="connsiteY1214" fmla="*/ 377317 h 6858000"/>
              <a:gd name="connsiteX1215" fmla="*/ 2859683 w 7392421"/>
              <a:gd name="connsiteY1215" fmla="*/ 373924 h 6858000"/>
              <a:gd name="connsiteX1216" fmla="*/ 2829996 w 7392421"/>
              <a:gd name="connsiteY1216" fmla="*/ 373924 h 6858000"/>
              <a:gd name="connsiteX1217" fmla="*/ 2770618 w 7392421"/>
              <a:gd name="connsiteY1217" fmla="*/ 384101 h 6858000"/>
              <a:gd name="connsiteX1218" fmla="*/ 2766377 w 7392421"/>
              <a:gd name="connsiteY1218" fmla="*/ 377317 h 6858000"/>
              <a:gd name="connsiteX1219" fmla="*/ 2757894 w 7392421"/>
              <a:gd name="connsiteY1219" fmla="*/ 346783 h 6858000"/>
              <a:gd name="connsiteX1220" fmla="*/ 2728205 w 7392421"/>
              <a:gd name="connsiteY1220" fmla="*/ 346783 h 6858000"/>
              <a:gd name="connsiteX1221" fmla="*/ 2719722 w 7392421"/>
              <a:gd name="connsiteY1221" fmla="*/ 360353 h 6858000"/>
              <a:gd name="connsiteX1222" fmla="*/ 2694275 w 7392421"/>
              <a:gd name="connsiteY1222" fmla="*/ 373924 h 6858000"/>
              <a:gd name="connsiteX1223" fmla="*/ 2685792 w 7392421"/>
              <a:gd name="connsiteY1223" fmla="*/ 377317 h 6858000"/>
              <a:gd name="connsiteX1224" fmla="*/ 2668827 w 7392421"/>
              <a:gd name="connsiteY1224" fmla="*/ 377317 h 6858000"/>
              <a:gd name="connsiteX1225" fmla="*/ 2651863 w 7392421"/>
              <a:gd name="connsiteY1225" fmla="*/ 377317 h 6858000"/>
              <a:gd name="connsiteX1226" fmla="*/ 2643380 w 7392421"/>
              <a:gd name="connsiteY1226" fmla="*/ 384101 h 6858000"/>
              <a:gd name="connsiteX1227" fmla="*/ 2639138 w 7392421"/>
              <a:gd name="connsiteY1227" fmla="*/ 404457 h 6858000"/>
              <a:gd name="connsiteX1228" fmla="*/ 2622173 w 7392421"/>
              <a:gd name="connsiteY1228" fmla="*/ 404457 h 6858000"/>
              <a:gd name="connsiteX1229" fmla="*/ 2617931 w 7392421"/>
              <a:gd name="connsiteY1229" fmla="*/ 394280 h 6858000"/>
              <a:gd name="connsiteX1230" fmla="*/ 2584002 w 7392421"/>
              <a:gd name="connsiteY1230" fmla="*/ 384101 h 6858000"/>
              <a:gd name="connsiteX1231" fmla="*/ 2575519 w 7392421"/>
              <a:gd name="connsiteY1231" fmla="*/ 387494 h 6858000"/>
              <a:gd name="connsiteX1232" fmla="*/ 2558554 w 7392421"/>
              <a:gd name="connsiteY1232" fmla="*/ 387494 h 6858000"/>
              <a:gd name="connsiteX1233" fmla="*/ 2550072 w 7392421"/>
              <a:gd name="connsiteY1233" fmla="*/ 394280 h 6858000"/>
              <a:gd name="connsiteX1234" fmla="*/ 2545830 w 7392421"/>
              <a:gd name="connsiteY1234" fmla="*/ 384101 h 6858000"/>
              <a:gd name="connsiteX1235" fmla="*/ 2541589 w 7392421"/>
              <a:gd name="connsiteY1235" fmla="*/ 384101 h 6858000"/>
              <a:gd name="connsiteX1236" fmla="*/ 2503417 w 7392421"/>
              <a:gd name="connsiteY1236" fmla="*/ 390887 h 6858000"/>
              <a:gd name="connsiteX1237" fmla="*/ 2461005 w 7392421"/>
              <a:gd name="connsiteY1237" fmla="*/ 384101 h 6858000"/>
              <a:gd name="connsiteX1238" fmla="*/ 2418593 w 7392421"/>
              <a:gd name="connsiteY1238" fmla="*/ 387494 h 6858000"/>
              <a:gd name="connsiteX1239" fmla="*/ 2367697 w 7392421"/>
              <a:gd name="connsiteY1239" fmla="*/ 387494 h 6858000"/>
              <a:gd name="connsiteX1240" fmla="*/ 2363456 w 7392421"/>
              <a:gd name="connsiteY1240" fmla="*/ 387494 h 6858000"/>
              <a:gd name="connsiteX1241" fmla="*/ 2363456 w 7392421"/>
              <a:gd name="connsiteY1241" fmla="*/ 390887 h 6858000"/>
              <a:gd name="connsiteX1242" fmla="*/ 2376179 w 7392421"/>
              <a:gd name="connsiteY1242" fmla="*/ 397672 h 6858000"/>
              <a:gd name="connsiteX1243" fmla="*/ 2384662 w 7392421"/>
              <a:gd name="connsiteY1243" fmla="*/ 404457 h 6858000"/>
              <a:gd name="connsiteX1244" fmla="*/ 2371939 w 7392421"/>
              <a:gd name="connsiteY1244" fmla="*/ 407849 h 6858000"/>
              <a:gd name="connsiteX1245" fmla="*/ 2401628 w 7392421"/>
              <a:gd name="connsiteY1245" fmla="*/ 418028 h 6858000"/>
              <a:gd name="connsiteX1246" fmla="*/ 2414352 w 7392421"/>
              <a:gd name="connsiteY1246" fmla="*/ 424812 h 6858000"/>
              <a:gd name="connsiteX1247" fmla="*/ 2401628 w 7392421"/>
              <a:gd name="connsiteY1247" fmla="*/ 431597 h 6858000"/>
              <a:gd name="connsiteX1248" fmla="*/ 2371939 w 7392421"/>
              <a:gd name="connsiteY1248" fmla="*/ 424812 h 6858000"/>
              <a:gd name="connsiteX1249" fmla="*/ 2363456 w 7392421"/>
              <a:gd name="connsiteY1249" fmla="*/ 424812 h 6858000"/>
              <a:gd name="connsiteX1250" fmla="*/ 2316802 w 7392421"/>
              <a:gd name="connsiteY1250" fmla="*/ 431597 h 6858000"/>
              <a:gd name="connsiteX1251" fmla="*/ 2287114 w 7392421"/>
              <a:gd name="connsiteY1251" fmla="*/ 424812 h 6858000"/>
              <a:gd name="connsiteX1252" fmla="*/ 2282872 w 7392421"/>
              <a:gd name="connsiteY1252" fmla="*/ 424812 h 6858000"/>
              <a:gd name="connsiteX1253" fmla="*/ 2248942 w 7392421"/>
              <a:gd name="connsiteY1253" fmla="*/ 431597 h 6858000"/>
              <a:gd name="connsiteX1254" fmla="*/ 2202288 w 7392421"/>
              <a:gd name="connsiteY1254" fmla="*/ 418028 h 6858000"/>
              <a:gd name="connsiteX1255" fmla="*/ 2198046 w 7392421"/>
              <a:gd name="connsiteY1255" fmla="*/ 407849 h 6858000"/>
              <a:gd name="connsiteX1256" fmla="*/ 2185323 w 7392421"/>
              <a:gd name="connsiteY1256" fmla="*/ 397672 h 6858000"/>
              <a:gd name="connsiteX1257" fmla="*/ 2121704 w 7392421"/>
              <a:gd name="connsiteY1257" fmla="*/ 394280 h 6858000"/>
              <a:gd name="connsiteX1258" fmla="*/ 2108981 w 7392421"/>
              <a:gd name="connsiteY1258" fmla="*/ 394280 h 6858000"/>
              <a:gd name="connsiteX1259" fmla="*/ 2070809 w 7392421"/>
              <a:gd name="connsiteY1259" fmla="*/ 394280 h 6858000"/>
              <a:gd name="connsiteX1260" fmla="*/ 2051724 w 7392421"/>
              <a:gd name="connsiteY1260" fmla="*/ 387918 h 6858000"/>
              <a:gd name="connsiteX1261" fmla="*/ 2046930 w 7392421"/>
              <a:gd name="connsiteY1261" fmla="*/ 389516 h 6858000"/>
              <a:gd name="connsiteX1262" fmla="*/ 2044915 w 7392421"/>
              <a:gd name="connsiteY1262" fmla="*/ 382897 h 6858000"/>
              <a:gd name="connsiteX1263" fmla="*/ 2035374 w 7392421"/>
              <a:gd name="connsiteY1263" fmla="*/ 378151 h 6858000"/>
              <a:gd name="connsiteX1264" fmla="*/ 1988734 w 7392421"/>
              <a:gd name="connsiteY1264" fmla="*/ 370558 h 6858000"/>
              <a:gd name="connsiteX1265" fmla="*/ 1912414 w 7392421"/>
              <a:gd name="connsiteY1265" fmla="*/ 370558 h 6858000"/>
              <a:gd name="connsiteX1266" fmla="*/ 1946334 w 7392421"/>
              <a:gd name="connsiteY1266" fmla="*/ 359169 h 6858000"/>
              <a:gd name="connsiteX1267" fmla="*/ 1954814 w 7392421"/>
              <a:gd name="connsiteY1267" fmla="*/ 351576 h 6858000"/>
              <a:gd name="connsiteX1268" fmla="*/ 1942094 w 7392421"/>
              <a:gd name="connsiteY1268" fmla="*/ 343983 h 6858000"/>
              <a:gd name="connsiteX1269" fmla="*/ 1891215 w 7392421"/>
              <a:gd name="connsiteY1269" fmla="*/ 351576 h 6858000"/>
              <a:gd name="connsiteX1270" fmla="*/ 1819135 w 7392421"/>
              <a:gd name="connsiteY1270" fmla="*/ 351576 h 6858000"/>
              <a:gd name="connsiteX1271" fmla="*/ 1764015 w 7392421"/>
              <a:gd name="connsiteY1271" fmla="*/ 336390 h 6858000"/>
              <a:gd name="connsiteX1272" fmla="*/ 1836095 w 7392421"/>
              <a:gd name="connsiteY1272" fmla="*/ 332593 h 6858000"/>
              <a:gd name="connsiteX1273" fmla="*/ 1903935 w 7392421"/>
              <a:gd name="connsiteY1273" fmla="*/ 325000 h 6858000"/>
              <a:gd name="connsiteX1274" fmla="*/ 1916654 w 7392421"/>
              <a:gd name="connsiteY1274" fmla="*/ 325000 h 6858000"/>
              <a:gd name="connsiteX1275" fmla="*/ 1929374 w 7392421"/>
              <a:gd name="connsiteY1275" fmla="*/ 294629 h 6858000"/>
              <a:gd name="connsiteX1276" fmla="*/ 1929374 w 7392421"/>
              <a:gd name="connsiteY1276" fmla="*/ 287036 h 6858000"/>
              <a:gd name="connsiteX1277" fmla="*/ 1916654 w 7392421"/>
              <a:gd name="connsiteY1277" fmla="*/ 283239 h 6858000"/>
              <a:gd name="connsiteX1278" fmla="*/ 1874255 w 7392421"/>
              <a:gd name="connsiteY1278" fmla="*/ 283239 h 6858000"/>
              <a:gd name="connsiteX1279" fmla="*/ 1870015 w 7392421"/>
              <a:gd name="connsiteY1279" fmla="*/ 275646 h 6858000"/>
              <a:gd name="connsiteX1280" fmla="*/ 1874255 w 7392421"/>
              <a:gd name="connsiteY1280" fmla="*/ 271850 h 6858000"/>
              <a:gd name="connsiteX1281" fmla="*/ 1916654 w 7392421"/>
              <a:gd name="connsiteY1281" fmla="*/ 271850 h 6858000"/>
              <a:gd name="connsiteX1282" fmla="*/ 1959054 w 7392421"/>
              <a:gd name="connsiteY1282" fmla="*/ 271850 h 6858000"/>
              <a:gd name="connsiteX1283" fmla="*/ 1980254 w 7392421"/>
              <a:gd name="connsiteY1283" fmla="*/ 271850 h 6858000"/>
              <a:gd name="connsiteX1284" fmla="*/ 2014174 w 7392421"/>
              <a:gd name="connsiteY1284" fmla="*/ 252868 h 6858000"/>
              <a:gd name="connsiteX1285" fmla="*/ 2065053 w 7392421"/>
              <a:gd name="connsiteY1285" fmla="*/ 237682 h 6858000"/>
              <a:gd name="connsiteX1286" fmla="*/ 2077773 w 7392421"/>
              <a:gd name="connsiteY1286" fmla="*/ 226292 h 6858000"/>
              <a:gd name="connsiteX1287" fmla="*/ 2065053 w 7392421"/>
              <a:gd name="connsiteY1287" fmla="*/ 218699 h 6858000"/>
              <a:gd name="connsiteX1288" fmla="*/ 2060814 w 7392421"/>
              <a:gd name="connsiteY1288" fmla="*/ 207310 h 6858000"/>
              <a:gd name="connsiteX1289" fmla="*/ 2056574 w 7392421"/>
              <a:gd name="connsiteY1289" fmla="*/ 192124 h 6858000"/>
              <a:gd name="connsiteX1290" fmla="*/ 2056574 w 7392421"/>
              <a:gd name="connsiteY1290" fmla="*/ 180735 h 6858000"/>
              <a:gd name="connsiteX1291" fmla="*/ 2060814 w 7392421"/>
              <a:gd name="connsiteY1291" fmla="*/ 180735 h 6858000"/>
              <a:gd name="connsiteX1292" fmla="*/ 2060814 w 7392421"/>
              <a:gd name="connsiteY1292" fmla="*/ 154160 h 6858000"/>
              <a:gd name="connsiteX1293" fmla="*/ 2026894 w 7392421"/>
              <a:gd name="connsiteY1293" fmla="*/ 127584 h 6858000"/>
              <a:gd name="connsiteX1294" fmla="*/ 2069294 w 7392421"/>
              <a:gd name="connsiteY1294" fmla="*/ 116195 h 6858000"/>
              <a:gd name="connsiteX1295" fmla="*/ 2065053 w 7392421"/>
              <a:gd name="connsiteY1295" fmla="*/ 112398 h 6858000"/>
              <a:gd name="connsiteX1296" fmla="*/ 1895454 w 7392421"/>
              <a:gd name="connsiteY1296" fmla="*/ 112398 h 6858000"/>
              <a:gd name="connsiteX1297" fmla="*/ 1891215 w 7392421"/>
              <a:gd name="connsiteY1297" fmla="*/ 108602 h 6858000"/>
              <a:gd name="connsiteX1298" fmla="*/ 1912414 w 7392421"/>
              <a:gd name="connsiteY1298" fmla="*/ 104805 h 6858000"/>
              <a:gd name="connsiteX1299" fmla="*/ 1932554 w 7392421"/>
              <a:gd name="connsiteY1299" fmla="*/ 101009 h 6858000"/>
              <a:gd name="connsiteX1300" fmla="*/ 1939721 w 7392421"/>
              <a:gd name="connsiteY1300" fmla="*/ 93110 h 6858000"/>
              <a:gd name="connsiteX1301" fmla="*/ 1954706 w 7392421"/>
              <a:gd name="connsiteY1301" fmla="*/ 92430 h 6858000"/>
              <a:gd name="connsiteX1302" fmla="*/ 1997118 w 7392421"/>
              <a:gd name="connsiteY1302" fmla="*/ 84723 h 6858000"/>
              <a:gd name="connsiteX1303" fmla="*/ 2035290 w 7392421"/>
              <a:gd name="connsiteY1303" fmla="*/ 92430 h 6858000"/>
              <a:gd name="connsiteX1304" fmla="*/ 2039532 w 7392421"/>
              <a:gd name="connsiteY1304" fmla="*/ 92430 h 6858000"/>
              <a:gd name="connsiteX1305" fmla="*/ 2043773 w 7392421"/>
              <a:gd name="connsiteY1305" fmla="*/ 80870 h 6858000"/>
              <a:gd name="connsiteX1306" fmla="*/ 2052255 w 7392421"/>
              <a:gd name="connsiteY1306" fmla="*/ 88576 h 6858000"/>
              <a:gd name="connsiteX1307" fmla="*/ 2069220 w 7392421"/>
              <a:gd name="connsiteY1307" fmla="*/ 88576 h 6858000"/>
              <a:gd name="connsiteX1308" fmla="*/ 2077703 w 7392421"/>
              <a:gd name="connsiteY1308" fmla="*/ 92430 h 6858000"/>
              <a:gd name="connsiteX1309" fmla="*/ 2111632 w 7392421"/>
              <a:gd name="connsiteY1309" fmla="*/ 80870 h 6858000"/>
              <a:gd name="connsiteX1310" fmla="*/ 2115874 w 7392421"/>
              <a:gd name="connsiteY1310" fmla="*/ 69309 h 6858000"/>
              <a:gd name="connsiteX1311" fmla="*/ 2132839 w 7392421"/>
              <a:gd name="connsiteY1311" fmla="*/ 69309 h 6858000"/>
              <a:gd name="connsiteX1312" fmla="*/ 2137081 w 7392421"/>
              <a:gd name="connsiteY1312" fmla="*/ 92430 h 6858000"/>
              <a:gd name="connsiteX1313" fmla="*/ 2145564 w 7392421"/>
              <a:gd name="connsiteY1313" fmla="*/ 100137 h 6858000"/>
              <a:gd name="connsiteX1314" fmla="*/ 2162528 w 7392421"/>
              <a:gd name="connsiteY1314" fmla="*/ 100137 h 6858000"/>
              <a:gd name="connsiteX1315" fmla="*/ 2179493 w 7392421"/>
              <a:gd name="connsiteY1315" fmla="*/ 100137 h 6858000"/>
              <a:gd name="connsiteX1316" fmla="*/ 2187976 w 7392421"/>
              <a:gd name="connsiteY1316" fmla="*/ 103990 h 6858000"/>
              <a:gd name="connsiteX1317" fmla="*/ 2213423 w 7392421"/>
              <a:gd name="connsiteY1317" fmla="*/ 119404 h 6858000"/>
              <a:gd name="connsiteX1318" fmla="*/ 2221906 w 7392421"/>
              <a:gd name="connsiteY1318" fmla="*/ 134818 h 6858000"/>
              <a:gd name="connsiteX1319" fmla="*/ 2251595 w 7392421"/>
              <a:gd name="connsiteY1319" fmla="*/ 134818 h 6858000"/>
              <a:gd name="connsiteX1320" fmla="*/ 2260078 w 7392421"/>
              <a:gd name="connsiteY1320" fmla="*/ 100137 h 6858000"/>
              <a:gd name="connsiteX1321" fmla="*/ 2264319 w 7392421"/>
              <a:gd name="connsiteY1321" fmla="*/ 92430 h 6858000"/>
              <a:gd name="connsiteX1322" fmla="*/ 2323697 w 7392421"/>
              <a:gd name="connsiteY1322" fmla="*/ 103990 h 6858000"/>
              <a:gd name="connsiteX1323" fmla="*/ 2353384 w 7392421"/>
              <a:gd name="connsiteY1323" fmla="*/ 103990 h 6858000"/>
              <a:gd name="connsiteX1324" fmla="*/ 2357626 w 7392421"/>
              <a:gd name="connsiteY1324" fmla="*/ 100137 h 6858000"/>
              <a:gd name="connsiteX1325" fmla="*/ 2387316 w 7392421"/>
              <a:gd name="connsiteY1325" fmla="*/ 111697 h 6858000"/>
              <a:gd name="connsiteX1326" fmla="*/ 2425486 w 7392421"/>
              <a:gd name="connsiteY1326" fmla="*/ 92430 h 6858000"/>
              <a:gd name="connsiteX1327" fmla="*/ 2433969 w 7392421"/>
              <a:gd name="connsiteY1327" fmla="*/ 84723 h 6858000"/>
              <a:gd name="connsiteX1328" fmla="*/ 2442452 w 7392421"/>
              <a:gd name="connsiteY1328" fmla="*/ 88576 h 6858000"/>
              <a:gd name="connsiteX1329" fmla="*/ 2480623 w 7392421"/>
              <a:gd name="connsiteY1329" fmla="*/ 73163 h 6858000"/>
              <a:gd name="connsiteX1330" fmla="*/ 2493347 w 7392421"/>
              <a:gd name="connsiteY1330" fmla="*/ 65456 h 6858000"/>
              <a:gd name="connsiteX1331" fmla="*/ 2544242 w 7392421"/>
              <a:gd name="connsiteY1331" fmla="*/ 57749 h 6858000"/>
              <a:gd name="connsiteX1332" fmla="*/ 2548483 w 7392421"/>
              <a:gd name="connsiteY1332" fmla="*/ 50042 h 6858000"/>
              <a:gd name="connsiteX1333" fmla="*/ 2544242 w 7392421"/>
              <a:gd name="connsiteY1333" fmla="*/ 46189 h 6858000"/>
              <a:gd name="connsiteX1334" fmla="*/ 2527276 w 7392421"/>
              <a:gd name="connsiteY1334" fmla="*/ 46189 h 6858000"/>
              <a:gd name="connsiteX1335" fmla="*/ 2514553 w 7392421"/>
              <a:gd name="connsiteY1335" fmla="*/ 42335 h 6858000"/>
              <a:gd name="connsiteX1336" fmla="*/ 2503748 w 7392421"/>
              <a:gd name="connsiteY1336" fmla="*/ 31180 h 6858000"/>
              <a:gd name="connsiteX1337" fmla="*/ 2541159 w 7392421"/>
              <a:gd name="connsiteY1337" fmla="*/ 30624 h 6858000"/>
              <a:gd name="connsiteX1338" fmla="*/ 2638709 w 7392421"/>
              <a:gd name="connsiteY1338" fmla="*/ 30624 h 6858000"/>
              <a:gd name="connsiteX1339" fmla="*/ 2676880 w 7392421"/>
              <a:gd name="connsiteY1339" fmla="*/ 24828 h 6858000"/>
              <a:gd name="connsiteX1340" fmla="*/ 2719292 w 7392421"/>
              <a:gd name="connsiteY1340" fmla="*/ 21930 h 6858000"/>
              <a:gd name="connsiteX1341" fmla="*/ 2774429 w 7392421"/>
              <a:gd name="connsiteY1341" fmla="*/ 21930 h 6858000"/>
              <a:gd name="connsiteX1342" fmla="*/ 2808359 w 7392421"/>
              <a:gd name="connsiteY1342" fmla="*/ 19032 h 6858000"/>
              <a:gd name="connsiteX1343" fmla="*/ 2821082 w 7392421"/>
              <a:gd name="connsiteY1343" fmla="*/ 16135 h 6858000"/>
              <a:gd name="connsiteX1344" fmla="*/ 2871978 w 7392421"/>
              <a:gd name="connsiteY1344" fmla="*/ 16135 h 6858000"/>
              <a:gd name="connsiteX1345" fmla="*/ 2927115 w 7392421"/>
              <a:gd name="connsiteY1345" fmla="*/ 16135 h 6858000"/>
              <a:gd name="connsiteX1346" fmla="*/ 2982251 w 7392421"/>
              <a:gd name="connsiteY1346" fmla="*/ 16135 h 6858000"/>
              <a:gd name="connsiteX1347" fmla="*/ 3007698 w 7392421"/>
              <a:gd name="connsiteY1347" fmla="*/ 10339 h 6858000"/>
              <a:gd name="connsiteX1348" fmla="*/ 3045870 w 7392421"/>
              <a:gd name="connsiteY1348" fmla="*/ 10339 h 6858000"/>
              <a:gd name="connsiteX1349" fmla="*/ 3062834 w 7392421"/>
              <a:gd name="connsiteY1349" fmla="*/ 10339 h 6858000"/>
              <a:gd name="connsiteX1350" fmla="*/ 3109489 w 7392421"/>
              <a:gd name="connsiteY1350" fmla="*/ 13237 h 6858000"/>
              <a:gd name="connsiteX1351" fmla="*/ 3126454 w 7392421"/>
              <a:gd name="connsiteY1351" fmla="*/ 4543 h 6858000"/>
              <a:gd name="connsiteX1352" fmla="*/ 3143418 w 7392421"/>
              <a:gd name="connsiteY1352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</a:cxnLst>
            <a:rect l="l" t="t" r="r" b="b"/>
            <a:pathLst>
              <a:path w="7392421" h="6858000">
                <a:moveTo>
                  <a:pt x="1848908" y="6196465"/>
                </a:moveTo>
                <a:lnTo>
                  <a:pt x="1851185" y="6198075"/>
                </a:lnTo>
                <a:cubicBezTo>
                  <a:pt x="1853835" y="6200448"/>
                  <a:pt x="1855955" y="6202346"/>
                  <a:pt x="1858075" y="6202346"/>
                </a:cubicBezTo>
                <a:cubicBezTo>
                  <a:pt x="1900475" y="6206142"/>
                  <a:pt x="1942874" y="6217531"/>
                  <a:pt x="1985274" y="6213735"/>
                </a:cubicBezTo>
                <a:cubicBezTo>
                  <a:pt x="1993754" y="6213735"/>
                  <a:pt x="2002234" y="6213735"/>
                  <a:pt x="2010714" y="6213735"/>
                </a:cubicBezTo>
                <a:cubicBezTo>
                  <a:pt x="2036154" y="6213735"/>
                  <a:pt x="2053114" y="6221328"/>
                  <a:pt x="2065834" y="6236514"/>
                </a:cubicBezTo>
                <a:cubicBezTo>
                  <a:pt x="2078554" y="6236514"/>
                  <a:pt x="2091274" y="6236514"/>
                  <a:pt x="2103994" y="6236514"/>
                </a:cubicBezTo>
                <a:cubicBezTo>
                  <a:pt x="2112474" y="6236514"/>
                  <a:pt x="2112474" y="6240310"/>
                  <a:pt x="2116714" y="6244107"/>
                </a:cubicBezTo>
                <a:cubicBezTo>
                  <a:pt x="2120954" y="6247903"/>
                  <a:pt x="2116714" y="6251700"/>
                  <a:pt x="2112474" y="6255496"/>
                </a:cubicBezTo>
                <a:cubicBezTo>
                  <a:pt x="2099754" y="6270682"/>
                  <a:pt x="2099754" y="6270682"/>
                  <a:pt x="2082794" y="6259293"/>
                </a:cubicBezTo>
                <a:cubicBezTo>
                  <a:pt x="2078554" y="6255496"/>
                  <a:pt x="2065834" y="6244107"/>
                  <a:pt x="2065834" y="6240310"/>
                </a:cubicBezTo>
                <a:cubicBezTo>
                  <a:pt x="2048874" y="6247903"/>
                  <a:pt x="2036154" y="6236514"/>
                  <a:pt x="2023434" y="6236514"/>
                </a:cubicBezTo>
                <a:cubicBezTo>
                  <a:pt x="2006474" y="6244107"/>
                  <a:pt x="1985274" y="6244107"/>
                  <a:pt x="1972554" y="6236514"/>
                </a:cubicBezTo>
                <a:cubicBezTo>
                  <a:pt x="1964075" y="6236514"/>
                  <a:pt x="1959834" y="6232717"/>
                  <a:pt x="1951355" y="6236514"/>
                </a:cubicBezTo>
                <a:cubicBezTo>
                  <a:pt x="1942874" y="6236514"/>
                  <a:pt x="1934395" y="6232717"/>
                  <a:pt x="1921675" y="6240310"/>
                </a:cubicBezTo>
                <a:cubicBezTo>
                  <a:pt x="1913195" y="6244107"/>
                  <a:pt x="1900475" y="6232717"/>
                  <a:pt x="1891994" y="6236514"/>
                </a:cubicBezTo>
                <a:cubicBezTo>
                  <a:pt x="1887755" y="6244107"/>
                  <a:pt x="1879274" y="6240310"/>
                  <a:pt x="1875035" y="6240310"/>
                </a:cubicBezTo>
                <a:cubicBezTo>
                  <a:pt x="1866555" y="6240310"/>
                  <a:pt x="1870795" y="6232717"/>
                  <a:pt x="1866555" y="6228921"/>
                </a:cubicBezTo>
                <a:cubicBezTo>
                  <a:pt x="1862314" y="6228921"/>
                  <a:pt x="1853835" y="6228921"/>
                  <a:pt x="1845355" y="6228921"/>
                </a:cubicBezTo>
                <a:cubicBezTo>
                  <a:pt x="1845355" y="6232717"/>
                  <a:pt x="1841115" y="6236514"/>
                  <a:pt x="1836875" y="6236514"/>
                </a:cubicBezTo>
                <a:cubicBezTo>
                  <a:pt x="1828395" y="6232717"/>
                  <a:pt x="1832635" y="6225124"/>
                  <a:pt x="1832635" y="6221328"/>
                </a:cubicBezTo>
                <a:cubicBezTo>
                  <a:pt x="1824155" y="6221328"/>
                  <a:pt x="1815675" y="6221328"/>
                  <a:pt x="1807195" y="6221328"/>
                </a:cubicBezTo>
                <a:cubicBezTo>
                  <a:pt x="1811435" y="6228921"/>
                  <a:pt x="1802955" y="6228921"/>
                  <a:pt x="1798716" y="6228921"/>
                </a:cubicBezTo>
                <a:cubicBezTo>
                  <a:pt x="1790235" y="6225124"/>
                  <a:pt x="1794475" y="6221328"/>
                  <a:pt x="1794475" y="6213735"/>
                </a:cubicBezTo>
                <a:cubicBezTo>
                  <a:pt x="1783875" y="6213735"/>
                  <a:pt x="1772216" y="6215633"/>
                  <a:pt x="1760555" y="6216108"/>
                </a:cubicBezTo>
                <a:lnTo>
                  <a:pt x="1743434" y="6212994"/>
                </a:lnTo>
                <a:lnTo>
                  <a:pt x="1746224" y="6212355"/>
                </a:lnTo>
                <a:cubicBezTo>
                  <a:pt x="1754707" y="6207504"/>
                  <a:pt x="1763190" y="6212355"/>
                  <a:pt x="1775913" y="6212355"/>
                </a:cubicBezTo>
                <a:cubicBezTo>
                  <a:pt x="1784396" y="6212355"/>
                  <a:pt x="1792877" y="6202655"/>
                  <a:pt x="1805602" y="6202655"/>
                </a:cubicBezTo>
                <a:cubicBezTo>
                  <a:pt x="1809843" y="6202655"/>
                  <a:pt x="1814085" y="6207504"/>
                  <a:pt x="1822567" y="6212355"/>
                </a:cubicBezTo>
                <a:cubicBezTo>
                  <a:pt x="1831049" y="6212355"/>
                  <a:pt x="1826809" y="6197805"/>
                  <a:pt x="1831049" y="6197805"/>
                </a:cubicBezTo>
                <a:cubicBezTo>
                  <a:pt x="1835291" y="6197805"/>
                  <a:pt x="1835291" y="6197805"/>
                  <a:pt x="1839532" y="6197805"/>
                </a:cubicBezTo>
                <a:close/>
                <a:moveTo>
                  <a:pt x="1913195" y="6186999"/>
                </a:moveTo>
                <a:lnTo>
                  <a:pt x="1913195" y="6187160"/>
                </a:lnTo>
                <a:lnTo>
                  <a:pt x="1912033" y="6187221"/>
                </a:lnTo>
                <a:close/>
                <a:moveTo>
                  <a:pt x="863352" y="5843219"/>
                </a:moveTo>
                <a:lnTo>
                  <a:pt x="864073" y="5843752"/>
                </a:lnTo>
                <a:lnTo>
                  <a:pt x="863059" y="5843752"/>
                </a:lnTo>
                <a:close/>
                <a:moveTo>
                  <a:pt x="883526" y="5689580"/>
                </a:moveTo>
                <a:cubicBezTo>
                  <a:pt x="883526" y="5689580"/>
                  <a:pt x="887766" y="5689580"/>
                  <a:pt x="892008" y="5689580"/>
                </a:cubicBezTo>
                <a:cubicBezTo>
                  <a:pt x="892008" y="5689580"/>
                  <a:pt x="896249" y="5689580"/>
                  <a:pt x="896249" y="5693132"/>
                </a:cubicBezTo>
                <a:lnTo>
                  <a:pt x="895512" y="5693596"/>
                </a:lnTo>
                <a:lnTo>
                  <a:pt x="892008" y="5693132"/>
                </a:lnTo>
                <a:cubicBezTo>
                  <a:pt x="887766" y="5693132"/>
                  <a:pt x="883526" y="5693132"/>
                  <a:pt x="883526" y="5689580"/>
                </a:cubicBezTo>
                <a:close/>
                <a:moveTo>
                  <a:pt x="1298563" y="5672327"/>
                </a:moveTo>
                <a:lnTo>
                  <a:pt x="1299170" y="5675371"/>
                </a:lnTo>
                <a:cubicBezTo>
                  <a:pt x="1303411" y="5678923"/>
                  <a:pt x="1299170" y="5682476"/>
                  <a:pt x="1299170" y="5682476"/>
                </a:cubicBezTo>
                <a:cubicBezTo>
                  <a:pt x="1294928" y="5678923"/>
                  <a:pt x="1294928" y="5678923"/>
                  <a:pt x="1294928" y="5675371"/>
                </a:cubicBezTo>
                <a:close/>
                <a:moveTo>
                  <a:pt x="985317" y="5668268"/>
                </a:moveTo>
                <a:cubicBezTo>
                  <a:pt x="989558" y="5671819"/>
                  <a:pt x="998040" y="5678923"/>
                  <a:pt x="1006522" y="5682476"/>
                </a:cubicBezTo>
                <a:cubicBezTo>
                  <a:pt x="1015004" y="5693132"/>
                  <a:pt x="1027729" y="5689580"/>
                  <a:pt x="1031970" y="5675371"/>
                </a:cubicBezTo>
                <a:cubicBezTo>
                  <a:pt x="1036212" y="5671819"/>
                  <a:pt x="1036212" y="5671819"/>
                  <a:pt x="1040453" y="5671819"/>
                </a:cubicBezTo>
                <a:cubicBezTo>
                  <a:pt x="1048936" y="5671819"/>
                  <a:pt x="1053176" y="5671819"/>
                  <a:pt x="1061659" y="5675371"/>
                </a:cubicBezTo>
                <a:cubicBezTo>
                  <a:pt x="1070141" y="5678923"/>
                  <a:pt x="1082865" y="5686028"/>
                  <a:pt x="1091348" y="5682476"/>
                </a:cubicBezTo>
                <a:cubicBezTo>
                  <a:pt x="1108314" y="5675371"/>
                  <a:pt x="1121037" y="5678923"/>
                  <a:pt x="1133760" y="5678923"/>
                </a:cubicBezTo>
                <a:cubicBezTo>
                  <a:pt x="1142243" y="5678923"/>
                  <a:pt x="1142243" y="5675371"/>
                  <a:pt x="1146484" y="5668268"/>
                </a:cubicBezTo>
                <a:cubicBezTo>
                  <a:pt x="1146484" y="5664716"/>
                  <a:pt x="1150725" y="5664716"/>
                  <a:pt x="1159208" y="5668268"/>
                </a:cubicBezTo>
                <a:cubicBezTo>
                  <a:pt x="1159208" y="5671819"/>
                  <a:pt x="1159208" y="5675371"/>
                  <a:pt x="1159208" y="5678923"/>
                </a:cubicBezTo>
                <a:cubicBezTo>
                  <a:pt x="1159208" y="5689580"/>
                  <a:pt x="1142243" y="5686028"/>
                  <a:pt x="1142243" y="5700236"/>
                </a:cubicBezTo>
                <a:cubicBezTo>
                  <a:pt x="1146484" y="5707340"/>
                  <a:pt x="1138001" y="5707340"/>
                  <a:pt x="1129518" y="5703788"/>
                </a:cubicBezTo>
                <a:cubicBezTo>
                  <a:pt x="1129518" y="5703788"/>
                  <a:pt x="1129518" y="5700236"/>
                  <a:pt x="1129518" y="5700236"/>
                </a:cubicBezTo>
                <a:cubicBezTo>
                  <a:pt x="1125277" y="5696683"/>
                  <a:pt x="1121037" y="5693132"/>
                  <a:pt x="1116795" y="5693132"/>
                </a:cubicBezTo>
                <a:cubicBezTo>
                  <a:pt x="1108314" y="5696683"/>
                  <a:pt x="1112554" y="5700236"/>
                  <a:pt x="1108314" y="5703788"/>
                </a:cubicBezTo>
                <a:lnTo>
                  <a:pt x="1100226" y="5708967"/>
                </a:lnTo>
                <a:lnTo>
                  <a:pt x="1042644" y="5708967"/>
                </a:lnTo>
                <a:cubicBezTo>
                  <a:pt x="1029919" y="5708967"/>
                  <a:pt x="1017195" y="5706069"/>
                  <a:pt x="1004472" y="5714762"/>
                </a:cubicBezTo>
                <a:cubicBezTo>
                  <a:pt x="1004472" y="5714762"/>
                  <a:pt x="1000231" y="5714762"/>
                  <a:pt x="995990" y="5711865"/>
                </a:cubicBezTo>
                <a:cubicBezTo>
                  <a:pt x="987508" y="5708967"/>
                  <a:pt x="979025" y="5708243"/>
                  <a:pt x="970542" y="5708605"/>
                </a:cubicBezTo>
                <a:lnTo>
                  <a:pt x="953015" y="5710850"/>
                </a:lnTo>
                <a:lnTo>
                  <a:pt x="948204" y="5704232"/>
                </a:lnTo>
                <a:cubicBezTo>
                  <a:pt x="943964" y="5702012"/>
                  <a:pt x="938662" y="5700236"/>
                  <a:pt x="934421" y="5696683"/>
                </a:cubicBezTo>
                <a:cubicBezTo>
                  <a:pt x="930179" y="5693132"/>
                  <a:pt x="925939" y="5693132"/>
                  <a:pt x="921698" y="5696683"/>
                </a:cubicBezTo>
                <a:cubicBezTo>
                  <a:pt x="917456" y="5703788"/>
                  <a:pt x="913215" y="5707340"/>
                  <a:pt x="904732" y="5703788"/>
                </a:cubicBezTo>
                <a:cubicBezTo>
                  <a:pt x="892008" y="5703788"/>
                  <a:pt x="896249" y="5700236"/>
                  <a:pt x="892008" y="5693132"/>
                </a:cubicBezTo>
                <a:cubicBezTo>
                  <a:pt x="892008" y="5693132"/>
                  <a:pt x="893068" y="5694020"/>
                  <a:pt x="894128" y="5694464"/>
                </a:cubicBezTo>
                <a:lnTo>
                  <a:pt x="895512" y="5693596"/>
                </a:lnTo>
                <a:lnTo>
                  <a:pt x="902082" y="5694464"/>
                </a:lnTo>
                <a:cubicBezTo>
                  <a:pt x="904732" y="5694907"/>
                  <a:pt x="906853" y="5694907"/>
                  <a:pt x="908973" y="5693132"/>
                </a:cubicBezTo>
                <a:cubicBezTo>
                  <a:pt x="921698" y="5678923"/>
                  <a:pt x="934421" y="5671819"/>
                  <a:pt x="951385" y="5682476"/>
                </a:cubicBezTo>
                <a:cubicBezTo>
                  <a:pt x="955627" y="5686028"/>
                  <a:pt x="968351" y="5686028"/>
                  <a:pt x="968351" y="5678923"/>
                </a:cubicBezTo>
                <a:cubicBezTo>
                  <a:pt x="968351" y="5668268"/>
                  <a:pt x="981075" y="5675371"/>
                  <a:pt x="985317" y="5668268"/>
                </a:cubicBezTo>
                <a:close/>
                <a:moveTo>
                  <a:pt x="3069156" y="5224784"/>
                </a:moveTo>
                <a:lnTo>
                  <a:pt x="3069877" y="5225655"/>
                </a:lnTo>
                <a:lnTo>
                  <a:pt x="3070170" y="5224784"/>
                </a:lnTo>
                <a:close/>
                <a:moveTo>
                  <a:pt x="0" y="3728101"/>
                </a:moveTo>
                <a:lnTo>
                  <a:pt x="1014" y="3728101"/>
                </a:lnTo>
                <a:lnTo>
                  <a:pt x="293" y="3728972"/>
                </a:lnTo>
                <a:close/>
                <a:moveTo>
                  <a:pt x="1748249" y="900296"/>
                </a:moveTo>
                <a:lnTo>
                  <a:pt x="1750394" y="900296"/>
                </a:lnTo>
                <a:lnTo>
                  <a:pt x="1741171" y="901194"/>
                </a:lnTo>
                <a:lnTo>
                  <a:pt x="1738152" y="900900"/>
                </a:lnTo>
                <a:close/>
                <a:moveTo>
                  <a:pt x="1881554" y="886188"/>
                </a:moveTo>
                <a:cubicBezTo>
                  <a:pt x="1891094" y="885909"/>
                  <a:pt x="1901694" y="886467"/>
                  <a:pt x="1912293" y="887026"/>
                </a:cubicBezTo>
                <a:cubicBezTo>
                  <a:pt x="1925014" y="888142"/>
                  <a:pt x="1950454" y="889258"/>
                  <a:pt x="1958933" y="894840"/>
                </a:cubicBezTo>
                <a:lnTo>
                  <a:pt x="1961440" y="895896"/>
                </a:lnTo>
                <a:lnTo>
                  <a:pt x="1862047" y="895896"/>
                </a:lnTo>
                <a:cubicBezTo>
                  <a:pt x="1853564" y="895896"/>
                  <a:pt x="1849323" y="907456"/>
                  <a:pt x="1840840" y="899749"/>
                </a:cubicBezTo>
                <a:lnTo>
                  <a:pt x="1821936" y="894167"/>
                </a:lnTo>
                <a:lnTo>
                  <a:pt x="1844454" y="892607"/>
                </a:lnTo>
                <a:cubicBezTo>
                  <a:pt x="1848694" y="892607"/>
                  <a:pt x="1852934" y="891491"/>
                  <a:pt x="1857174" y="890374"/>
                </a:cubicBezTo>
                <a:cubicBezTo>
                  <a:pt x="1863534" y="887583"/>
                  <a:pt x="1872015" y="886467"/>
                  <a:pt x="1881554" y="886188"/>
                </a:cubicBezTo>
                <a:close/>
                <a:moveTo>
                  <a:pt x="1719279" y="884793"/>
                </a:moveTo>
                <a:lnTo>
                  <a:pt x="1738455" y="884793"/>
                </a:lnTo>
                <a:cubicBezTo>
                  <a:pt x="1755414" y="884793"/>
                  <a:pt x="1776614" y="885909"/>
                  <a:pt x="1797815" y="890374"/>
                </a:cubicBezTo>
                <a:lnTo>
                  <a:pt x="1737762" y="892482"/>
                </a:lnTo>
                <a:lnTo>
                  <a:pt x="1688889" y="892482"/>
                </a:lnTo>
                <a:cubicBezTo>
                  <a:pt x="1701609" y="890250"/>
                  <a:pt x="1714330" y="891366"/>
                  <a:pt x="1722809" y="889133"/>
                </a:cubicBezTo>
                <a:cubicBezTo>
                  <a:pt x="1722809" y="888017"/>
                  <a:pt x="1731289" y="888017"/>
                  <a:pt x="1731289" y="886901"/>
                </a:cubicBezTo>
                <a:close/>
                <a:moveTo>
                  <a:pt x="1645175" y="884793"/>
                </a:moveTo>
                <a:lnTo>
                  <a:pt x="1715727" y="884793"/>
                </a:lnTo>
                <a:lnTo>
                  <a:pt x="1667690" y="886901"/>
                </a:lnTo>
                <a:cubicBezTo>
                  <a:pt x="1642249" y="888017"/>
                  <a:pt x="1621050" y="886901"/>
                  <a:pt x="1595610" y="886901"/>
                </a:cubicBezTo>
                <a:lnTo>
                  <a:pt x="1594784" y="886834"/>
                </a:lnTo>
                <a:close/>
                <a:moveTo>
                  <a:pt x="1774961" y="491518"/>
                </a:moveTo>
                <a:lnTo>
                  <a:pt x="1774351" y="492814"/>
                </a:lnTo>
                <a:lnTo>
                  <a:pt x="1769849" y="491944"/>
                </a:lnTo>
                <a:close/>
                <a:moveTo>
                  <a:pt x="1982374" y="395710"/>
                </a:moveTo>
                <a:cubicBezTo>
                  <a:pt x="1986614" y="395235"/>
                  <a:pt x="1990855" y="395235"/>
                  <a:pt x="1992974" y="397133"/>
                </a:cubicBezTo>
                <a:lnTo>
                  <a:pt x="2005216" y="401518"/>
                </a:lnTo>
                <a:lnTo>
                  <a:pt x="1985984" y="397672"/>
                </a:lnTo>
                <a:lnTo>
                  <a:pt x="1980348" y="395982"/>
                </a:lnTo>
                <a:close/>
                <a:moveTo>
                  <a:pt x="1898608" y="46924"/>
                </a:moveTo>
                <a:lnTo>
                  <a:pt x="1906232" y="47706"/>
                </a:lnTo>
                <a:lnTo>
                  <a:pt x="1901691" y="51487"/>
                </a:lnTo>
                <a:lnTo>
                  <a:pt x="1898694" y="52622"/>
                </a:lnTo>
                <a:lnTo>
                  <a:pt x="1895454" y="51655"/>
                </a:lnTo>
                <a:lnTo>
                  <a:pt x="1893127" y="47486"/>
                </a:lnTo>
                <a:close/>
                <a:moveTo>
                  <a:pt x="2355584" y="38338"/>
                </a:moveTo>
                <a:lnTo>
                  <a:pt x="2354974" y="39445"/>
                </a:lnTo>
                <a:lnTo>
                  <a:pt x="2350472" y="38702"/>
                </a:lnTo>
                <a:close/>
                <a:moveTo>
                  <a:pt x="3146743" y="0"/>
                </a:moveTo>
                <a:lnTo>
                  <a:pt x="3202796" y="0"/>
                </a:lnTo>
                <a:lnTo>
                  <a:pt x="3202796" y="4543"/>
                </a:lnTo>
                <a:cubicBezTo>
                  <a:pt x="3236727" y="4543"/>
                  <a:pt x="3274898" y="4543"/>
                  <a:pt x="3308828" y="4543"/>
                </a:cubicBezTo>
                <a:cubicBezTo>
                  <a:pt x="3317310" y="-1252"/>
                  <a:pt x="3325793" y="-1252"/>
                  <a:pt x="3334275" y="4543"/>
                </a:cubicBezTo>
                <a:cubicBezTo>
                  <a:pt x="3351241" y="4543"/>
                  <a:pt x="3367145" y="2370"/>
                  <a:pt x="3383051" y="559"/>
                </a:cubicBezTo>
                <a:lnTo>
                  <a:pt x="3398101" y="0"/>
                </a:lnTo>
                <a:lnTo>
                  <a:pt x="7392421" y="0"/>
                </a:lnTo>
                <a:lnTo>
                  <a:pt x="7392421" y="6858000"/>
                </a:lnTo>
                <a:lnTo>
                  <a:pt x="2857168" y="6858000"/>
                </a:lnTo>
                <a:lnTo>
                  <a:pt x="2860240" y="6839268"/>
                </a:lnTo>
                <a:cubicBezTo>
                  <a:pt x="2862890" y="6833969"/>
                  <a:pt x="2867132" y="6831079"/>
                  <a:pt x="2873493" y="6831079"/>
                </a:cubicBezTo>
                <a:cubicBezTo>
                  <a:pt x="2890458" y="6831079"/>
                  <a:pt x="2903182" y="6823372"/>
                  <a:pt x="2920147" y="6823372"/>
                </a:cubicBezTo>
                <a:cubicBezTo>
                  <a:pt x="2937112" y="6823372"/>
                  <a:pt x="2954077" y="6827226"/>
                  <a:pt x="2975283" y="6823372"/>
                </a:cubicBezTo>
                <a:cubicBezTo>
                  <a:pt x="2992248" y="6819519"/>
                  <a:pt x="3009214" y="6819519"/>
                  <a:pt x="3026178" y="6823372"/>
                </a:cubicBezTo>
                <a:cubicBezTo>
                  <a:pt x="3038903" y="6827226"/>
                  <a:pt x="3043144" y="6815666"/>
                  <a:pt x="3047384" y="6807959"/>
                </a:cubicBezTo>
                <a:cubicBezTo>
                  <a:pt x="3060108" y="6796398"/>
                  <a:pt x="3055867" y="6788692"/>
                  <a:pt x="3038903" y="6788692"/>
                </a:cubicBezTo>
                <a:cubicBezTo>
                  <a:pt x="3034661" y="6788692"/>
                  <a:pt x="3026178" y="6788692"/>
                  <a:pt x="3017697" y="6788692"/>
                </a:cubicBezTo>
                <a:cubicBezTo>
                  <a:pt x="3009214" y="6784838"/>
                  <a:pt x="2996489" y="6784838"/>
                  <a:pt x="2996489" y="6777131"/>
                </a:cubicBezTo>
                <a:cubicBezTo>
                  <a:pt x="2996489" y="6757864"/>
                  <a:pt x="2983765" y="6757864"/>
                  <a:pt x="2971042" y="6757864"/>
                </a:cubicBezTo>
                <a:cubicBezTo>
                  <a:pt x="2954077" y="6757864"/>
                  <a:pt x="2941353" y="6757864"/>
                  <a:pt x="2932870" y="6746304"/>
                </a:cubicBezTo>
                <a:cubicBezTo>
                  <a:pt x="2924389" y="6738597"/>
                  <a:pt x="2907423" y="6738597"/>
                  <a:pt x="2894699" y="6746304"/>
                </a:cubicBezTo>
                <a:cubicBezTo>
                  <a:pt x="2877734" y="6757864"/>
                  <a:pt x="2856528" y="6750157"/>
                  <a:pt x="2835322" y="6750157"/>
                </a:cubicBezTo>
                <a:cubicBezTo>
                  <a:pt x="2831081" y="6750157"/>
                  <a:pt x="2831081" y="6746304"/>
                  <a:pt x="2826839" y="6746304"/>
                </a:cubicBezTo>
                <a:cubicBezTo>
                  <a:pt x="2822598" y="6738597"/>
                  <a:pt x="2826839" y="6734743"/>
                  <a:pt x="2831081" y="6734743"/>
                </a:cubicBezTo>
                <a:cubicBezTo>
                  <a:pt x="2843804" y="6734743"/>
                  <a:pt x="2852287" y="6734743"/>
                  <a:pt x="2856528" y="6727037"/>
                </a:cubicBezTo>
                <a:cubicBezTo>
                  <a:pt x="2869251" y="6715476"/>
                  <a:pt x="2865010" y="6707770"/>
                  <a:pt x="2865010" y="6700063"/>
                </a:cubicBezTo>
                <a:cubicBezTo>
                  <a:pt x="2852287" y="6700063"/>
                  <a:pt x="2839564" y="6696209"/>
                  <a:pt x="2822598" y="6696209"/>
                </a:cubicBezTo>
                <a:cubicBezTo>
                  <a:pt x="2831081" y="6692356"/>
                  <a:pt x="2835322" y="6692356"/>
                  <a:pt x="2839564" y="6692356"/>
                </a:cubicBezTo>
                <a:cubicBezTo>
                  <a:pt x="2852287" y="6692356"/>
                  <a:pt x="2865010" y="6688502"/>
                  <a:pt x="2877734" y="6692356"/>
                </a:cubicBezTo>
                <a:cubicBezTo>
                  <a:pt x="2894699" y="6696209"/>
                  <a:pt x="2898941" y="6684649"/>
                  <a:pt x="2915906" y="6680796"/>
                </a:cubicBezTo>
                <a:cubicBezTo>
                  <a:pt x="2932870" y="6676942"/>
                  <a:pt x="2932870" y="6673089"/>
                  <a:pt x="2924389" y="6657675"/>
                </a:cubicBezTo>
                <a:cubicBezTo>
                  <a:pt x="2920147" y="6646115"/>
                  <a:pt x="2911664" y="6642261"/>
                  <a:pt x="2903182" y="6646115"/>
                </a:cubicBezTo>
                <a:cubicBezTo>
                  <a:pt x="2890458" y="6653822"/>
                  <a:pt x="2877734" y="6649968"/>
                  <a:pt x="2869251" y="6649968"/>
                </a:cubicBezTo>
                <a:cubicBezTo>
                  <a:pt x="2843804" y="6653822"/>
                  <a:pt x="2822598" y="6646115"/>
                  <a:pt x="2797151" y="6657675"/>
                </a:cubicBezTo>
                <a:cubicBezTo>
                  <a:pt x="2797151" y="6657675"/>
                  <a:pt x="2792909" y="6657675"/>
                  <a:pt x="2788668" y="6653822"/>
                </a:cubicBezTo>
                <a:cubicBezTo>
                  <a:pt x="2767462" y="6646115"/>
                  <a:pt x="2750496" y="6646115"/>
                  <a:pt x="2729290" y="6646115"/>
                </a:cubicBezTo>
                <a:cubicBezTo>
                  <a:pt x="2699601" y="6642261"/>
                  <a:pt x="2669912" y="6634555"/>
                  <a:pt x="2640224" y="6638408"/>
                </a:cubicBezTo>
                <a:cubicBezTo>
                  <a:pt x="2640224" y="6638408"/>
                  <a:pt x="2635982" y="6638408"/>
                  <a:pt x="2635982" y="6638408"/>
                </a:cubicBezTo>
                <a:cubicBezTo>
                  <a:pt x="2635982" y="6634555"/>
                  <a:pt x="2635982" y="6634555"/>
                  <a:pt x="2635982" y="6634555"/>
                </a:cubicBezTo>
                <a:cubicBezTo>
                  <a:pt x="2635982" y="6630701"/>
                  <a:pt x="2635982" y="6626848"/>
                  <a:pt x="2640224" y="6626848"/>
                </a:cubicBezTo>
                <a:cubicBezTo>
                  <a:pt x="2644465" y="6626848"/>
                  <a:pt x="2648706" y="6626848"/>
                  <a:pt x="2652948" y="6626848"/>
                </a:cubicBezTo>
                <a:cubicBezTo>
                  <a:pt x="2678395" y="6626848"/>
                  <a:pt x="2703843" y="6626848"/>
                  <a:pt x="2729290" y="6626848"/>
                </a:cubicBezTo>
                <a:cubicBezTo>
                  <a:pt x="2733531" y="6626848"/>
                  <a:pt x="2742014" y="6626848"/>
                  <a:pt x="2742014" y="6619141"/>
                </a:cubicBezTo>
                <a:cubicBezTo>
                  <a:pt x="2737773" y="6603727"/>
                  <a:pt x="2754737" y="6603727"/>
                  <a:pt x="2763220" y="6603727"/>
                </a:cubicBezTo>
                <a:cubicBezTo>
                  <a:pt x="2780185" y="6603727"/>
                  <a:pt x="2797151" y="6603727"/>
                  <a:pt x="2814115" y="6603727"/>
                </a:cubicBezTo>
                <a:cubicBezTo>
                  <a:pt x="2826839" y="6603727"/>
                  <a:pt x="2839564" y="6599874"/>
                  <a:pt x="2852287" y="6596020"/>
                </a:cubicBezTo>
                <a:cubicBezTo>
                  <a:pt x="2848045" y="6588314"/>
                  <a:pt x="2839564" y="6584460"/>
                  <a:pt x="2831081" y="6584460"/>
                </a:cubicBezTo>
                <a:cubicBezTo>
                  <a:pt x="2797151" y="6584460"/>
                  <a:pt x="2763220" y="6592167"/>
                  <a:pt x="2729290" y="6580607"/>
                </a:cubicBezTo>
                <a:cubicBezTo>
                  <a:pt x="2674154" y="6580607"/>
                  <a:pt x="2619018" y="6580607"/>
                  <a:pt x="2568123" y="6580607"/>
                </a:cubicBezTo>
                <a:cubicBezTo>
                  <a:pt x="2559640" y="6580607"/>
                  <a:pt x="2555398" y="6592167"/>
                  <a:pt x="2546916" y="6584460"/>
                </a:cubicBezTo>
                <a:cubicBezTo>
                  <a:pt x="2534191" y="6572900"/>
                  <a:pt x="2517227" y="6580607"/>
                  <a:pt x="2504504" y="6580607"/>
                </a:cubicBezTo>
                <a:cubicBezTo>
                  <a:pt x="2491779" y="6580607"/>
                  <a:pt x="2474815" y="6576753"/>
                  <a:pt x="2462091" y="6584460"/>
                </a:cubicBezTo>
                <a:cubicBezTo>
                  <a:pt x="2453608" y="6588314"/>
                  <a:pt x="2440885" y="6584460"/>
                  <a:pt x="2432402" y="6584460"/>
                </a:cubicBezTo>
                <a:cubicBezTo>
                  <a:pt x="2411196" y="6576753"/>
                  <a:pt x="2385748" y="6572900"/>
                  <a:pt x="2360301" y="6572900"/>
                </a:cubicBezTo>
                <a:cubicBezTo>
                  <a:pt x="2351818" y="6572900"/>
                  <a:pt x="2347577" y="6580607"/>
                  <a:pt x="2343335" y="6580607"/>
                </a:cubicBezTo>
                <a:cubicBezTo>
                  <a:pt x="2334852" y="6576753"/>
                  <a:pt x="2326371" y="6572900"/>
                  <a:pt x="2317888" y="6572900"/>
                </a:cubicBezTo>
                <a:lnTo>
                  <a:pt x="2223860" y="6572900"/>
                </a:lnTo>
                <a:lnTo>
                  <a:pt x="2226954" y="6566806"/>
                </a:lnTo>
                <a:cubicBezTo>
                  <a:pt x="2231193" y="6555417"/>
                  <a:pt x="2235433" y="6547824"/>
                  <a:pt x="2243914" y="6536434"/>
                </a:cubicBezTo>
                <a:cubicBezTo>
                  <a:pt x="2243914" y="6532638"/>
                  <a:pt x="2243914" y="6528842"/>
                  <a:pt x="2243914" y="6528842"/>
                </a:cubicBezTo>
                <a:cubicBezTo>
                  <a:pt x="2222713" y="6509859"/>
                  <a:pt x="2205753" y="6490877"/>
                  <a:pt x="2180314" y="6490877"/>
                </a:cubicBezTo>
                <a:cubicBezTo>
                  <a:pt x="2103994" y="6490877"/>
                  <a:pt x="2031914" y="6490877"/>
                  <a:pt x="1959834" y="6490877"/>
                </a:cubicBezTo>
                <a:cubicBezTo>
                  <a:pt x="1955594" y="6490877"/>
                  <a:pt x="1942874" y="6498470"/>
                  <a:pt x="1942874" y="6483284"/>
                </a:cubicBezTo>
                <a:cubicBezTo>
                  <a:pt x="1942874" y="6475691"/>
                  <a:pt x="1955594" y="6479487"/>
                  <a:pt x="1959834" y="6479487"/>
                </a:cubicBezTo>
                <a:cubicBezTo>
                  <a:pt x="1976794" y="6479487"/>
                  <a:pt x="1993754" y="6479487"/>
                  <a:pt x="2010714" y="6468098"/>
                </a:cubicBezTo>
                <a:cubicBezTo>
                  <a:pt x="2048874" y="6433930"/>
                  <a:pt x="2099754" y="6422541"/>
                  <a:pt x="2154873" y="6418744"/>
                </a:cubicBezTo>
                <a:cubicBezTo>
                  <a:pt x="2180314" y="6418744"/>
                  <a:pt x="2209994" y="6422541"/>
                  <a:pt x="2239673" y="6414948"/>
                </a:cubicBezTo>
                <a:cubicBezTo>
                  <a:pt x="2256633" y="6407355"/>
                  <a:pt x="2277833" y="6411151"/>
                  <a:pt x="2294793" y="6414948"/>
                </a:cubicBezTo>
                <a:cubicBezTo>
                  <a:pt x="2311753" y="6414948"/>
                  <a:pt x="2328713" y="6403558"/>
                  <a:pt x="2345673" y="6407355"/>
                </a:cubicBezTo>
                <a:cubicBezTo>
                  <a:pt x="2354152" y="6407355"/>
                  <a:pt x="2371112" y="6414948"/>
                  <a:pt x="2366873" y="6399762"/>
                </a:cubicBezTo>
                <a:cubicBezTo>
                  <a:pt x="2366873" y="6388372"/>
                  <a:pt x="2354152" y="6395965"/>
                  <a:pt x="2345673" y="6392169"/>
                </a:cubicBezTo>
                <a:cubicBezTo>
                  <a:pt x="2294793" y="6388372"/>
                  <a:pt x="2248153" y="6399762"/>
                  <a:pt x="2197274" y="6399762"/>
                </a:cubicBezTo>
                <a:cubicBezTo>
                  <a:pt x="2171833" y="6399762"/>
                  <a:pt x="2159113" y="6380779"/>
                  <a:pt x="2133674" y="6376983"/>
                </a:cubicBezTo>
                <a:cubicBezTo>
                  <a:pt x="2133674" y="6376983"/>
                  <a:pt x="2133674" y="6373186"/>
                  <a:pt x="2133674" y="6369390"/>
                </a:cubicBezTo>
                <a:cubicBezTo>
                  <a:pt x="2133674" y="6365594"/>
                  <a:pt x="2129434" y="6358001"/>
                  <a:pt x="2137913" y="6354204"/>
                </a:cubicBezTo>
                <a:cubicBezTo>
                  <a:pt x="2150634" y="6354204"/>
                  <a:pt x="2163354" y="6354204"/>
                  <a:pt x="2176073" y="6354204"/>
                </a:cubicBezTo>
                <a:cubicBezTo>
                  <a:pt x="2188793" y="6354204"/>
                  <a:pt x="2193034" y="6346611"/>
                  <a:pt x="2201513" y="6346611"/>
                </a:cubicBezTo>
                <a:cubicBezTo>
                  <a:pt x="2205753" y="6346611"/>
                  <a:pt x="2205753" y="6342815"/>
                  <a:pt x="2205753" y="6339018"/>
                </a:cubicBezTo>
                <a:cubicBezTo>
                  <a:pt x="2205753" y="6335222"/>
                  <a:pt x="2201513" y="6335222"/>
                  <a:pt x="2197274" y="6335222"/>
                </a:cubicBezTo>
                <a:cubicBezTo>
                  <a:pt x="2184553" y="6335222"/>
                  <a:pt x="2171833" y="6335222"/>
                  <a:pt x="2159113" y="6335222"/>
                </a:cubicBezTo>
                <a:cubicBezTo>
                  <a:pt x="2154873" y="6335222"/>
                  <a:pt x="2146394" y="6335222"/>
                  <a:pt x="2146394" y="6327629"/>
                </a:cubicBezTo>
                <a:cubicBezTo>
                  <a:pt x="2146394" y="6323832"/>
                  <a:pt x="2154873" y="6323832"/>
                  <a:pt x="2154873" y="6320036"/>
                </a:cubicBezTo>
                <a:cubicBezTo>
                  <a:pt x="2171833" y="6308647"/>
                  <a:pt x="2188793" y="6301054"/>
                  <a:pt x="2205753" y="6301054"/>
                </a:cubicBezTo>
                <a:cubicBezTo>
                  <a:pt x="2235433" y="6301054"/>
                  <a:pt x="2256633" y="6282071"/>
                  <a:pt x="2286313" y="6285868"/>
                </a:cubicBezTo>
                <a:cubicBezTo>
                  <a:pt x="2286313" y="6285868"/>
                  <a:pt x="2286313" y="6282071"/>
                  <a:pt x="2286313" y="6282071"/>
                </a:cubicBezTo>
                <a:cubicBezTo>
                  <a:pt x="2286313" y="6278275"/>
                  <a:pt x="2286313" y="6278275"/>
                  <a:pt x="2286313" y="6274478"/>
                </a:cubicBezTo>
                <a:cubicBezTo>
                  <a:pt x="2282073" y="6274478"/>
                  <a:pt x="2273593" y="6274478"/>
                  <a:pt x="2269353" y="6274478"/>
                </a:cubicBezTo>
                <a:cubicBezTo>
                  <a:pt x="2252393" y="6270682"/>
                  <a:pt x="2252393" y="6266885"/>
                  <a:pt x="2256633" y="6251700"/>
                </a:cubicBezTo>
                <a:cubicBezTo>
                  <a:pt x="2260873" y="6247903"/>
                  <a:pt x="2260873" y="6244107"/>
                  <a:pt x="2252393" y="6240310"/>
                </a:cubicBezTo>
                <a:cubicBezTo>
                  <a:pt x="2239673" y="6236514"/>
                  <a:pt x="2226954" y="6236514"/>
                  <a:pt x="2214234" y="6228921"/>
                </a:cubicBezTo>
                <a:cubicBezTo>
                  <a:pt x="2226954" y="6228921"/>
                  <a:pt x="2235433" y="6228921"/>
                  <a:pt x="2243914" y="6228921"/>
                </a:cubicBezTo>
                <a:cubicBezTo>
                  <a:pt x="2252393" y="6228921"/>
                  <a:pt x="2252393" y="6221328"/>
                  <a:pt x="2248153" y="6217531"/>
                </a:cubicBezTo>
                <a:cubicBezTo>
                  <a:pt x="2248153" y="6213735"/>
                  <a:pt x="2239673" y="6213735"/>
                  <a:pt x="2248153" y="6209938"/>
                </a:cubicBezTo>
                <a:cubicBezTo>
                  <a:pt x="2248153" y="6209938"/>
                  <a:pt x="2252393" y="6206142"/>
                  <a:pt x="2252393" y="6209938"/>
                </a:cubicBezTo>
                <a:cubicBezTo>
                  <a:pt x="2265113" y="6217531"/>
                  <a:pt x="2282073" y="6213735"/>
                  <a:pt x="2294793" y="6213735"/>
                </a:cubicBezTo>
                <a:cubicBezTo>
                  <a:pt x="2299033" y="6213735"/>
                  <a:pt x="2303273" y="6213735"/>
                  <a:pt x="2303273" y="6209938"/>
                </a:cubicBezTo>
                <a:cubicBezTo>
                  <a:pt x="2303273" y="6206142"/>
                  <a:pt x="2303273" y="6206142"/>
                  <a:pt x="2299033" y="6202346"/>
                </a:cubicBezTo>
                <a:cubicBezTo>
                  <a:pt x="2290553" y="6194753"/>
                  <a:pt x="2277833" y="6194753"/>
                  <a:pt x="2273593" y="6187160"/>
                </a:cubicBezTo>
                <a:cubicBezTo>
                  <a:pt x="2269353" y="6179567"/>
                  <a:pt x="2260873" y="6175770"/>
                  <a:pt x="2269353" y="6168177"/>
                </a:cubicBezTo>
                <a:cubicBezTo>
                  <a:pt x="2273593" y="6164381"/>
                  <a:pt x="2273593" y="6156788"/>
                  <a:pt x="2277833" y="6156788"/>
                </a:cubicBezTo>
                <a:cubicBezTo>
                  <a:pt x="2286313" y="6156788"/>
                  <a:pt x="2294793" y="6152991"/>
                  <a:pt x="2299033" y="6156788"/>
                </a:cubicBezTo>
                <a:cubicBezTo>
                  <a:pt x="2315993" y="6164381"/>
                  <a:pt x="2332953" y="6168177"/>
                  <a:pt x="2349913" y="6171974"/>
                </a:cubicBezTo>
                <a:cubicBezTo>
                  <a:pt x="2362633" y="6179567"/>
                  <a:pt x="2362633" y="6175770"/>
                  <a:pt x="2371112" y="6164381"/>
                </a:cubicBezTo>
                <a:cubicBezTo>
                  <a:pt x="2371112" y="6156788"/>
                  <a:pt x="2375353" y="6145399"/>
                  <a:pt x="2383832" y="6141602"/>
                </a:cubicBezTo>
                <a:cubicBezTo>
                  <a:pt x="2396553" y="6141602"/>
                  <a:pt x="2405032" y="6134009"/>
                  <a:pt x="2421992" y="6134009"/>
                </a:cubicBezTo>
                <a:cubicBezTo>
                  <a:pt x="2430472" y="6137806"/>
                  <a:pt x="2443193" y="6134009"/>
                  <a:pt x="2455913" y="6137806"/>
                </a:cubicBezTo>
                <a:cubicBezTo>
                  <a:pt x="2464392" y="6137806"/>
                  <a:pt x="2464392" y="6130213"/>
                  <a:pt x="2464392" y="6126416"/>
                </a:cubicBezTo>
                <a:cubicBezTo>
                  <a:pt x="2464392" y="6118823"/>
                  <a:pt x="2460153" y="6115027"/>
                  <a:pt x="2455913" y="6115027"/>
                </a:cubicBezTo>
                <a:cubicBezTo>
                  <a:pt x="2447432" y="6115027"/>
                  <a:pt x="2447432" y="6118823"/>
                  <a:pt x="2443193" y="6118823"/>
                </a:cubicBezTo>
                <a:cubicBezTo>
                  <a:pt x="2421992" y="6126416"/>
                  <a:pt x="2405032" y="6122620"/>
                  <a:pt x="2392313" y="6107434"/>
                </a:cubicBezTo>
                <a:cubicBezTo>
                  <a:pt x="2388072" y="6099841"/>
                  <a:pt x="2396553" y="6092248"/>
                  <a:pt x="2388072" y="6084655"/>
                </a:cubicBezTo>
                <a:cubicBezTo>
                  <a:pt x="2375353" y="6084655"/>
                  <a:pt x="2362633" y="6084655"/>
                  <a:pt x="2349913" y="6084655"/>
                </a:cubicBezTo>
                <a:cubicBezTo>
                  <a:pt x="2341432" y="6080859"/>
                  <a:pt x="2328713" y="6088452"/>
                  <a:pt x="2315993" y="6080859"/>
                </a:cubicBezTo>
                <a:cubicBezTo>
                  <a:pt x="2312813" y="6078011"/>
                  <a:pt x="2310163" y="6076825"/>
                  <a:pt x="2307778" y="6076647"/>
                </a:cubicBezTo>
                <a:lnTo>
                  <a:pt x="2303001" y="6077973"/>
                </a:lnTo>
                <a:lnTo>
                  <a:pt x="2306070" y="6071704"/>
                </a:lnTo>
                <a:cubicBezTo>
                  <a:pt x="2318795" y="6057153"/>
                  <a:pt x="2314553" y="6047454"/>
                  <a:pt x="2297589" y="6047454"/>
                </a:cubicBezTo>
                <a:cubicBezTo>
                  <a:pt x="2293347" y="6047454"/>
                  <a:pt x="2284864" y="6047454"/>
                  <a:pt x="2276383" y="6047454"/>
                </a:cubicBezTo>
                <a:cubicBezTo>
                  <a:pt x="2267900" y="6042603"/>
                  <a:pt x="2255176" y="6042603"/>
                  <a:pt x="2255176" y="6032903"/>
                </a:cubicBezTo>
                <a:cubicBezTo>
                  <a:pt x="2255176" y="6008653"/>
                  <a:pt x="2242451" y="6008653"/>
                  <a:pt x="2229728" y="6008653"/>
                </a:cubicBezTo>
                <a:cubicBezTo>
                  <a:pt x="2212764" y="6008653"/>
                  <a:pt x="2200039" y="6008653"/>
                  <a:pt x="2191556" y="5994103"/>
                </a:cubicBezTo>
                <a:cubicBezTo>
                  <a:pt x="2183075" y="5984403"/>
                  <a:pt x="2166109" y="5984403"/>
                  <a:pt x="2153385" y="5994103"/>
                </a:cubicBezTo>
                <a:cubicBezTo>
                  <a:pt x="2136420" y="6008653"/>
                  <a:pt x="2115214" y="5998953"/>
                  <a:pt x="2094008" y="5998953"/>
                </a:cubicBezTo>
                <a:cubicBezTo>
                  <a:pt x="2089767" y="5998953"/>
                  <a:pt x="2089767" y="5994103"/>
                  <a:pt x="2085525" y="5994103"/>
                </a:cubicBezTo>
                <a:cubicBezTo>
                  <a:pt x="2081284" y="5984403"/>
                  <a:pt x="2085525" y="5979552"/>
                  <a:pt x="2089767" y="5979552"/>
                </a:cubicBezTo>
                <a:cubicBezTo>
                  <a:pt x="2102490" y="5979552"/>
                  <a:pt x="2110973" y="5979552"/>
                  <a:pt x="2115214" y="5969853"/>
                </a:cubicBezTo>
                <a:cubicBezTo>
                  <a:pt x="2127937" y="5955302"/>
                  <a:pt x="2123696" y="5945603"/>
                  <a:pt x="2123696" y="5935902"/>
                </a:cubicBezTo>
                <a:cubicBezTo>
                  <a:pt x="2110973" y="5935902"/>
                  <a:pt x="2098250" y="5931052"/>
                  <a:pt x="2081284" y="5931052"/>
                </a:cubicBezTo>
                <a:cubicBezTo>
                  <a:pt x="2089767" y="5926202"/>
                  <a:pt x="2094008" y="5926202"/>
                  <a:pt x="2098250" y="5926202"/>
                </a:cubicBezTo>
                <a:cubicBezTo>
                  <a:pt x="2110973" y="5926202"/>
                  <a:pt x="2123696" y="5921351"/>
                  <a:pt x="2136420" y="5926202"/>
                </a:cubicBezTo>
                <a:cubicBezTo>
                  <a:pt x="2153385" y="5931052"/>
                  <a:pt x="2157627" y="5916502"/>
                  <a:pt x="2174592" y="5911652"/>
                </a:cubicBezTo>
                <a:cubicBezTo>
                  <a:pt x="2191556" y="5906802"/>
                  <a:pt x="2191556" y="5901952"/>
                  <a:pt x="2183075" y="5882551"/>
                </a:cubicBezTo>
                <a:cubicBezTo>
                  <a:pt x="2178833" y="5868002"/>
                  <a:pt x="2170351" y="5863151"/>
                  <a:pt x="2161868" y="5868002"/>
                </a:cubicBezTo>
                <a:cubicBezTo>
                  <a:pt x="2149145" y="5877702"/>
                  <a:pt x="2136420" y="5872851"/>
                  <a:pt x="2127937" y="5872851"/>
                </a:cubicBezTo>
                <a:cubicBezTo>
                  <a:pt x="2102490" y="5877702"/>
                  <a:pt x="2081284" y="5868002"/>
                  <a:pt x="2055837" y="5882551"/>
                </a:cubicBezTo>
                <a:cubicBezTo>
                  <a:pt x="2055837" y="5882551"/>
                  <a:pt x="2051595" y="5882551"/>
                  <a:pt x="2047354" y="5877702"/>
                </a:cubicBezTo>
                <a:cubicBezTo>
                  <a:pt x="2026148" y="5868002"/>
                  <a:pt x="2009182" y="5868002"/>
                  <a:pt x="1987976" y="5868002"/>
                </a:cubicBezTo>
                <a:lnTo>
                  <a:pt x="1953832" y="5861494"/>
                </a:lnTo>
                <a:lnTo>
                  <a:pt x="1965665" y="5858291"/>
                </a:lnTo>
                <a:cubicBezTo>
                  <a:pt x="1972554" y="5854969"/>
                  <a:pt x="1978914" y="5851173"/>
                  <a:pt x="1985274" y="5849274"/>
                </a:cubicBezTo>
                <a:cubicBezTo>
                  <a:pt x="1987395" y="5849274"/>
                  <a:pt x="1989514" y="5847376"/>
                  <a:pt x="1991104" y="5845003"/>
                </a:cubicBezTo>
                <a:lnTo>
                  <a:pt x="1991786" y="5843171"/>
                </a:lnTo>
                <a:lnTo>
                  <a:pt x="1995929" y="5842539"/>
                </a:lnTo>
                <a:cubicBezTo>
                  <a:pt x="1998580" y="5841327"/>
                  <a:pt x="2000700" y="5838901"/>
                  <a:pt x="2000700" y="5834051"/>
                </a:cubicBezTo>
                <a:cubicBezTo>
                  <a:pt x="1996459" y="5814651"/>
                  <a:pt x="2013424" y="5814651"/>
                  <a:pt x="2021906" y="5814651"/>
                </a:cubicBezTo>
                <a:cubicBezTo>
                  <a:pt x="2038871" y="5814651"/>
                  <a:pt x="2055837" y="5814651"/>
                  <a:pt x="2072801" y="5814651"/>
                </a:cubicBezTo>
                <a:cubicBezTo>
                  <a:pt x="2085525" y="5814651"/>
                  <a:pt x="2098250" y="5809801"/>
                  <a:pt x="2110973" y="5804950"/>
                </a:cubicBezTo>
                <a:cubicBezTo>
                  <a:pt x="2106731" y="5795251"/>
                  <a:pt x="2098250" y="5790401"/>
                  <a:pt x="2089767" y="5790401"/>
                </a:cubicBezTo>
                <a:cubicBezTo>
                  <a:pt x="2055837" y="5790401"/>
                  <a:pt x="2021906" y="5800101"/>
                  <a:pt x="1987976" y="5785551"/>
                </a:cubicBezTo>
                <a:cubicBezTo>
                  <a:pt x="1932840" y="5785551"/>
                  <a:pt x="1877704" y="5785551"/>
                  <a:pt x="1826809" y="5785551"/>
                </a:cubicBezTo>
                <a:cubicBezTo>
                  <a:pt x="1818326" y="5785551"/>
                  <a:pt x="1814085" y="5800101"/>
                  <a:pt x="1805602" y="5790401"/>
                </a:cubicBezTo>
                <a:cubicBezTo>
                  <a:pt x="1792877" y="5775851"/>
                  <a:pt x="1775913" y="5785551"/>
                  <a:pt x="1763190" y="5785551"/>
                </a:cubicBezTo>
                <a:cubicBezTo>
                  <a:pt x="1750466" y="5785551"/>
                  <a:pt x="1733501" y="5780700"/>
                  <a:pt x="1720777" y="5790401"/>
                </a:cubicBezTo>
                <a:cubicBezTo>
                  <a:pt x="1712294" y="5795251"/>
                  <a:pt x="1699571" y="5790401"/>
                  <a:pt x="1691088" y="5790401"/>
                </a:cubicBezTo>
                <a:cubicBezTo>
                  <a:pt x="1669882" y="5780700"/>
                  <a:pt x="1644434" y="5775851"/>
                  <a:pt x="1618987" y="5775851"/>
                </a:cubicBezTo>
                <a:cubicBezTo>
                  <a:pt x="1610504" y="5775851"/>
                  <a:pt x="1606263" y="5785551"/>
                  <a:pt x="1602021" y="5785551"/>
                </a:cubicBezTo>
                <a:cubicBezTo>
                  <a:pt x="1593539" y="5780700"/>
                  <a:pt x="1585057" y="5775851"/>
                  <a:pt x="1576574" y="5775851"/>
                </a:cubicBezTo>
                <a:cubicBezTo>
                  <a:pt x="1525678" y="5775851"/>
                  <a:pt x="1479025" y="5775851"/>
                  <a:pt x="1428130" y="5775851"/>
                </a:cubicBezTo>
                <a:cubicBezTo>
                  <a:pt x="1404802" y="5778275"/>
                  <a:pt x="1381475" y="5777063"/>
                  <a:pt x="1357618" y="5775244"/>
                </a:cubicBezTo>
                <a:lnTo>
                  <a:pt x="1317117" y="5772911"/>
                </a:lnTo>
                <a:lnTo>
                  <a:pt x="1318325" y="5772719"/>
                </a:lnTo>
                <a:cubicBezTo>
                  <a:pt x="1335291" y="5769821"/>
                  <a:pt x="1356498" y="5772719"/>
                  <a:pt x="1373462" y="5772719"/>
                </a:cubicBezTo>
                <a:cubicBezTo>
                  <a:pt x="1386185" y="5772719"/>
                  <a:pt x="1394668" y="5775617"/>
                  <a:pt x="1407392" y="5769821"/>
                </a:cubicBezTo>
                <a:cubicBezTo>
                  <a:pt x="1407392" y="5766924"/>
                  <a:pt x="1415875" y="5769821"/>
                  <a:pt x="1420116" y="5766924"/>
                </a:cubicBezTo>
                <a:cubicBezTo>
                  <a:pt x="1437080" y="5764026"/>
                  <a:pt x="1454046" y="5781413"/>
                  <a:pt x="1471012" y="5766924"/>
                </a:cubicBezTo>
                <a:cubicBezTo>
                  <a:pt x="1487976" y="5766924"/>
                  <a:pt x="1504941" y="5766924"/>
                  <a:pt x="1526148" y="5766924"/>
                </a:cubicBezTo>
                <a:cubicBezTo>
                  <a:pt x="1543112" y="5766924"/>
                  <a:pt x="1560077" y="5769821"/>
                  <a:pt x="1581284" y="5766924"/>
                </a:cubicBezTo>
                <a:cubicBezTo>
                  <a:pt x="1589767" y="5766924"/>
                  <a:pt x="1602490" y="5772719"/>
                  <a:pt x="1606731" y="5761128"/>
                </a:cubicBezTo>
                <a:cubicBezTo>
                  <a:pt x="1619455" y="5758230"/>
                  <a:pt x="1632179" y="5755332"/>
                  <a:pt x="1644903" y="5761128"/>
                </a:cubicBezTo>
                <a:cubicBezTo>
                  <a:pt x="1649145" y="5764026"/>
                  <a:pt x="1657627" y="5764026"/>
                  <a:pt x="1661868" y="5761128"/>
                </a:cubicBezTo>
                <a:cubicBezTo>
                  <a:pt x="1678832" y="5758230"/>
                  <a:pt x="1691557" y="5758230"/>
                  <a:pt x="1708522" y="5764026"/>
                </a:cubicBezTo>
                <a:cubicBezTo>
                  <a:pt x="1712764" y="5764026"/>
                  <a:pt x="1721245" y="5764026"/>
                  <a:pt x="1725487" y="5755332"/>
                </a:cubicBezTo>
                <a:cubicBezTo>
                  <a:pt x="1725487" y="5752434"/>
                  <a:pt x="1738210" y="5755332"/>
                  <a:pt x="1742451" y="5755332"/>
                </a:cubicBezTo>
                <a:cubicBezTo>
                  <a:pt x="1742451" y="5752434"/>
                  <a:pt x="1746693" y="5749537"/>
                  <a:pt x="1746693" y="5749537"/>
                </a:cubicBezTo>
                <a:cubicBezTo>
                  <a:pt x="1763658" y="5749537"/>
                  <a:pt x="1780623" y="5749537"/>
                  <a:pt x="1801829" y="5749537"/>
                </a:cubicBezTo>
                <a:cubicBezTo>
                  <a:pt x="1801829" y="5749537"/>
                  <a:pt x="1801829" y="5752434"/>
                  <a:pt x="1801829" y="5755332"/>
                </a:cubicBezTo>
                <a:cubicBezTo>
                  <a:pt x="1835760" y="5755332"/>
                  <a:pt x="1873931" y="5755332"/>
                  <a:pt x="1907861" y="5755332"/>
                </a:cubicBezTo>
                <a:cubicBezTo>
                  <a:pt x="1916343" y="5749537"/>
                  <a:pt x="1924826" y="5749537"/>
                  <a:pt x="1933309" y="5755332"/>
                </a:cubicBezTo>
                <a:cubicBezTo>
                  <a:pt x="1967239" y="5755332"/>
                  <a:pt x="1996928" y="5746639"/>
                  <a:pt x="2030858" y="5749537"/>
                </a:cubicBezTo>
                <a:cubicBezTo>
                  <a:pt x="2030858" y="5746639"/>
                  <a:pt x="2030858" y="5743741"/>
                  <a:pt x="2030858" y="5740843"/>
                </a:cubicBezTo>
                <a:cubicBezTo>
                  <a:pt x="2030858" y="5737945"/>
                  <a:pt x="2030858" y="5737945"/>
                  <a:pt x="2035098" y="5737945"/>
                </a:cubicBezTo>
                <a:cubicBezTo>
                  <a:pt x="2039340" y="5735047"/>
                  <a:pt x="2043581" y="5737945"/>
                  <a:pt x="2043581" y="5740843"/>
                </a:cubicBezTo>
                <a:cubicBezTo>
                  <a:pt x="2069030" y="5740843"/>
                  <a:pt x="2098717" y="5740843"/>
                  <a:pt x="2124166" y="5740843"/>
                </a:cubicBezTo>
                <a:cubicBezTo>
                  <a:pt x="2128407" y="5743741"/>
                  <a:pt x="2141130" y="5737945"/>
                  <a:pt x="2141130" y="5746639"/>
                </a:cubicBezTo>
                <a:cubicBezTo>
                  <a:pt x="2153853" y="5746639"/>
                  <a:pt x="2162336" y="5746639"/>
                  <a:pt x="2170819" y="5746639"/>
                </a:cubicBezTo>
                <a:cubicBezTo>
                  <a:pt x="2183543" y="5746639"/>
                  <a:pt x="2196268" y="5743741"/>
                  <a:pt x="2200508" y="5735047"/>
                </a:cubicBezTo>
                <a:cubicBezTo>
                  <a:pt x="2204749" y="5732149"/>
                  <a:pt x="2208991" y="5732149"/>
                  <a:pt x="2213231" y="5732149"/>
                </a:cubicBezTo>
                <a:cubicBezTo>
                  <a:pt x="2217473" y="5732149"/>
                  <a:pt x="2221714" y="5732149"/>
                  <a:pt x="2230197" y="5732149"/>
                </a:cubicBezTo>
                <a:cubicBezTo>
                  <a:pt x="2234438" y="5732149"/>
                  <a:pt x="2234438" y="5729252"/>
                  <a:pt x="2234438" y="5729252"/>
                </a:cubicBezTo>
                <a:cubicBezTo>
                  <a:pt x="2234438" y="5726354"/>
                  <a:pt x="2234438" y="5723456"/>
                  <a:pt x="2230197" y="5723456"/>
                </a:cubicBezTo>
                <a:cubicBezTo>
                  <a:pt x="2213231" y="5726354"/>
                  <a:pt x="2196268" y="5717660"/>
                  <a:pt x="2179302" y="5717660"/>
                </a:cubicBezTo>
                <a:cubicBezTo>
                  <a:pt x="2170819" y="5720558"/>
                  <a:pt x="2166578" y="5717660"/>
                  <a:pt x="2166578" y="5711865"/>
                </a:cubicBezTo>
                <a:cubicBezTo>
                  <a:pt x="2153853" y="5708967"/>
                  <a:pt x="2145372" y="5700273"/>
                  <a:pt x="2128407" y="5700273"/>
                </a:cubicBezTo>
                <a:cubicBezTo>
                  <a:pt x="2128407" y="5706069"/>
                  <a:pt x="2124166" y="5706069"/>
                  <a:pt x="2119924" y="5703171"/>
                </a:cubicBezTo>
                <a:cubicBezTo>
                  <a:pt x="2115683" y="5703171"/>
                  <a:pt x="2111441" y="5700273"/>
                  <a:pt x="2111441" y="5697375"/>
                </a:cubicBezTo>
                <a:cubicBezTo>
                  <a:pt x="2107200" y="5685784"/>
                  <a:pt x="2090235" y="5679988"/>
                  <a:pt x="2073271" y="5682886"/>
                </a:cubicBezTo>
                <a:cubicBezTo>
                  <a:pt x="2064788" y="5688682"/>
                  <a:pt x="2052064" y="5685784"/>
                  <a:pt x="2043581" y="5691580"/>
                </a:cubicBezTo>
                <a:cubicBezTo>
                  <a:pt x="2043581" y="5691580"/>
                  <a:pt x="2039340" y="5691580"/>
                  <a:pt x="2039340" y="5688682"/>
                </a:cubicBezTo>
                <a:cubicBezTo>
                  <a:pt x="2026616" y="5688682"/>
                  <a:pt x="2018134" y="5685784"/>
                  <a:pt x="2009652" y="5688682"/>
                </a:cubicBezTo>
                <a:cubicBezTo>
                  <a:pt x="1988445" y="5688682"/>
                  <a:pt x="1967239" y="5682886"/>
                  <a:pt x="1950274" y="5697375"/>
                </a:cubicBezTo>
                <a:cubicBezTo>
                  <a:pt x="1946033" y="5694477"/>
                  <a:pt x="1946033" y="5691580"/>
                  <a:pt x="1946033" y="5691580"/>
                </a:cubicBezTo>
                <a:cubicBezTo>
                  <a:pt x="1950274" y="5682886"/>
                  <a:pt x="1941791" y="5674193"/>
                  <a:pt x="1937550" y="5665499"/>
                </a:cubicBezTo>
                <a:cubicBezTo>
                  <a:pt x="1933309" y="5662601"/>
                  <a:pt x="1916343" y="5665499"/>
                  <a:pt x="1907861" y="5665499"/>
                </a:cubicBezTo>
                <a:cubicBezTo>
                  <a:pt x="1916343" y="5677090"/>
                  <a:pt x="1916343" y="5677090"/>
                  <a:pt x="1899378" y="5677090"/>
                </a:cubicBezTo>
                <a:cubicBezTo>
                  <a:pt x="1886655" y="5677090"/>
                  <a:pt x="1886655" y="5677090"/>
                  <a:pt x="1873931" y="5688682"/>
                </a:cubicBezTo>
                <a:cubicBezTo>
                  <a:pt x="1873931" y="5691580"/>
                  <a:pt x="1869689" y="5691580"/>
                  <a:pt x="1865448" y="5691580"/>
                </a:cubicBezTo>
                <a:cubicBezTo>
                  <a:pt x="1861207" y="5691580"/>
                  <a:pt x="1852725" y="5691580"/>
                  <a:pt x="1848483" y="5691580"/>
                </a:cubicBezTo>
                <a:cubicBezTo>
                  <a:pt x="1840001" y="5691580"/>
                  <a:pt x="1835760" y="5691580"/>
                  <a:pt x="1831519" y="5691580"/>
                </a:cubicBezTo>
                <a:cubicBezTo>
                  <a:pt x="1823036" y="5691580"/>
                  <a:pt x="1823036" y="5691580"/>
                  <a:pt x="1823036" y="5697375"/>
                </a:cubicBezTo>
                <a:cubicBezTo>
                  <a:pt x="1818795" y="5703171"/>
                  <a:pt x="1823036" y="5708967"/>
                  <a:pt x="1818795" y="5714762"/>
                </a:cubicBezTo>
                <a:cubicBezTo>
                  <a:pt x="1814553" y="5714762"/>
                  <a:pt x="1806070" y="5714762"/>
                  <a:pt x="1801829" y="5714762"/>
                </a:cubicBezTo>
                <a:cubicBezTo>
                  <a:pt x="1793346" y="5711865"/>
                  <a:pt x="1797588" y="5708967"/>
                  <a:pt x="1797588" y="5706069"/>
                </a:cubicBezTo>
                <a:cubicBezTo>
                  <a:pt x="1784864" y="5703171"/>
                  <a:pt x="1776383" y="5694477"/>
                  <a:pt x="1763658" y="5697375"/>
                </a:cubicBezTo>
                <a:cubicBezTo>
                  <a:pt x="1763658" y="5700273"/>
                  <a:pt x="1759417" y="5700273"/>
                  <a:pt x="1755176" y="5700273"/>
                </a:cubicBezTo>
                <a:cubicBezTo>
                  <a:pt x="1750934" y="5700273"/>
                  <a:pt x="1742451" y="5700273"/>
                  <a:pt x="1738210" y="5700273"/>
                </a:cubicBezTo>
                <a:cubicBezTo>
                  <a:pt x="1738210" y="5706069"/>
                  <a:pt x="1733968" y="5706069"/>
                  <a:pt x="1729728" y="5706069"/>
                </a:cubicBezTo>
                <a:cubicBezTo>
                  <a:pt x="1721245" y="5703171"/>
                  <a:pt x="1725487" y="5700273"/>
                  <a:pt x="1725487" y="5697375"/>
                </a:cubicBezTo>
                <a:cubicBezTo>
                  <a:pt x="1721245" y="5697375"/>
                  <a:pt x="1721245" y="5697375"/>
                  <a:pt x="1721245" y="5697375"/>
                </a:cubicBezTo>
                <a:cubicBezTo>
                  <a:pt x="1704281" y="5697375"/>
                  <a:pt x="1695798" y="5711865"/>
                  <a:pt x="1683074" y="5703171"/>
                </a:cubicBezTo>
                <a:cubicBezTo>
                  <a:pt x="1666109" y="5697375"/>
                  <a:pt x="1649145" y="5706069"/>
                  <a:pt x="1640662" y="5697375"/>
                </a:cubicBezTo>
                <a:cubicBezTo>
                  <a:pt x="1627937" y="5697375"/>
                  <a:pt x="1610973" y="5694477"/>
                  <a:pt x="1598250" y="5700273"/>
                </a:cubicBezTo>
                <a:cubicBezTo>
                  <a:pt x="1581284" y="5703171"/>
                  <a:pt x="1564318" y="5700273"/>
                  <a:pt x="1547354" y="5700273"/>
                </a:cubicBezTo>
                <a:cubicBezTo>
                  <a:pt x="1547354" y="5700273"/>
                  <a:pt x="1543112" y="5700273"/>
                  <a:pt x="1543112" y="5700273"/>
                </a:cubicBezTo>
                <a:cubicBezTo>
                  <a:pt x="1543112" y="5697375"/>
                  <a:pt x="1538871" y="5700273"/>
                  <a:pt x="1543112" y="5703171"/>
                </a:cubicBezTo>
                <a:cubicBezTo>
                  <a:pt x="1543112" y="5706069"/>
                  <a:pt x="1547354" y="5708967"/>
                  <a:pt x="1555835" y="5708967"/>
                </a:cubicBezTo>
                <a:cubicBezTo>
                  <a:pt x="1564318" y="5708967"/>
                  <a:pt x="1568560" y="5711865"/>
                  <a:pt x="1564318" y="5714762"/>
                </a:cubicBezTo>
                <a:cubicBezTo>
                  <a:pt x="1564318" y="5720558"/>
                  <a:pt x="1555835" y="5717660"/>
                  <a:pt x="1551595" y="5717660"/>
                </a:cubicBezTo>
                <a:cubicBezTo>
                  <a:pt x="1555835" y="5729252"/>
                  <a:pt x="1568560" y="5729252"/>
                  <a:pt x="1581284" y="5726354"/>
                </a:cubicBezTo>
                <a:cubicBezTo>
                  <a:pt x="1585525" y="5729252"/>
                  <a:pt x="1589767" y="5726354"/>
                  <a:pt x="1594008" y="5732149"/>
                </a:cubicBezTo>
                <a:cubicBezTo>
                  <a:pt x="1594008" y="5737945"/>
                  <a:pt x="1585525" y="5735047"/>
                  <a:pt x="1581284" y="5737945"/>
                </a:cubicBezTo>
                <a:cubicBezTo>
                  <a:pt x="1568560" y="5737945"/>
                  <a:pt x="1555835" y="5749537"/>
                  <a:pt x="1551595" y="5732149"/>
                </a:cubicBezTo>
                <a:cubicBezTo>
                  <a:pt x="1551595" y="5732149"/>
                  <a:pt x="1543112" y="5732149"/>
                  <a:pt x="1543112" y="5732149"/>
                </a:cubicBezTo>
                <a:cubicBezTo>
                  <a:pt x="1521906" y="5743741"/>
                  <a:pt x="1521906" y="5743741"/>
                  <a:pt x="1496458" y="5737945"/>
                </a:cubicBezTo>
                <a:cubicBezTo>
                  <a:pt x="1487976" y="5735047"/>
                  <a:pt x="1475253" y="5737945"/>
                  <a:pt x="1466770" y="5732149"/>
                </a:cubicBezTo>
                <a:cubicBezTo>
                  <a:pt x="1466770" y="5732149"/>
                  <a:pt x="1466770" y="5732149"/>
                  <a:pt x="1462529" y="5732149"/>
                </a:cubicBezTo>
                <a:cubicBezTo>
                  <a:pt x="1445563" y="5740843"/>
                  <a:pt x="1445563" y="5737945"/>
                  <a:pt x="1428598" y="5737945"/>
                </a:cubicBezTo>
                <a:cubicBezTo>
                  <a:pt x="1420116" y="5737945"/>
                  <a:pt x="1412693" y="5735772"/>
                  <a:pt x="1405272" y="5733237"/>
                </a:cubicBezTo>
                <a:lnTo>
                  <a:pt x="1388855" y="5728393"/>
                </a:lnTo>
                <a:lnTo>
                  <a:pt x="1394598" y="5725988"/>
                </a:lnTo>
                <a:cubicBezTo>
                  <a:pt x="1396719" y="5725100"/>
                  <a:pt x="1398840" y="5723324"/>
                  <a:pt x="1400960" y="5717995"/>
                </a:cubicBezTo>
                <a:cubicBezTo>
                  <a:pt x="1405202" y="5710892"/>
                  <a:pt x="1417925" y="5721548"/>
                  <a:pt x="1426407" y="5710892"/>
                </a:cubicBezTo>
                <a:cubicBezTo>
                  <a:pt x="1422166" y="5703788"/>
                  <a:pt x="1413683" y="5693132"/>
                  <a:pt x="1400960" y="5693132"/>
                </a:cubicBezTo>
                <a:cubicBezTo>
                  <a:pt x="1388236" y="5696683"/>
                  <a:pt x="1383995" y="5689580"/>
                  <a:pt x="1379753" y="5682476"/>
                </a:cubicBezTo>
                <a:cubicBezTo>
                  <a:pt x="1379753" y="5678923"/>
                  <a:pt x="1375512" y="5675371"/>
                  <a:pt x="1371270" y="5678923"/>
                </a:cubicBezTo>
                <a:cubicBezTo>
                  <a:pt x="1367029" y="5682476"/>
                  <a:pt x="1358547" y="5682476"/>
                  <a:pt x="1350064" y="5686028"/>
                </a:cubicBezTo>
                <a:cubicBezTo>
                  <a:pt x="1341583" y="5686028"/>
                  <a:pt x="1350064" y="5693132"/>
                  <a:pt x="1345824" y="5700236"/>
                </a:cubicBezTo>
                <a:cubicBezTo>
                  <a:pt x="1345824" y="5703788"/>
                  <a:pt x="1345824" y="5703788"/>
                  <a:pt x="1341583" y="5703788"/>
                </a:cubicBezTo>
                <a:cubicBezTo>
                  <a:pt x="1341583" y="5696683"/>
                  <a:pt x="1341583" y="5693132"/>
                  <a:pt x="1341583" y="5686028"/>
                </a:cubicBezTo>
                <a:cubicBezTo>
                  <a:pt x="1341583" y="5682476"/>
                  <a:pt x="1341583" y="5678923"/>
                  <a:pt x="1333100" y="5678923"/>
                </a:cubicBezTo>
                <a:cubicBezTo>
                  <a:pt x="1324617" y="5678923"/>
                  <a:pt x="1311893" y="5668268"/>
                  <a:pt x="1299170" y="5675371"/>
                </a:cubicBezTo>
                <a:cubicBezTo>
                  <a:pt x="1299170" y="5675371"/>
                  <a:pt x="1303411" y="5671819"/>
                  <a:pt x="1299170" y="5671819"/>
                </a:cubicBezTo>
                <a:lnTo>
                  <a:pt x="1298563" y="5672327"/>
                </a:lnTo>
                <a:lnTo>
                  <a:pt x="1294928" y="5654059"/>
                </a:lnTo>
                <a:cubicBezTo>
                  <a:pt x="1286446" y="5646956"/>
                  <a:pt x="1277964" y="5639851"/>
                  <a:pt x="1277964" y="5629195"/>
                </a:cubicBezTo>
                <a:cubicBezTo>
                  <a:pt x="1290687" y="5629195"/>
                  <a:pt x="1307651" y="5632747"/>
                  <a:pt x="1316134" y="5625643"/>
                </a:cubicBezTo>
                <a:cubicBezTo>
                  <a:pt x="1328858" y="5622092"/>
                  <a:pt x="1341583" y="5622092"/>
                  <a:pt x="1354306" y="5622092"/>
                </a:cubicBezTo>
                <a:cubicBezTo>
                  <a:pt x="1371270" y="5625643"/>
                  <a:pt x="1383995" y="5632747"/>
                  <a:pt x="1400960" y="5622092"/>
                </a:cubicBezTo>
                <a:cubicBezTo>
                  <a:pt x="1405202" y="5622092"/>
                  <a:pt x="1409442" y="5625643"/>
                  <a:pt x="1413683" y="5625643"/>
                </a:cubicBezTo>
                <a:cubicBezTo>
                  <a:pt x="1430648" y="5629195"/>
                  <a:pt x="1447614" y="5632747"/>
                  <a:pt x="1464579" y="5625643"/>
                </a:cubicBezTo>
                <a:cubicBezTo>
                  <a:pt x="1468820" y="5622092"/>
                  <a:pt x="1473061" y="5622092"/>
                  <a:pt x="1473061" y="5622092"/>
                </a:cubicBezTo>
                <a:cubicBezTo>
                  <a:pt x="1485784" y="5632747"/>
                  <a:pt x="1498509" y="5629195"/>
                  <a:pt x="1511233" y="5629195"/>
                </a:cubicBezTo>
                <a:cubicBezTo>
                  <a:pt x="1536680" y="5629195"/>
                  <a:pt x="1562128" y="5629195"/>
                  <a:pt x="1587576" y="5629195"/>
                </a:cubicBezTo>
                <a:cubicBezTo>
                  <a:pt x="1596058" y="5629195"/>
                  <a:pt x="1604540" y="5625643"/>
                  <a:pt x="1608781" y="5629195"/>
                </a:cubicBezTo>
                <a:cubicBezTo>
                  <a:pt x="1617264" y="5636299"/>
                  <a:pt x="1625747" y="5632747"/>
                  <a:pt x="1634230" y="5629195"/>
                </a:cubicBezTo>
                <a:cubicBezTo>
                  <a:pt x="1646954" y="5622092"/>
                  <a:pt x="1668159" y="5622092"/>
                  <a:pt x="1680883" y="5632747"/>
                </a:cubicBezTo>
                <a:cubicBezTo>
                  <a:pt x="1693607" y="5643404"/>
                  <a:pt x="1706331" y="5639851"/>
                  <a:pt x="1719055" y="5632747"/>
                </a:cubicBezTo>
                <a:cubicBezTo>
                  <a:pt x="1731778" y="5629195"/>
                  <a:pt x="1744502" y="5622092"/>
                  <a:pt x="1757226" y="5632747"/>
                </a:cubicBezTo>
                <a:cubicBezTo>
                  <a:pt x="1757226" y="5636299"/>
                  <a:pt x="1765709" y="5632747"/>
                  <a:pt x="1769949" y="5632747"/>
                </a:cubicBezTo>
                <a:cubicBezTo>
                  <a:pt x="1791155" y="5632747"/>
                  <a:pt x="1812363" y="5632747"/>
                  <a:pt x="1833568" y="5629195"/>
                </a:cubicBezTo>
                <a:cubicBezTo>
                  <a:pt x="1842051" y="5625643"/>
                  <a:pt x="1846292" y="5625643"/>
                  <a:pt x="1846292" y="5618539"/>
                </a:cubicBezTo>
                <a:cubicBezTo>
                  <a:pt x="1846292" y="5614987"/>
                  <a:pt x="1842051" y="5607883"/>
                  <a:pt x="1850533" y="5607883"/>
                </a:cubicBezTo>
                <a:cubicBezTo>
                  <a:pt x="1867499" y="5604331"/>
                  <a:pt x="1880223" y="5593675"/>
                  <a:pt x="1897188" y="5593675"/>
                </a:cubicBezTo>
                <a:cubicBezTo>
                  <a:pt x="1914152" y="5593675"/>
                  <a:pt x="1914152" y="5590123"/>
                  <a:pt x="1931118" y="5600780"/>
                </a:cubicBezTo>
                <a:cubicBezTo>
                  <a:pt x="1935359" y="5600780"/>
                  <a:pt x="1935359" y="5600780"/>
                  <a:pt x="1935359" y="5600780"/>
                </a:cubicBezTo>
                <a:cubicBezTo>
                  <a:pt x="1943842" y="5593675"/>
                  <a:pt x="1956565" y="5597227"/>
                  <a:pt x="1965047" y="5593675"/>
                </a:cubicBezTo>
                <a:cubicBezTo>
                  <a:pt x="1990495" y="5586571"/>
                  <a:pt x="1990495" y="5586571"/>
                  <a:pt x="2011701" y="5600780"/>
                </a:cubicBezTo>
                <a:cubicBezTo>
                  <a:pt x="2011701" y="5600780"/>
                  <a:pt x="2020184" y="5600780"/>
                  <a:pt x="2020184" y="5600780"/>
                </a:cubicBezTo>
                <a:cubicBezTo>
                  <a:pt x="2024425" y="5579466"/>
                  <a:pt x="2037149" y="5593675"/>
                  <a:pt x="2049873" y="5593675"/>
                </a:cubicBezTo>
                <a:cubicBezTo>
                  <a:pt x="2054115" y="5597227"/>
                  <a:pt x="2062597" y="5593675"/>
                  <a:pt x="2062597" y="5600780"/>
                </a:cubicBezTo>
                <a:cubicBezTo>
                  <a:pt x="2058356" y="5607883"/>
                  <a:pt x="2054115" y="5604331"/>
                  <a:pt x="2049873" y="5607883"/>
                </a:cubicBezTo>
                <a:cubicBezTo>
                  <a:pt x="2037149" y="5604331"/>
                  <a:pt x="2024425" y="5604331"/>
                  <a:pt x="2020184" y="5618539"/>
                </a:cubicBezTo>
                <a:cubicBezTo>
                  <a:pt x="2024425" y="5618539"/>
                  <a:pt x="2032907" y="5614987"/>
                  <a:pt x="2032907" y="5622092"/>
                </a:cubicBezTo>
                <a:cubicBezTo>
                  <a:pt x="2037149" y="5625643"/>
                  <a:pt x="2032907" y="5629195"/>
                  <a:pt x="2024425" y="5629195"/>
                </a:cubicBezTo>
                <a:cubicBezTo>
                  <a:pt x="2015943" y="5629195"/>
                  <a:pt x="2011701" y="5632747"/>
                  <a:pt x="2011701" y="5636299"/>
                </a:cubicBezTo>
                <a:cubicBezTo>
                  <a:pt x="2007460" y="5639851"/>
                  <a:pt x="2011701" y="5643404"/>
                  <a:pt x="2011701" y="5639851"/>
                </a:cubicBezTo>
                <a:cubicBezTo>
                  <a:pt x="2011701" y="5639851"/>
                  <a:pt x="2015943" y="5639851"/>
                  <a:pt x="2015943" y="5639851"/>
                </a:cubicBezTo>
                <a:cubicBezTo>
                  <a:pt x="2032907" y="5639851"/>
                  <a:pt x="2049873" y="5636299"/>
                  <a:pt x="2066839" y="5639851"/>
                </a:cubicBezTo>
                <a:cubicBezTo>
                  <a:pt x="2079562" y="5646956"/>
                  <a:pt x="2096526" y="5643404"/>
                  <a:pt x="2109251" y="5643404"/>
                </a:cubicBezTo>
                <a:cubicBezTo>
                  <a:pt x="2117734" y="5632747"/>
                  <a:pt x="2134698" y="5643404"/>
                  <a:pt x="2151663" y="5636299"/>
                </a:cubicBezTo>
                <a:cubicBezTo>
                  <a:pt x="2164387" y="5625643"/>
                  <a:pt x="2172870" y="5643404"/>
                  <a:pt x="2189834" y="5643404"/>
                </a:cubicBezTo>
                <a:cubicBezTo>
                  <a:pt x="2189834" y="5643404"/>
                  <a:pt x="2189834" y="5643404"/>
                  <a:pt x="2194076" y="5643404"/>
                </a:cubicBezTo>
                <a:cubicBezTo>
                  <a:pt x="2194076" y="5639851"/>
                  <a:pt x="2189834" y="5636299"/>
                  <a:pt x="2198317" y="5632747"/>
                </a:cubicBezTo>
                <a:cubicBezTo>
                  <a:pt x="2202558" y="5632747"/>
                  <a:pt x="2206799" y="5632747"/>
                  <a:pt x="2206799" y="5639851"/>
                </a:cubicBezTo>
                <a:cubicBezTo>
                  <a:pt x="2211040" y="5639851"/>
                  <a:pt x="2219523" y="5639851"/>
                  <a:pt x="2223765" y="5639851"/>
                </a:cubicBezTo>
                <a:cubicBezTo>
                  <a:pt x="2228006" y="5639851"/>
                  <a:pt x="2232247" y="5639851"/>
                  <a:pt x="2232247" y="5643404"/>
                </a:cubicBezTo>
                <a:cubicBezTo>
                  <a:pt x="2244972" y="5646956"/>
                  <a:pt x="2253453" y="5636299"/>
                  <a:pt x="2266177" y="5632747"/>
                </a:cubicBezTo>
                <a:cubicBezTo>
                  <a:pt x="2266177" y="5629195"/>
                  <a:pt x="2261935" y="5625643"/>
                  <a:pt x="2270418" y="5622092"/>
                </a:cubicBezTo>
                <a:cubicBezTo>
                  <a:pt x="2274659" y="5622092"/>
                  <a:pt x="2283142" y="5622092"/>
                  <a:pt x="2287384" y="5622092"/>
                </a:cubicBezTo>
                <a:cubicBezTo>
                  <a:pt x="2291625" y="5629195"/>
                  <a:pt x="2287384" y="5636299"/>
                  <a:pt x="2291625" y="5643404"/>
                </a:cubicBezTo>
                <a:cubicBezTo>
                  <a:pt x="2291625" y="5650507"/>
                  <a:pt x="2291625" y="5650507"/>
                  <a:pt x="2300108" y="5650507"/>
                </a:cubicBezTo>
                <a:cubicBezTo>
                  <a:pt x="2304349" y="5650507"/>
                  <a:pt x="2308590" y="5650507"/>
                  <a:pt x="2317073" y="5650507"/>
                </a:cubicBezTo>
                <a:cubicBezTo>
                  <a:pt x="2321314" y="5650507"/>
                  <a:pt x="2329796" y="5650507"/>
                  <a:pt x="2334037" y="5650507"/>
                </a:cubicBezTo>
                <a:cubicBezTo>
                  <a:pt x="2338279" y="5650507"/>
                  <a:pt x="2342520" y="5650507"/>
                  <a:pt x="2342520" y="5654059"/>
                </a:cubicBezTo>
                <a:cubicBezTo>
                  <a:pt x="2355244" y="5668268"/>
                  <a:pt x="2355244" y="5668268"/>
                  <a:pt x="2367967" y="5668268"/>
                </a:cubicBezTo>
                <a:cubicBezTo>
                  <a:pt x="2384932" y="5668268"/>
                  <a:pt x="2384932" y="5668268"/>
                  <a:pt x="2376450" y="5682476"/>
                </a:cubicBezTo>
                <a:cubicBezTo>
                  <a:pt x="2384932" y="5682476"/>
                  <a:pt x="2401898" y="5686028"/>
                  <a:pt x="2406139" y="5682476"/>
                </a:cubicBezTo>
                <a:cubicBezTo>
                  <a:pt x="2410380" y="5671819"/>
                  <a:pt x="2418863" y="5661164"/>
                  <a:pt x="2414622" y="5650507"/>
                </a:cubicBezTo>
                <a:cubicBezTo>
                  <a:pt x="2414622" y="5650507"/>
                  <a:pt x="2414622" y="5646956"/>
                  <a:pt x="2418863" y="5643404"/>
                </a:cubicBezTo>
                <a:cubicBezTo>
                  <a:pt x="2435828" y="5661164"/>
                  <a:pt x="2457034" y="5654059"/>
                  <a:pt x="2478241" y="5654059"/>
                </a:cubicBezTo>
                <a:cubicBezTo>
                  <a:pt x="2486723" y="5657611"/>
                  <a:pt x="2495206" y="5654059"/>
                  <a:pt x="2507929" y="5654059"/>
                </a:cubicBezTo>
                <a:cubicBezTo>
                  <a:pt x="2507929" y="5650507"/>
                  <a:pt x="2512170" y="5650507"/>
                  <a:pt x="2512170" y="5650507"/>
                </a:cubicBezTo>
                <a:cubicBezTo>
                  <a:pt x="2520653" y="5657611"/>
                  <a:pt x="2533377" y="5654059"/>
                  <a:pt x="2541860" y="5661164"/>
                </a:cubicBezTo>
                <a:cubicBezTo>
                  <a:pt x="2558825" y="5664716"/>
                  <a:pt x="2575789" y="5657611"/>
                  <a:pt x="2580031" y="5643404"/>
                </a:cubicBezTo>
                <a:cubicBezTo>
                  <a:pt x="2580031" y="5639851"/>
                  <a:pt x="2584272" y="5636299"/>
                  <a:pt x="2588513" y="5636299"/>
                </a:cubicBezTo>
                <a:cubicBezTo>
                  <a:pt x="2592755" y="5632747"/>
                  <a:pt x="2596996" y="5632747"/>
                  <a:pt x="2596996" y="5639851"/>
                </a:cubicBezTo>
                <a:cubicBezTo>
                  <a:pt x="2613961" y="5639851"/>
                  <a:pt x="2622443" y="5629195"/>
                  <a:pt x="2635167" y="5625643"/>
                </a:cubicBezTo>
                <a:cubicBezTo>
                  <a:pt x="2635167" y="5618539"/>
                  <a:pt x="2639408" y="5614987"/>
                  <a:pt x="2647891" y="5618539"/>
                </a:cubicBezTo>
                <a:cubicBezTo>
                  <a:pt x="2664857" y="5618539"/>
                  <a:pt x="2681820" y="5607883"/>
                  <a:pt x="2698786" y="5611435"/>
                </a:cubicBezTo>
                <a:cubicBezTo>
                  <a:pt x="2703027" y="5611435"/>
                  <a:pt x="2703027" y="5607883"/>
                  <a:pt x="2703027" y="5604331"/>
                </a:cubicBezTo>
                <a:cubicBezTo>
                  <a:pt x="2703027" y="5604331"/>
                  <a:pt x="2703027" y="5600780"/>
                  <a:pt x="2698786" y="5600780"/>
                </a:cubicBezTo>
                <a:cubicBezTo>
                  <a:pt x="2690303" y="5600780"/>
                  <a:pt x="2686062" y="5600780"/>
                  <a:pt x="2681820" y="5600780"/>
                </a:cubicBezTo>
                <a:cubicBezTo>
                  <a:pt x="2677580" y="5600780"/>
                  <a:pt x="2673338" y="5600780"/>
                  <a:pt x="2669097" y="5597227"/>
                </a:cubicBezTo>
                <a:cubicBezTo>
                  <a:pt x="2664857" y="5586571"/>
                  <a:pt x="2652133" y="5583018"/>
                  <a:pt x="2639408" y="5583018"/>
                </a:cubicBezTo>
                <a:cubicBezTo>
                  <a:pt x="2630925" y="5583018"/>
                  <a:pt x="2622443" y="5583018"/>
                  <a:pt x="2609719" y="5583018"/>
                </a:cubicBezTo>
                <a:cubicBezTo>
                  <a:pt x="2609719" y="5593675"/>
                  <a:pt x="2596996" y="5586571"/>
                  <a:pt x="2592755" y="5590123"/>
                </a:cubicBezTo>
                <a:cubicBezTo>
                  <a:pt x="2567306" y="5590123"/>
                  <a:pt x="2537619" y="5590123"/>
                  <a:pt x="2512170" y="5590123"/>
                </a:cubicBezTo>
                <a:cubicBezTo>
                  <a:pt x="2512170" y="5593675"/>
                  <a:pt x="2507929" y="5597227"/>
                  <a:pt x="2503687" y="5593675"/>
                </a:cubicBezTo>
                <a:cubicBezTo>
                  <a:pt x="2499447" y="5593675"/>
                  <a:pt x="2499447" y="5593675"/>
                  <a:pt x="2499447" y="5590123"/>
                </a:cubicBezTo>
                <a:cubicBezTo>
                  <a:pt x="2499447" y="5586571"/>
                  <a:pt x="2499447" y="5583018"/>
                  <a:pt x="2499447" y="5579466"/>
                </a:cubicBezTo>
                <a:cubicBezTo>
                  <a:pt x="2465517" y="5583018"/>
                  <a:pt x="2435828" y="5572363"/>
                  <a:pt x="2401898" y="5572363"/>
                </a:cubicBezTo>
                <a:cubicBezTo>
                  <a:pt x="2393415" y="5579466"/>
                  <a:pt x="2384932" y="5579466"/>
                  <a:pt x="2376450" y="5572363"/>
                </a:cubicBezTo>
                <a:cubicBezTo>
                  <a:pt x="2342520" y="5572363"/>
                  <a:pt x="2304349" y="5572363"/>
                  <a:pt x="2270418" y="5572363"/>
                </a:cubicBezTo>
                <a:cubicBezTo>
                  <a:pt x="2270418" y="5575915"/>
                  <a:pt x="2270418" y="5579466"/>
                  <a:pt x="2270418" y="5579466"/>
                </a:cubicBezTo>
                <a:cubicBezTo>
                  <a:pt x="2249212" y="5579466"/>
                  <a:pt x="2232247" y="5579466"/>
                  <a:pt x="2215282" y="5579466"/>
                </a:cubicBezTo>
                <a:cubicBezTo>
                  <a:pt x="2215282" y="5579466"/>
                  <a:pt x="2211040" y="5575915"/>
                  <a:pt x="2211040" y="5572363"/>
                </a:cubicBezTo>
                <a:cubicBezTo>
                  <a:pt x="2206799" y="5572363"/>
                  <a:pt x="2194076" y="5575915"/>
                  <a:pt x="2194076" y="5572363"/>
                </a:cubicBezTo>
                <a:cubicBezTo>
                  <a:pt x="2189834" y="5561706"/>
                  <a:pt x="2181353" y="5561706"/>
                  <a:pt x="2177111" y="5561706"/>
                </a:cubicBezTo>
                <a:cubicBezTo>
                  <a:pt x="2160146" y="5568811"/>
                  <a:pt x="2147421" y="5568811"/>
                  <a:pt x="2130457" y="5565259"/>
                </a:cubicBezTo>
                <a:cubicBezTo>
                  <a:pt x="2126216" y="5561706"/>
                  <a:pt x="2117734" y="5561706"/>
                  <a:pt x="2113492" y="5565259"/>
                </a:cubicBezTo>
                <a:cubicBezTo>
                  <a:pt x="2100768" y="5572363"/>
                  <a:pt x="2088044" y="5568811"/>
                  <a:pt x="2075321" y="5565259"/>
                </a:cubicBezTo>
                <a:cubicBezTo>
                  <a:pt x="2071079" y="5551051"/>
                  <a:pt x="2058356" y="5558154"/>
                  <a:pt x="2049873" y="5558154"/>
                </a:cubicBezTo>
                <a:cubicBezTo>
                  <a:pt x="2028666" y="5554603"/>
                  <a:pt x="2011701" y="5558154"/>
                  <a:pt x="1994737" y="5558154"/>
                </a:cubicBezTo>
                <a:cubicBezTo>
                  <a:pt x="1973530" y="5558154"/>
                  <a:pt x="1956565" y="5558154"/>
                  <a:pt x="1939601" y="5558154"/>
                </a:cubicBezTo>
                <a:cubicBezTo>
                  <a:pt x="1922635" y="5540394"/>
                  <a:pt x="1905669" y="5561706"/>
                  <a:pt x="1888705" y="5558154"/>
                </a:cubicBezTo>
                <a:cubicBezTo>
                  <a:pt x="1884464" y="5554603"/>
                  <a:pt x="1875982" y="5558154"/>
                  <a:pt x="1875982" y="5554603"/>
                </a:cubicBezTo>
                <a:cubicBezTo>
                  <a:pt x="1863257" y="5547499"/>
                  <a:pt x="1854774" y="5551051"/>
                  <a:pt x="1842051" y="5551051"/>
                </a:cubicBezTo>
                <a:cubicBezTo>
                  <a:pt x="1825087" y="5551051"/>
                  <a:pt x="1803880" y="5554603"/>
                  <a:pt x="1786914" y="5551051"/>
                </a:cubicBezTo>
                <a:cubicBezTo>
                  <a:pt x="1769949" y="5547499"/>
                  <a:pt x="1757226" y="5543946"/>
                  <a:pt x="1744502" y="5547499"/>
                </a:cubicBezTo>
                <a:cubicBezTo>
                  <a:pt x="1731778" y="5547499"/>
                  <a:pt x="1719055" y="5540394"/>
                  <a:pt x="1706331" y="5540394"/>
                </a:cubicBezTo>
                <a:cubicBezTo>
                  <a:pt x="1672400" y="5540394"/>
                  <a:pt x="1638471" y="5540394"/>
                  <a:pt x="1608781" y="5540394"/>
                </a:cubicBezTo>
                <a:lnTo>
                  <a:pt x="1571370" y="5539713"/>
                </a:lnTo>
                <a:lnTo>
                  <a:pt x="1582175" y="5526039"/>
                </a:lnTo>
                <a:lnTo>
                  <a:pt x="1584828" y="5525054"/>
                </a:lnTo>
                <a:lnTo>
                  <a:pt x="1606349" y="5526522"/>
                </a:lnTo>
                <a:cubicBezTo>
                  <a:pt x="1615361" y="5527112"/>
                  <a:pt x="1624904" y="5527112"/>
                  <a:pt x="1635508" y="5524750"/>
                </a:cubicBezTo>
                <a:cubicBezTo>
                  <a:pt x="1652472" y="5520027"/>
                  <a:pt x="1669438" y="5520027"/>
                  <a:pt x="1686403" y="5524750"/>
                </a:cubicBezTo>
                <a:cubicBezTo>
                  <a:pt x="1699127" y="5529474"/>
                  <a:pt x="1703368" y="5515304"/>
                  <a:pt x="1707609" y="5505858"/>
                </a:cubicBezTo>
                <a:cubicBezTo>
                  <a:pt x="1720333" y="5491687"/>
                  <a:pt x="1716091" y="5482241"/>
                  <a:pt x="1699127" y="5482241"/>
                </a:cubicBezTo>
                <a:cubicBezTo>
                  <a:pt x="1694885" y="5482241"/>
                  <a:pt x="1686403" y="5482241"/>
                  <a:pt x="1677921" y="5482241"/>
                </a:cubicBezTo>
                <a:cubicBezTo>
                  <a:pt x="1669438" y="5477517"/>
                  <a:pt x="1656714" y="5477517"/>
                  <a:pt x="1656714" y="5468070"/>
                </a:cubicBezTo>
                <a:cubicBezTo>
                  <a:pt x="1656714" y="5444454"/>
                  <a:pt x="1643990" y="5444454"/>
                  <a:pt x="1631266" y="5444454"/>
                </a:cubicBezTo>
                <a:cubicBezTo>
                  <a:pt x="1614302" y="5444454"/>
                  <a:pt x="1601578" y="5444454"/>
                  <a:pt x="1593095" y="5430284"/>
                </a:cubicBezTo>
                <a:cubicBezTo>
                  <a:pt x="1584613" y="5420837"/>
                  <a:pt x="1567647" y="5420837"/>
                  <a:pt x="1554923" y="5430284"/>
                </a:cubicBezTo>
                <a:cubicBezTo>
                  <a:pt x="1537959" y="5444454"/>
                  <a:pt x="1516753" y="5435007"/>
                  <a:pt x="1495547" y="5435007"/>
                </a:cubicBezTo>
                <a:cubicBezTo>
                  <a:pt x="1491305" y="5435007"/>
                  <a:pt x="1491305" y="5430284"/>
                  <a:pt x="1487064" y="5430284"/>
                </a:cubicBezTo>
                <a:cubicBezTo>
                  <a:pt x="1482822" y="5420837"/>
                  <a:pt x="1487064" y="5416113"/>
                  <a:pt x="1491305" y="5416113"/>
                </a:cubicBezTo>
                <a:cubicBezTo>
                  <a:pt x="1504028" y="5416113"/>
                  <a:pt x="1512511" y="5416113"/>
                  <a:pt x="1516753" y="5406667"/>
                </a:cubicBezTo>
                <a:cubicBezTo>
                  <a:pt x="1529476" y="5392497"/>
                  <a:pt x="1525234" y="5383051"/>
                  <a:pt x="1525234" y="5373604"/>
                </a:cubicBezTo>
                <a:cubicBezTo>
                  <a:pt x="1512511" y="5373604"/>
                  <a:pt x="1499788" y="5368880"/>
                  <a:pt x="1482822" y="5368880"/>
                </a:cubicBezTo>
                <a:cubicBezTo>
                  <a:pt x="1491305" y="5364157"/>
                  <a:pt x="1495547" y="5364157"/>
                  <a:pt x="1499788" y="5364157"/>
                </a:cubicBezTo>
                <a:cubicBezTo>
                  <a:pt x="1512511" y="5364157"/>
                  <a:pt x="1525234" y="5359433"/>
                  <a:pt x="1537959" y="5364157"/>
                </a:cubicBezTo>
                <a:cubicBezTo>
                  <a:pt x="1554923" y="5368880"/>
                  <a:pt x="1559166" y="5354710"/>
                  <a:pt x="1576130" y="5349988"/>
                </a:cubicBezTo>
                <a:cubicBezTo>
                  <a:pt x="1593095" y="5345264"/>
                  <a:pt x="1593095" y="5340541"/>
                  <a:pt x="1584613" y="5321647"/>
                </a:cubicBezTo>
                <a:cubicBezTo>
                  <a:pt x="1580372" y="5307477"/>
                  <a:pt x="1571889" y="5302753"/>
                  <a:pt x="1563406" y="5307477"/>
                </a:cubicBezTo>
                <a:cubicBezTo>
                  <a:pt x="1550683" y="5316924"/>
                  <a:pt x="1537959" y="5312200"/>
                  <a:pt x="1529476" y="5312200"/>
                </a:cubicBezTo>
                <a:cubicBezTo>
                  <a:pt x="1504028" y="5316924"/>
                  <a:pt x="1482822" y="5307477"/>
                  <a:pt x="1457375" y="5321647"/>
                </a:cubicBezTo>
                <a:cubicBezTo>
                  <a:pt x="1457375" y="5321647"/>
                  <a:pt x="1453133" y="5321647"/>
                  <a:pt x="1448892" y="5316924"/>
                </a:cubicBezTo>
                <a:cubicBezTo>
                  <a:pt x="1427686" y="5307477"/>
                  <a:pt x="1410720" y="5307477"/>
                  <a:pt x="1389514" y="5307477"/>
                </a:cubicBezTo>
                <a:cubicBezTo>
                  <a:pt x="1359826" y="5302753"/>
                  <a:pt x="1330137" y="5293308"/>
                  <a:pt x="1300448" y="5298031"/>
                </a:cubicBezTo>
                <a:cubicBezTo>
                  <a:pt x="1300448" y="5298031"/>
                  <a:pt x="1296206" y="5298031"/>
                  <a:pt x="1296206" y="5298031"/>
                </a:cubicBezTo>
                <a:cubicBezTo>
                  <a:pt x="1296206" y="5293308"/>
                  <a:pt x="1296206" y="5293308"/>
                  <a:pt x="1296206" y="5293308"/>
                </a:cubicBezTo>
                <a:cubicBezTo>
                  <a:pt x="1296206" y="5288584"/>
                  <a:pt x="1296206" y="5283861"/>
                  <a:pt x="1300448" y="5283861"/>
                </a:cubicBezTo>
                <a:cubicBezTo>
                  <a:pt x="1304689" y="5283861"/>
                  <a:pt x="1308931" y="5283861"/>
                  <a:pt x="1313172" y="5283861"/>
                </a:cubicBezTo>
                <a:cubicBezTo>
                  <a:pt x="1338620" y="5283861"/>
                  <a:pt x="1364067" y="5283861"/>
                  <a:pt x="1389514" y="5283861"/>
                </a:cubicBezTo>
                <a:cubicBezTo>
                  <a:pt x="1393756" y="5283861"/>
                  <a:pt x="1402239" y="5283861"/>
                  <a:pt x="1402239" y="5274414"/>
                </a:cubicBezTo>
                <a:cubicBezTo>
                  <a:pt x="1397997" y="5255520"/>
                  <a:pt x="1414962" y="5255520"/>
                  <a:pt x="1423445" y="5255520"/>
                </a:cubicBezTo>
                <a:cubicBezTo>
                  <a:pt x="1440409" y="5255520"/>
                  <a:pt x="1457375" y="5255520"/>
                  <a:pt x="1474339" y="5255520"/>
                </a:cubicBezTo>
                <a:cubicBezTo>
                  <a:pt x="1487064" y="5255520"/>
                  <a:pt x="1499788" y="5250797"/>
                  <a:pt x="1512511" y="5246073"/>
                </a:cubicBezTo>
                <a:lnTo>
                  <a:pt x="1510697" y="5244861"/>
                </a:lnTo>
                <a:lnTo>
                  <a:pt x="1932452" y="5244861"/>
                </a:lnTo>
                <a:lnTo>
                  <a:pt x="1932529" y="5240624"/>
                </a:lnTo>
                <a:cubicBezTo>
                  <a:pt x="1932529" y="5232705"/>
                  <a:pt x="1934649" y="5228744"/>
                  <a:pt x="1937300" y="5226765"/>
                </a:cubicBezTo>
                <a:lnTo>
                  <a:pt x="1941443" y="5225733"/>
                </a:lnTo>
                <a:lnTo>
                  <a:pt x="1942125" y="5222742"/>
                </a:lnTo>
                <a:cubicBezTo>
                  <a:pt x="1943715" y="5218867"/>
                  <a:pt x="1945834" y="5215768"/>
                  <a:pt x="1947955" y="5215768"/>
                </a:cubicBezTo>
                <a:cubicBezTo>
                  <a:pt x="1954315" y="5212667"/>
                  <a:pt x="1960675" y="5206469"/>
                  <a:pt x="1967564" y="5201045"/>
                </a:cubicBezTo>
                <a:lnTo>
                  <a:pt x="1979397" y="5195815"/>
                </a:lnTo>
                <a:lnTo>
                  <a:pt x="1945253" y="5185189"/>
                </a:lnTo>
                <a:cubicBezTo>
                  <a:pt x="1924047" y="5185189"/>
                  <a:pt x="1907081" y="5185189"/>
                  <a:pt x="1885875" y="5169351"/>
                </a:cubicBezTo>
                <a:cubicBezTo>
                  <a:pt x="1881634" y="5161433"/>
                  <a:pt x="1877392" y="5161433"/>
                  <a:pt x="1877392" y="5161433"/>
                </a:cubicBezTo>
                <a:cubicBezTo>
                  <a:pt x="1851945" y="5185189"/>
                  <a:pt x="1830739" y="5169351"/>
                  <a:pt x="1805292" y="5177272"/>
                </a:cubicBezTo>
                <a:cubicBezTo>
                  <a:pt x="1796809" y="5177272"/>
                  <a:pt x="1784084" y="5169351"/>
                  <a:pt x="1771361" y="5185189"/>
                </a:cubicBezTo>
                <a:cubicBezTo>
                  <a:pt x="1762878" y="5193110"/>
                  <a:pt x="1754396" y="5185189"/>
                  <a:pt x="1750154" y="5161433"/>
                </a:cubicBezTo>
                <a:cubicBezTo>
                  <a:pt x="1741673" y="5129756"/>
                  <a:pt x="1741673" y="5121837"/>
                  <a:pt x="1758637" y="5113917"/>
                </a:cubicBezTo>
                <a:cubicBezTo>
                  <a:pt x="1775602" y="5105998"/>
                  <a:pt x="1779844" y="5082241"/>
                  <a:pt x="1796809" y="5090160"/>
                </a:cubicBezTo>
                <a:cubicBezTo>
                  <a:pt x="1809533" y="5098081"/>
                  <a:pt x="1822256" y="5090160"/>
                  <a:pt x="1834979" y="5090160"/>
                </a:cubicBezTo>
                <a:cubicBezTo>
                  <a:pt x="1839221" y="5090160"/>
                  <a:pt x="1843462" y="5090160"/>
                  <a:pt x="1851945" y="5082241"/>
                </a:cubicBezTo>
                <a:cubicBezTo>
                  <a:pt x="1834979" y="5082241"/>
                  <a:pt x="1822256" y="5074322"/>
                  <a:pt x="1809533" y="5074322"/>
                </a:cubicBezTo>
                <a:cubicBezTo>
                  <a:pt x="1809533" y="5058482"/>
                  <a:pt x="1805292" y="5042646"/>
                  <a:pt x="1818015" y="5018887"/>
                </a:cubicBezTo>
                <a:cubicBezTo>
                  <a:pt x="1822256" y="5003051"/>
                  <a:pt x="1830739" y="5003051"/>
                  <a:pt x="1843462" y="5003051"/>
                </a:cubicBezTo>
                <a:cubicBezTo>
                  <a:pt x="1847704" y="5003051"/>
                  <a:pt x="1851945" y="4995130"/>
                  <a:pt x="1847704" y="4979292"/>
                </a:cubicBezTo>
                <a:cubicBezTo>
                  <a:pt x="1843462" y="4979292"/>
                  <a:pt x="1843462" y="4971373"/>
                  <a:pt x="1839221" y="4971373"/>
                </a:cubicBezTo>
                <a:cubicBezTo>
                  <a:pt x="1818015" y="4971373"/>
                  <a:pt x="1796809" y="4955534"/>
                  <a:pt x="1779844" y="4979292"/>
                </a:cubicBezTo>
                <a:cubicBezTo>
                  <a:pt x="1767120" y="4995130"/>
                  <a:pt x="1750154" y="4995130"/>
                  <a:pt x="1741673" y="4979292"/>
                </a:cubicBezTo>
                <a:cubicBezTo>
                  <a:pt x="1733190" y="4955534"/>
                  <a:pt x="1720465" y="4955534"/>
                  <a:pt x="1703501" y="4955534"/>
                </a:cubicBezTo>
                <a:cubicBezTo>
                  <a:pt x="1690778" y="4955534"/>
                  <a:pt x="1678053" y="4955534"/>
                  <a:pt x="1678053" y="4915939"/>
                </a:cubicBezTo>
                <a:cubicBezTo>
                  <a:pt x="1678053" y="4900101"/>
                  <a:pt x="1665329" y="4900101"/>
                  <a:pt x="1656846" y="4892180"/>
                </a:cubicBezTo>
                <a:cubicBezTo>
                  <a:pt x="1648365" y="4892180"/>
                  <a:pt x="1639882" y="4892180"/>
                  <a:pt x="1635640" y="4892180"/>
                </a:cubicBezTo>
                <a:cubicBezTo>
                  <a:pt x="1618676" y="4892180"/>
                  <a:pt x="1614434" y="4876344"/>
                  <a:pt x="1627159" y="4852585"/>
                </a:cubicBezTo>
                <a:lnTo>
                  <a:pt x="1630228" y="4842349"/>
                </a:lnTo>
                <a:lnTo>
                  <a:pt x="1625451" y="4844514"/>
                </a:lnTo>
                <a:cubicBezTo>
                  <a:pt x="1623066" y="4844223"/>
                  <a:pt x="1620416" y="4842287"/>
                  <a:pt x="1617236" y="4837637"/>
                </a:cubicBezTo>
                <a:cubicBezTo>
                  <a:pt x="1604516" y="4825239"/>
                  <a:pt x="1591797" y="4837637"/>
                  <a:pt x="1583316" y="4831439"/>
                </a:cubicBezTo>
                <a:cubicBezTo>
                  <a:pt x="1570596" y="4831439"/>
                  <a:pt x="1557876" y="4831439"/>
                  <a:pt x="1545157" y="4831439"/>
                </a:cubicBezTo>
                <a:cubicBezTo>
                  <a:pt x="1536676" y="4819041"/>
                  <a:pt x="1545157" y="4806643"/>
                  <a:pt x="1540916" y="4794245"/>
                </a:cubicBezTo>
                <a:cubicBezTo>
                  <a:pt x="1528197" y="4769450"/>
                  <a:pt x="1511237" y="4763251"/>
                  <a:pt x="1490036" y="4775649"/>
                </a:cubicBezTo>
                <a:cubicBezTo>
                  <a:pt x="1485797" y="4775649"/>
                  <a:pt x="1485797" y="4781847"/>
                  <a:pt x="1477316" y="4781847"/>
                </a:cubicBezTo>
                <a:cubicBezTo>
                  <a:pt x="1473076" y="4781847"/>
                  <a:pt x="1468837" y="4775649"/>
                  <a:pt x="1468837" y="4763251"/>
                </a:cubicBezTo>
                <a:cubicBezTo>
                  <a:pt x="1468837" y="4757052"/>
                  <a:pt x="1468837" y="4744654"/>
                  <a:pt x="1477316" y="4744654"/>
                </a:cubicBezTo>
                <a:cubicBezTo>
                  <a:pt x="1490036" y="4750854"/>
                  <a:pt x="1502757" y="4744654"/>
                  <a:pt x="1511237" y="4750854"/>
                </a:cubicBezTo>
                <a:cubicBezTo>
                  <a:pt x="1528197" y="4750854"/>
                  <a:pt x="1536676" y="4738456"/>
                  <a:pt x="1549397" y="4738456"/>
                </a:cubicBezTo>
                <a:cubicBezTo>
                  <a:pt x="1557876" y="4732256"/>
                  <a:pt x="1562117" y="4713660"/>
                  <a:pt x="1562117" y="4701262"/>
                </a:cubicBezTo>
                <a:cubicBezTo>
                  <a:pt x="1570596" y="4682666"/>
                  <a:pt x="1570596" y="4676467"/>
                  <a:pt x="1583316" y="4688864"/>
                </a:cubicBezTo>
                <a:cubicBezTo>
                  <a:pt x="1600276" y="4695064"/>
                  <a:pt x="1617236" y="4701262"/>
                  <a:pt x="1634196" y="4713660"/>
                </a:cubicBezTo>
                <a:cubicBezTo>
                  <a:pt x="1638436" y="4719860"/>
                  <a:pt x="1646916" y="4713660"/>
                  <a:pt x="1655396" y="4713660"/>
                </a:cubicBezTo>
                <a:cubicBezTo>
                  <a:pt x="1659636" y="4713660"/>
                  <a:pt x="1659636" y="4701262"/>
                  <a:pt x="1663876" y="4695064"/>
                </a:cubicBezTo>
                <a:cubicBezTo>
                  <a:pt x="1672356" y="4682666"/>
                  <a:pt x="1663876" y="4676467"/>
                  <a:pt x="1659636" y="4664069"/>
                </a:cubicBezTo>
                <a:cubicBezTo>
                  <a:pt x="1655396" y="4651671"/>
                  <a:pt x="1642676" y="4651671"/>
                  <a:pt x="1634196" y="4639273"/>
                </a:cubicBezTo>
                <a:cubicBezTo>
                  <a:pt x="1629956" y="4633075"/>
                  <a:pt x="1629956" y="4633075"/>
                  <a:pt x="1629956" y="4626877"/>
                </a:cubicBezTo>
                <a:cubicBezTo>
                  <a:pt x="1629956" y="4620677"/>
                  <a:pt x="1634196" y="4620677"/>
                  <a:pt x="1638436" y="4620677"/>
                </a:cubicBezTo>
                <a:cubicBezTo>
                  <a:pt x="1651156" y="4620677"/>
                  <a:pt x="1668116" y="4614479"/>
                  <a:pt x="1680836" y="4626877"/>
                </a:cubicBezTo>
                <a:cubicBezTo>
                  <a:pt x="1680836" y="4633075"/>
                  <a:pt x="1685076" y="4626877"/>
                  <a:pt x="1685076" y="4626877"/>
                </a:cubicBezTo>
                <a:cubicBezTo>
                  <a:pt x="1693556" y="4620677"/>
                  <a:pt x="1685076" y="4620677"/>
                  <a:pt x="1685076" y="4614479"/>
                </a:cubicBezTo>
                <a:cubicBezTo>
                  <a:pt x="1680836" y="4608279"/>
                  <a:pt x="1680836" y="4595882"/>
                  <a:pt x="1689315" y="4595882"/>
                </a:cubicBezTo>
                <a:cubicBezTo>
                  <a:pt x="1697796" y="4595882"/>
                  <a:pt x="1706275" y="4595882"/>
                  <a:pt x="1718995" y="4595882"/>
                </a:cubicBezTo>
                <a:cubicBezTo>
                  <a:pt x="1706275" y="4583484"/>
                  <a:pt x="1693556" y="4583484"/>
                  <a:pt x="1680836" y="4577286"/>
                </a:cubicBezTo>
                <a:cubicBezTo>
                  <a:pt x="1672356" y="4571086"/>
                  <a:pt x="1672356" y="4564888"/>
                  <a:pt x="1676596" y="4558688"/>
                </a:cubicBezTo>
                <a:cubicBezTo>
                  <a:pt x="1680836" y="4533894"/>
                  <a:pt x="1680836" y="4527694"/>
                  <a:pt x="1663876" y="4521496"/>
                </a:cubicBezTo>
                <a:cubicBezTo>
                  <a:pt x="1659636" y="4521496"/>
                  <a:pt x="1651156" y="4521496"/>
                  <a:pt x="1646916" y="4521496"/>
                </a:cubicBezTo>
                <a:cubicBezTo>
                  <a:pt x="1646916" y="4515296"/>
                  <a:pt x="1646916" y="4515296"/>
                  <a:pt x="1646916" y="4509098"/>
                </a:cubicBezTo>
                <a:cubicBezTo>
                  <a:pt x="1646916" y="4509098"/>
                  <a:pt x="1646916" y="4502899"/>
                  <a:pt x="1646916" y="4502899"/>
                </a:cubicBezTo>
                <a:cubicBezTo>
                  <a:pt x="1676596" y="4509098"/>
                  <a:pt x="1697796" y="4478103"/>
                  <a:pt x="1727476" y="4478103"/>
                </a:cubicBezTo>
                <a:cubicBezTo>
                  <a:pt x="1744436" y="4478103"/>
                  <a:pt x="1761396" y="4465705"/>
                  <a:pt x="1778356" y="4447109"/>
                </a:cubicBezTo>
                <a:cubicBezTo>
                  <a:pt x="1778356" y="4440911"/>
                  <a:pt x="1786835" y="4440911"/>
                  <a:pt x="1786835" y="4434711"/>
                </a:cubicBezTo>
                <a:cubicBezTo>
                  <a:pt x="1786835" y="4422314"/>
                  <a:pt x="1778356" y="4422314"/>
                  <a:pt x="1774116" y="4422314"/>
                </a:cubicBezTo>
                <a:cubicBezTo>
                  <a:pt x="1761396" y="4422314"/>
                  <a:pt x="1748676" y="4422314"/>
                  <a:pt x="1735955" y="4422314"/>
                </a:cubicBezTo>
                <a:cubicBezTo>
                  <a:pt x="1731716" y="4422314"/>
                  <a:pt x="1727476" y="4422314"/>
                  <a:pt x="1727476" y="4416115"/>
                </a:cubicBezTo>
                <a:cubicBezTo>
                  <a:pt x="1727476" y="4409916"/>
                  <a:pt x="1727476" y="4403718"/>
                  <a:pt x="1731716" y="4403718"/>
                </a:cubicBezTo>
                <a:cubicBezTo>
                  <a:pt x="1740195" y="4403718"/>
                  <a:pt x="1744436" y="4391320"/>
                  <a:pt x="1757156" y="4391320"/>
                </a:cubicBezTo>
                <a:cubicBezTo>
                  <a:pt x="1769875" y="4391320"/>
                  <a:pt x="1782595" y="4391320"/>
                  <a:pt x="1795316" y="4391320"/>
                </a:cubicBezTo>
                <a:cubicBezTo>
                  <a:pt x="1803795" y="4385120"/>
                  <a:pt x="1799555" y="4372722"/>
                  <a:pt x="1799555" y="4366524"/>
                </a:cubicBezTo>
                <a:cubicBezTo>
                  <a:pt x="1799555" y="4360326"/>
                  <a:pt x="1799555" y="4354126"/>
                  <a:pt x="1799555" y="4354126"/>
                </a:cubicBezTo>
                <a:cubicBezTo>
                  <a:pt x="1774116" y="4347928"/>
                  <a:pt x="1761396" y="4316933"/>
                  <a:pt x="1735955" y="4316933"/>
                </a:cubicBezTo>
                <a:cubicBezTo>
                  <a:pt x="1685076" y="4316933"/>
                  <a:pt x="1638436" y="4335530"/>
                  <a:pt x="1587556" y="4329331"/>
                </a:cubicBezTo>
                <a:cubicBezTo>
                  <a:pt x="1579077" y="4323133"/>
                  <a:pt x="1566356" y="4335530"/>
                  <a:pt x="1566356" y="4316933"/>
                </a:cubicBezTo>
                <a:cubicBezTo>
                  <a:pt x="1562117" y="4292137"/>
                  <a:pt x="1579077" y="4304535"/>
                  <a:pt x="1587556" y="4304535"/>
                </a:cubicBezTo>
                <a:cubicBezTo>
                  <a:pt x="1604516" y="4310735"/>
                  <a:pt x="1621476" y="4292137"/>
                  <a:pt x="1638436" y="4292137"/>
                </a:cubicBezTo>
                <a:cubicBezTo>
                  <a:pt x="1655396" y="4298337"/>
                  <a:pt x="1676596" y="4304535"/>
                  <a:pt x="1693556" y="4292137"/>
                </a:cubicBezTo>
                <a:cubicBezTo>
                  <a:pt x="1723235" y="4279739"/>
                  <a:pt x="1752915" y="4285939"/>
                  <a:pt x="1778356" y="4285939"/>
                </a:cubicBezTo>
                <a:cubicBezTo>
                  <a:pt x="1833475" y="4279739"/>
                  <a:pt x="1884355" y="4261143"/>
                  <a:pt x="1922515" y="4205354"/>
                </a:cubicBezTo>
                <a:cubicBezTo>
                  <a:pt x="1939475" y="4186758"/>
                  <a:pt x="1956435" y="4186758"/>
                  <a:pt x="1973395" y="4186758"/>
                </a:cubicBezTo>
                <a:cubicBezTo>
                  <a:pt x="1977635" y="4186758"/>
                  <a:pt x="1990355" y="4192956"/>
                  <a:pt x="1990355" y="4180558"/>
                </a:cubicBezTo>
                <a:cubicBezTo>
                  <a:pt x="1990355" y="4155763"/>
                  <a:pt x="1977635" y="4168161"/>
                  <a:pt x="1973395" y="4168161"/>
                </a:cubicBezTo>
                <a:cubicBezTo>
                  <a:pt x="1901315" y="4168161"/>
                  <a:pt x="1829235" y="4168161"/>
                  <a:pt x="1752915" y="4168161"/>
                </a:cubicBezTo>
                <a:cubicBezTo>
                  <a:pt x="1727476" y="4168161"/>
                  <a:pt x="1710516" y="4137167"/>
                  <a:pt x="1689315" y="4106171"/>
                </a:cubicBezTo>
                <a:cubicBezTo>
                  <a:pt x="1689315" y="4106171"/>
                  <a:pt x="1689315" y="4099973"/>
                  <a:pt x="1689315" y="4093775"/>
                </a:cubicBezTo>
                <a:cubicBezTo>
                  <a:pt x="1697796" y="4075178"/>
                  <a:pt x="1702036" y="4062780"/>
                  <a:pt x="1706275" y="4044184"/>
                </a:cubicBezTo>
                <a:lnTo>
                  <a:pt x="1709369" y="4034234"/>
                </a:lnTo>
                <a:lnTo>
                  <a:pt x="1615341" y="4034234"/>
                </a:lnTo>
                <a:cubicBezTo>
                  <a:pt x="1606858" y="4034234"/>
                  <a:pt x="1598377" y="4027942"/>
                  <a:pt x="1589894" y="4021650"/>
                </a:cubicBezTo>
                <a:cubicBezTo>
                  <a:pt x="1585652" y="4021650"/>
                  <a:pt x="1581411" y="4034234"/>
                  <a:pt x="1572928" y="4034234"/>
                </a:cubicBezTo>
                <a:cubicBezTo>
                  <a:pt x="1547481" y="4034234"/>
                  <a:pt x="1522033" y="4027942"/>
                  <a:pt x="1500827" y="4015358"/>
                </a:cubicBezTo>
                <a:cubicBezTo>
                  <a:pt x="1492344" y="4015358"/>
                  <a:pt x="1479621" y="4009066"/>
                  <a:pt x="1471138" y="4015358"/>
                </a:cubicBezTo>
                <a:cubicBezTo>
                  <a:pt x="1458414" y="4027942"/>
                  <a:pt x="1441450" y="4021650"/>
                  <a:pt x="1428725" y="4021650"/>
                </a:cubicBezTo>
                <a:cubicBezTo>
                  <a:pt x="1416002" y="4021650"/>
                  <a:pt x="1399038" y="4034234"/>
                  <a:pt x="1386313" y="4015358"/>
                </a:cubicBezTo>
                <a:cubicBezTo>
                  <a:pt x="1377831" y="4002775"/>
                  <a:pt x="1373589" y="4021650"/>
                  <a:pt x="1365106" y="4021650"/>
                </a:cubicBezTo>
                <a:cubicBezTo>
                  <a:pt x="1314211" y="4021650"/>
                  <a:pt x="1259075" y="4021650"/>
                  <a:pt x="1203939" y="4021650"/>
                </a:cubicBezTo>
                <a:cubicBezTo>
                  <a:pt x="1170009" y="4002775"/>
                  <a:pt x="1136078" y="4015358"/>
                  <a:pt x="1102148" y="4015358"/>
                </a:cubicBezTo>
                <a:cubicBezTo>
                  <a:pt x="1093665" y="4015358"/>
                  <a:pt x="1085184" y="4009066"/>
                  <a:pt x="1080942" y="3996483"/>
                </a:cubicBezTo>
                <a:cubicBezTo>
                  <a:pt x="1093665" y="3990191"/>
                  <a:pt x="1106390" y="3983899"/>
                  <a:pt x="1119114" y="3983899"/>
                </a:cubicBezTo>
                <a:cubicBezTo>
                  <a:pt x="1136078" y="3983899"/>
                  <a:pt x="1153044" y="3983899"/>
                  <a:pt x="1170009" y="3983899"/>
                </a:cubicBezTo>
                <a:cubicBezTo>
                  <a:pt x="1178492" y="3983899"/>
                  <a:pt x="1195456" y="3983899"/>
                  <a:pt x="1191215" y="3958731"/>
                </a:cubicBezTo>
                <a:cubicBezTo>
                  <a:pt x="1191215" y="3946147"/>
                  <a:pt x="1199698" y="3946147"/>
                  <a:pt x="1203939" y="3946147"/>
                </a:cubicBezTo>
                <a:cubicBezTo>
                  <a:pt x="1229386" y="3946147"/>
                  <a:pt x="1254834" y="3946147"/>
                  <a:pt x="1280281" y="3946147"/>
                </a:cubicBezTo>
                <a:cubicBezTo>
                  <a:pt x="1284523" y="3946147"/>
                  <a:pt x="1288764" y="3946147"/>
                  <a:pt x="1293005" y="3946147"/>
                </a:cubicBezTo>
                <a:cubicBezTo>
                  <a:pt x="1297247" y="3946147"/>
                  <a:pt x="1297247" y="3939856"/>
                  <a:pt x="1297247" y="3933564"/>
                </a:cubicBezTo>
                <a:cubicBezTo>
                  <a:pt x="1297247" y="3933564"/>
                  <a:pt x="1297247" y="3933564"/>
                  <a:pt x="1297247" y="3927272"/>
                </a:cubicBezTo>
                <a:cubicBezTo>
                  <a:pt x="1297247" y="3927272"/>
                  <a:pt x="1293005" y="3927272"/>
                  <a:pt x="1293005" y="3927272"/>
                </a:cubicBezTo>
                <a:cubicBezTo>
                  <a:pt x="1263317" y="3933564"/>
                  <a:pt x="1233628" y="3920981"/>
                  <a:pt x="1203939" y="3914688"/>
                </a:cubicBezTo>
                <a:cubicBezTo>
                  <a:pt x="1182733" y="3914688"/>
                  <a:pt x="1165767" y="3914688"/>
                  <a:pt x="1144561" y="3902104"/>
                </a:cubicBezTo>
                <a:cubicBezTo>
                  <a:pt x="1140320" y="3895813"/>
                  <a:pt x="1136078" y="3895813"/>
                  <a:pt x="1136078" y="3895813"/>
                </a:cubicBezTo>
                <a:cubicBezTo>
                  <a:pt x="1110631" y="3914688"/>
                  <a:pt x="1089425" y="3902104"/>
                  <a:pt x="1063978" y="3908397"/>
                </a:cubicBezTo>
                <a:cubicBezTo>
                  <a:pt x="1055495" y="3908397"/>
                  <a:pt x="1042771" y="3902104"/>
                  <a:pt x="1030047" y="3914688"/>
                </a:cubicBezTo>
                <a:cubicBezTo>
                  <a:pt x="1021565" y="3920981"/>
                  <a:pt x="1013082" y="3914688"/>
                  <a:pt x="1008840" y="3895813"/>
                </a:cubicBezTo>
                <a:cubicBezTo>
                  <a:pt x="1000359" y="3870645"/>
                  <a:pt x="1000359" y="3864354"/>
                  <a:pt x="1017323" y="3858061"/>
                </a:cubicBezTo>
                <a:cubicBezTo>
                  <a:pt x="1034288" y="3851770"/>
                  <a:pt x="1038530" y="3832895"/>
                  <a:pt x="1055495" y="3839186"/>
                </a:cubicBezTo>
                <a:cubicBezTo>
                  <a:pt x="1068219" y="3845479"/>
                  <a:pt x="1080942" y="3839186"/>
                  <a:pt x="1093665" y="3839186"/>
                </a:cubicBezTo>
                <a:cubicBezTo>
                  <a:pt x="1097907" y="3839186"/>
                  <a:pt x="1102148" y="3839186"/>
                  <a:pt x="1110631" y="3832895"/>
                </a:cubicBezTo>
                <a:cubicBezTo>
                  <a:pt x="1093665" y="3832895"/>
                  <a:pt x="1080942" y="3826602"/>
                  <a:pt x="1068219" y="3826602"/>
                </a:cubicBezTo>
                <a:cubicBezTo>
                  <a:pt x="1068219" y="3814018"/>
                  <a:pt x="1063978" y="3801436"/>
                  <a:pt x="1076701" y="3782559"/>
                </a:cubicBezTo>
                <a:cubicBezTo>
                  <a:pt x="1080942" y="3769977"/>
                  <a:pt x="1089425" y="3769977"/>
                  <a:pt x="1102148" y="3769977"/>
                </a:cubicBezTo>
                <a:cubicBezTo>
                  <a:pt x="1106390" y="3769977"/>
                  <a:pt x="1110631" y="3763684"/>
                  <a:pt x="1106390" y="3751100"/>
                </a:cubicBezTo>
                <a:cubicBezTo>
                  <a:pt x="1102148" y="3751100"/>
                  <a:pt x="1102148" y="3744809"/>
                  <a:pt x="1097907" y="3744809"/>
                </a:cubicBezTo>
                <a:cubicBezTo>
                  <a:pt x="1076701" y="3744809"/>
                  <a:pt x="1055495" y="3732225"/>
                  <a:pt x="1038530" y="3751100"/>
                </a:cubicBezTo>
                <a:cubicBezTo>
                  <a:pt x="1025806" y="3763684"/>
                  <a:pt x="1008840" y="3763684"/>
                  <a:pt x="1000359" y="3751100"/>
                </a:cubicBezTo>
                <a:cubicBezTo>
                  <a:pt x="991876" y="3732225"/>
                  <a:pt x="979152" y="3732225"/>
                  <a:pt x="962187" y="3732225"/>
                </a:cubicBezTo>
                <a:cubicBezTo>
                  <a:pt x="949464" y="3732225"/>
                  <a:pt x="936740" y="3732225"/>
                  <a:pt x="936740" y="3700766"/>
                </a:cubicBezTo>
                <a:cubicBezTo>
                  <a:pt x="936740" y="3688182"/>
                  <a:pt x="924015" y="3688182"/>
                  <a:pt x="915532" y="3681889"/>
                </a:cubicBezTo>
                <a:cubicBezTo>
                  <a:pt x="907051" y="3681889"/>
                  <a:pt x="898568" y="3681889"/>
                  <a:pt x="894326" y="3681889"/>
                </a:cubicBezTo>
                <a:cubicBezTo>
                  <a:pt x="877362" y="3681889"/>
                  <a:pt x="873121" y="3669307"/>
                  <a:pt x="885845" y="3650430"/>
                </a:cubicBezTo>
                <a:cubicBezTo>
                  <a:pt x="890085" y="3637846"/>
                  <a:pt x="894326" y="3618971"/>
                  <a:pt x="907051" y="3625264"/>
                </a:cubicBezTo>
                <a:cubicBezTo>
                  <a:pt x="924015" y="3631555"/>
                  <a:pt x="940981" y="3631555"/>
                  <a:pt x="957946" y="3625264"/>
                </a:cubicBezTo>
                <a:cubicBezTo>
                  <a:pt x="979152" y="3618971"/>
                  <a:pt x="996117" y="3625264"/>
                  <a:pt x="1013082" y="3625264"/>
                </a:cubicBezTo>
                <a:cubicBezTo>
                  <a:pt x="1030047" y="3625264"/>
                  <a:pt x="1042771" y="3612680"/>
                  <a:pt x="1059736" y="3612680"/>
                </a:cubicBezTo>
                <a:lnTo>
                  <a:pt x="1065471" y="3606894"/>
                </a:lnTo>
                <a:lnTo>
                  <a:pt x="1300457" y="3606894"/>
                </a:lnTo>
                <a:lnTo>
                  <a:pt x="1292447" y="3599416"/>
                </a:lnTo>
                <a:cubicBezTo>
                  <a:pt x="1287146" y="3593477"/>
                  <a:pt x="1281844" y="3589518"/>
                  <a:pt x="1273361" y="3593477"/>
                </a:cubicBezTo>
                <a:cubicBezTo>
                  <a:pt x="1260637" y="3601398"/>
                  <a:pt x="1247914" y="3593477"/>
                  <a:pt x="1235191" y="3593477"/>
                </a:cubicBezTo>
                <a:cubicBezTo>
                  <a:pt x="1230949" y="3593477"/>
                  <a:pt x="1226708" y="3593477"/>
                  <a:pt x="1218225" y="3585558"/>
                </a:cubicBezTo>
                <a:cubicBezTo>
                  <a:pt x="1235191" y="3585558"/>
                  <a:pt x="1247914" y="3577639"/>
                  <a:pt x="1260637" y="3577639"/>
                </a:cubicBezTo>
                <a:cubicBezTo>
                  <a:pt x="1260637" y="3561799"/>
                  <a:pt x="1264878" y="3545963"/>
                  <a:pt x="1252155" y="3522204"/>
                </a:cubicBezTo>
                <a:cubicBezTo>
                  <a:pt x="1247914" y="3506367"/>
                  <a:pt x="1239431" y="3506367"/>
                  <a:pt x="1226708" y="3506367"/>
                </a:cubicBezTo>
                <a:cubicBezTo>
                  <a:pt x="1222466" y="3506367"/>
                  <a:pt x="1218225" y="3498447"/>
                  <a:pt x="1222466" y="3482609"/>
                </a:cubicBezTo>
                <a:cubicBezTo>
                  <a:pt x="1226708" y="3482609"/>
                  <a:pt x="1226708" y="3474690"/>
                  <a:pt x="1230949" y="3474690"/>
                </a:cubicBezTo>
                <a:cubicBezTo>
                  <a:pt x="1252155" y="3474690"/>
                  <a:pt x="1273361" y="3458851"/>
                  <a:pt x="1290326" y="3482609"/>
                </a:cubicBezTo>
                <a:cubicBezTo>
                  <a:pt x="1303050" y="3498447"/>
                  <a:pt x="1320016" y="3498447"/>
                  <a:pt x="1328497" y="3482609"/>
                </a:cubicBezTo>
                <a:cubicBezTo>
                  <a:pt x="1336980" y="3458851"/>
                  <a:pt x="1349705" y="3458851"/>
                  <a:pt x="1366669" y="3458851"/>
                </a:cubicBezTo>
                <a:cubicBezTo>
                  <a:pt x="1379392" y="3458851"/>
                  <a:pt x="1392117" y="3458851"/>
                  <a:pt x="1392117" y="3419256"/>
                </a:cubicBezTo>
                <a:cubicBezTo>
                  <a:pt x="1392117" y="3403418"/>
                  <a:pt x="1404841" y="3403418"/>
                  <a:pt x="1413324" y="3395497"/>
                </a:cubicBezTo>
                <a:cubicBezTo>
                  <a:pt x="1421805" y="3395497"/>
                  <a:pt x="1430288" y="3395497"/>
                  <a:pt x="1434530" y="3395497"/>
                </a:cubicBezTo>
                <a:cubicBezTo>
                  <a:pt x="1451494" y="3395497"/>
                  <a:pt x="1455736" y="3379661"/>
                  <a:pt x="1443011" y="3355902"/>
                </a:cubicBezTo>
                <a:lnTo>
                  <a:pt x="1439942" y="3345666"/>
                </a:lnTo>
                <a:lnTo>
                  <a:pt x="1444719" y="3347831"/>
                </a:lnTo>
                <a:cubicBezTo>
                  <a:pt x="1447104" y="3347541"/>
                  <a:pt x="1449754" y="3345604"/>
                  <a:pt x="1452934" y="3340954"/>
                </a:cubicBezTo>
                <a:cubicBezTo>
                  <a:pt x="1465654" y="3328556"/>
                  <a:pt x="1478373" y="3340954"/>
                  <a:pt x="1486854" y="3334756"/>
                </a:cubicBezTo>
                <a:cubicBezTo>
                  <a:pt x="1499574" y="3334756"/>
                  <a:pt x="1512294" y="3334756"/>
                  <a:pt x="1525013" y="3334756"/>
                </a:cubicBezTo>
                <a:cubicBezTo>
                  <a:pt x="1533494" y="3322358"/>
                  <a:pt x="1525013" y="3309960"/>
                  <a:pt x="1529254" y="3297562"/>
                </a:cubicBezTo>
                <a:cubicBezTo>
                  <a:pt x="1541973" y="3272766"/>
                  <a:pt x="1558933" y="3266568"/>
                  <a:pt x="1580134" y="3278966"/>
                </a:cubicBezTo>
                <a:cubicBezTo>
                  <a:pt x="1584373" y="3278966"/>
                  <a:pt x="1584373" y="3285164"/>
                  <a:pt x="1592854" y="3285164"/>
                </a:cubicBezTo>
                <a:cubicBezTo>
                  <a:pt x="1597094" y="3285164"/>
                  <a:pt x="1601333" y="3278966"/>
                  <a:pt x="1601333" y="3266568"/>
                </a:cubicBezTo>
                <a:cubicBezTo>
                  <a:pt x="1601333" y="3260369"/>
                  <a:pt x="1601333" y="3247971"/>
                  <a:pt x="1592854" y="3247971"/>
                </a:cubicBezTo>
                <a:cubicBezTo>
                  <a:pt x="1580134" y="3254170"/>
                  <a:pt x="1567413" y="3247971"/>
                  <a:pt x="1558933" y="3254170"/>
                </a:cubicBezTo>
                <a:cubicBezTo>
                  <a:pt x="1541973" y="3254170"/>
                  <a:pt x="1533494" y="3241773"/>
                  <a:pt x="1520773" y="3241773"/>
                </a:cubicBezTo>
                <a:cubicBezTo>
                  <a:pt x="1512294" y="3235573"/>
                  <a:pt x="1508053" y="3216977"/>
                  <a:pt x="1508053" y="3204579"/>
                </a:cubicBezTo>
                <a:cubicBezTo>
                  <a:pt x="1499574" y="3185983"/>
                  <a:pt x="1499574" y="3179784"/>
                  <a:pt x="1486854" y="3192181"/>
                </a:cubicBezTo>
                <a:cubicBezTo>
                  <a:pt x="1469894" y="3198381"/>
                  <a:pt x="1452934" y="3204579"/>
                  <a:pt x="1435974" y="3216977"/>
                </a:cubicBezTo>
                <a:cubicBezTo>
                  <a:pt x="1431734" y="3223177"/>
                  <a:pt x="1423254" y="3216977"/>
                  <a:pt x="1414774" y="3216977"/>
                </a:cubicBezTo>
                <a:cubicBezTo>
                  <a:pt x="1410534" y="3216977"/>
                  <a:pt x="1410534" y="3204579"/>
                  <a:pt x="1406294" y="3198381"/>
                </a:cubicBezTo>
                <a:cubicBezTo>
                  <a:pt x="1397814" y="3185983"/>
                  <a:pt x="1406294" y="3179784"/>
                  <a:pt x="1410534" y="3167386"/>
                </a:cubicBezTo>
                <a:cubicBezTo>
                  <a:pt x="1414774" y="3154988"/>
                  <a:pt x="1427494" y="3154988"/>
                  <a:pt x="1435974" y="3142590"/>
                </a:cubicBezTo>
                <a:cubicBezTo>
                  <a:pt x="1440214" y="3136392"/>
                  <a:pt x="1440214" y="3136392"/>
                  <a:pt x="1440214" y="3130194"/>
                </a:cubicBezTo>
                <a:cubicBezTo>
                  <a:pt x="1440214" y="3123994"/>
                  <a:pt x="1435974" y="3123994"/>
                  <a:pt x="1431734" y="3123994"/>
                </a:cubicBezTo>
                <a:cubicBezTo>
                  <a:pt x="1419014" y="3123994"/>
                  <a:pt x="1402054" y="3117796"/>
                  <a:pt x="1389334" y="3130194"/>
                </a:cubicBezTo>
                <a:cubicBezTo>
                  <a:pt x="1389334" y="3136392"/>
                  <a:pt x="1385094" y="3130194"/>
                  <a:pt x="1385094" y="3130194"/>
                </a:cubicBezTo>
                <a:cubicBezTo>
                  <a:pt x="1376614" y="3123994"/>
                  <a:pt x="1385094" y="3123994"/>
                  <a:pt x="1385094" y="3117796"/>
                </a:cubicBezTo>
                <a:cubicBezTo>
                  <a:pt x="1389334" y="3111596"/>
                  <a:pt x="1389334" y="3099199"/>
                  <a:pt x="1380855" y="3099199"/>
                </a:cubicBezTo>
                <a:cubicBezTo>
                  <a:pt x="1372374" y="3099199"/>
                  <a:pt x="1363895" y="3099199"/>
                  <a:pt x="1351175" y="3099199"/>
                </a:cubicBezTo>
                <a:cubicBezTo>
                  <a:pt x="1363895" y="3086801"/>
                  <a:pt x="1376614" y="3086801"/>
                  <a:pt x="1389334" y="3080603"/>
                </a:cubicBezTo>
                <a:cubicBezTo>
                  <a:pt x="1397814" y="3074403"/>
                  <a:pt x="1397814" y="3068205"/>
                  <a:pt x="1393574" y="3062005"/>
                </a:cubicBezTo>
                <a:cubicBezTo>
                  <a:pt x="1389334" y="3037211"/>
                  <a:pt x="1389334" y="3031011"/>
                  <a:pt x="1406294" y="3024813"/>
                </a:cubicBezTo>
                <a:cubicBezTo>
                  <a:pt x="1410534" y="3024813"/>
                  <a:pt x="1419014" y="3024813"/>
                  <a:pt x="1423254" y="3024813"/>
                </a:cubicBezTo>
                <a:cubicBezTo>
                  <a:pt x="1423254" y="3018613"/>
                  <a:pt x="1423254" y="3018613"/>
                  <a:pt x="1423254" y="3012416"/>
                </a:cubicBezTo>
                <a:cubicBezTo>
                  <a:pt x="1423254" y="3012416"/>
                  <a:pt x="1423254" y="3006216"/>
                  <a:pt x="1423254" y="3006216"/>
                </a:cubicBezTo>
                <a:cubicBezTo>
                  <a:pt x="1393574" y="3012416"/>
                  <a:pt x="1372374" y="2981420"/>
                  <a:pt x="1342694" y="2981420"/>
                </a:cubicBezTo>
                <a:cubicBezTo>
                  <a:pt x="1325734" y="2981420"/>
                  <a:pt x="1308774" y="2969022"/>
                  <a:pt x="1291814" y="2950426"/>
                </a:cubicBezTo>
                <a:cubicBezTo>
                  <a:pt x="1291814" y="2944228"/>
                  <a:pt x="1283335" y="2944228"/>
                  <a:pt x="1283335" y="2938029"/>
                </a:cubicBezTo>
                <a:cubicBezTo>
                  <a:pt x="1283335" y="2925631"/>
                  <a:pt x="1291814" y="2925631"/>
                  <a:pt x="1296054" y="2925631"/>
                </a:cubicBezTo>
                <a:cubicBezTo>
                  <a:pt x="1308774" y="2925631"/>
                  <a:pt x="1321494" y="2925631"/>
                  <a:pt x="1334215" y="2925631"/>
                </a:cubicBezTo>
                <a:cubicBezTo>
                  <a:pt x="1338454" y="2925631"/>
                  <a:pt x="1342694" y="2925631"/>
                  <a:pt x="1342694" y="2919432"/>
                </a:cubicBezTo>
                <a:cubicBezTo>
                  <a:pt x="1342694" y="2913233"/>
                  <a:pt x="1342694" y="2907035"/>
                  <a:pt x="1338454" y="2907035"/>
                </a:cubicBezTo>
                <a:cubicBezTo>
                  <a:pt x="1329975" y="2907035"/>
                  <a:pt x="1325734" y="2894637"/>
                  <a:pt x="1313014" y="2894637"/>
                </a:cubicBezTo>
                <a:cubicBezTo>
                  <a:pt x="1300295" y="2894637"/>
                  <a:pt x="1287575" y="2894637"/>
                  <a:pt x="1274854" y="2894637"/>
                </a:cubicBezTo>
                <a:cubicBezTo>
                  <a:pt x="1266375" y="2888437"/>
                  <a:pt x="1270615" y="2876039"/>
                  <a:pt x="1270615" y="2869841"/>
                </a:cubicBezTo>
                <a:cubicBezTo>
                  <a:pt x="1270615" y="2863643"/>
                  <a:pt x="1270615" y="2857443"/>
                  <a:pt x="1270615" y="2857443"/>
                </a:cubicBezTo>
                <a:cubicBezTo>
                  <a:pt x="1296054" y="2851245"/>
                  <a:pt x="1308774" y="2820250"/>
                  <a:pt x="1334215" y="2820250"/>
                </a:cubicBezTo>
                <a:cubicBezTo>
                  <a:pt x="1385094" y="2820250"/>
                  <a:pt x="1431734" y="2838847"/>
                  <a:pt x="1482614" y="2832648"/>
                </a:cubicBezTo>
                <a:cubicBezTo>
                  <a:pt x="1491093" y="2826450"/>
                  <a:pt x="1503814" y="2838847"/>
                  <a:pt x="1503814" y="2820250"/>
                </a:cubicBezTo>
                <a:cubicBezTo>
                  <a:pt x="1508053" y="2795454"/>
                  <a:pt x="1491093" y="2807852"/>
                  <a:pt x="1482614" y="2807852"/>
                </a:cubicBezTo>
                <a:cubicBezTo>
                  <a:pt x="1465654" y="2814052"/>
                  <a:pt x="1448694" y="2795454"/>
                  <a:pt x="1431734" y="2795454"/>
                </a:cubicBezTo>
                <a:cubicBezTo>
                  <a:pt x="1414774" y="2801654"/>
                  <a:pt x="1393574" y="2807852"/>
                  <a:pt x="1376614" y="2795454"/>
                </a:cubicBezTo>
                <a:cubicBezTo>
                  <a:pt x="1346935" y="2783056"/>
                  <a:pt x="1317255" y="2789256"/>
                  <a:pt x="1291814" y="2789256"/>
                </a:cubicBezTo>
                <a:cubicBezTo>
                  <a:pt x="1236695" y="2783056"/>
                  <a:pt x="1185815" y="2764460"/>
                  <a:pt x="1147655" y="2708671"/>
                </a:cubicBezTo>
                <a:cubicBezTo>
                  <a:pt x="1130695" y="2690075"/>
                  <a:pt x="1113735" y="2690075"/>
                  <a:pt x="1096775" y="2690075"/>
                </a:cubicBezTo>
                <a:cubicBezTo>
                  <a:pt x="1092535" y="2690075"/>
                  <a:pt x="1079815" y="2696273"/>
                  <a:pt x="1079815" y="2683875"/>
                </a:cubicBezTo>
                <a:cubicBezTo>
                  <a:pt x="1079815" y="2659080"/>
                  <a:pt x="1092535" y="2671478"/>
                  <a:pt x="1096775" y="2671478"/>
                </a:cubicBezTo>
                <a:cubicBezTo>
                  <a:pt x="1168855" y="2671478"/>
                  <a:pt x="1240935" y="2671478"/>
                  <a:pt x="1317255" y="2671478"/>
                </a:cubicBezTo>
                <a:cubicBezTo>
                  <a:pt x="1342694" y="2671478"/>
                  <a:pt x="1359654" y="2640484"/>
                  <a:pt x="1380855" y="2609488"/>
                </a:cubicBezTo>
                <a:cubicBezTo>
                  <a:pt x="1380855" y="2609488"/>
                  <a:pt x="1380855" y="2603290"/>
                  <a:pt x="1380855" y="2597092"/>
                </a:cubicBezTo>
                <a:cubicBezTo>
                  <a:pt x="1372374" y="2578495"/>
                  <a:pt x="1368134" y="2566097"/>
                  <a:pt x="1363895" y="2547501"/>
                </a:cubicBezTo>
                <a:lnTo>
                  <a:pt x="1360801" y="2537551"/>
                </a:lnTo>
                <a:lnTo>
                  <a:pt x="1454829" y="2537551"/>
                </a:lnTo>
                <a:cubicBezTo>
                  <a:pt x="1463312" y="2537551"/>
                  <a:pt x="1471793" y="2531259"/>
                  <a:pt x="1480276" y="2524967"/>
                </a:cubicBezTo>
                <a:cubicBezTo>
                  <a:pt x="1484518" y="2524967"/>
                  <a:pt x="1488759" y="2537551"/>
                  <a:pt x="1497242" y="2537551"/>
                </a:cubicBezTo>
                <a:cubicBezTo>
                  <a:pt x="1522689" y="2537551"/>
                  <a:pt x="1548137" y="2531259"/>
                  <a:pt x="1569343" y="2518676"/>
                </a:cubicBezTo>
                <a:cubicBezTo>
                  <a:pt x="1577826" y="2518676"/>
                  <a:pt x="1590549" y="2512383"/>
                  <a:pt x="1599032" y="2518676"/>
                </a:cubicBezTo>
                <a:cubicBezTo>
                  <a:pt x="1611756" y="2531259"/>
                  <a:pt x="1628720" y="2524967"/>
                  <a:pt x="1641445" y="2524967"/>
                </a:cubicBezTo>
                <a:cubicBezTo>
                  <a:pt x="1654168" y="2524967"/>
                  <a:pt x="1671132" y="2537551"/>
                  <a:pt x="1683857" y="2518676"/>
                </a:cubicBezTo>
                <a:cubicBezTo>
                  <a:pt x="1692339" y="2506092"/>
                  <a:pt x="1696581" y="2524967"/>
                  <a:pt x="1705064" y="2524967"/>
                </a:cubicBezTo>
                <a:cubicBezTo>
                  <a:pt x="1755959" y="2524967"/>
                  <a:pt x="1811095" y="2524967"/>
                  <a:pt x="1866231" y="2524967"/>
                </a:cubicBezTo>
                <a:cubicBezTo>
                  <a:pt x="1900161" y="2506092"/>
                  <a:pt x="1934092" y="2518676"/>
                  <a:pt x="1968022" y="2518676"/>
                </a:cubicBezTo>
                <a:cubicBezTo>
                  <a:pt x="1976505" y="2518676"/>
                  <a:pt x="1984986" y="2512383"/>
                  <a:pt x="1989228" y="2499800"/>
                </a:cubicBezTo>
                <a:cubicBezTo>
                  <a:pt x="1976505" y="2493508"/>
                  <a:pt x="1963780" y="2487216"/>
                  <a:pt x="1951056" y="2487216"/>
                </a:cubicBezTo>
                <a:cubicBezTo>
                  <a:pt x="1934092" y="2487216"/>
                  <a:pt x="1917126" y="2487216"/>
                  <a:pt x="1900161" y="2487216"/>
                </a:cubicBezTo>
                <a:cubicBezTo>
                  <a:pt x="1891678" y="2487216"/>
                  <a:pt x="1874714" y="2487216"/>
                  <a:pt x="1878955" y="2462048"/>
                </a:cubicBezTo>
                <a:cubicBezTo>
                  <a:pt x="1878955" y="2449464"/>
                  <a:pt x="1870472" y="2449464"/>
                  <a:pt x="1866231" y="2449464"/>
                </a:cubicBezTo>
                <a:cubicBezTo>
                  <a:pt x="1840784" y="2449464"/>
                  <a:pt x="1815336" y="2449464"/>
                  <a:pt x="1789889" y="2449464"/>
                </a:cubicBezTo>
                <a:cubicBezTo>
                  <a:pt x="1785647" y="2449464"/>
                  <a:pt x="1781406" y="2449464"/>
                  <a:pt x="1777165" y="2449464"/>
                </a:cubicBezTo>
                <a:cubicBezTo>
                  <a:pt x="1772923" y="2449464"/>
                  <a:pt x="1772923" y="2443173"/>
                  <a:pt x="1772923" y="2436881"/>
                </a:cubicBezTo>
                <a:cubicBezTo>
                  <a:pt x="1772923" y="2436881"/>
                  <a:pt x="1772923" y="2436881"/>
                  <a:pt x="1772923" y="2430589"/>
                </a:cubicBezTo>
                <a:cubicBezTo>
                  <a:pt x="1772923" y="2430589"/>
                  <a:pt x="1777165" y="2430589"/>
                  <a:pt x="1777165" y="2430589"/>
                </a:cubicBezTo>
                <a:cubicBezTo>
                  <a:pt x="1806853" y="2436881"/>
                  <a:pt x="1836542" y="2424298"/>
                  <a:pt x="1866231" y="2418005"/>
                </a:cubicBezTo>
                <a:cubicBezTo>
                  <a:pt x="1887437" y="2418005"/>
                  <a:pt x="1904403" y="2418005"/>
                  <a:pt x="1925609" y="2405421"/>
                </a:cubicBezTo>
                <a:cubicBezTo>
                  <a:pt x="1929850" y="2399130"/>
                  <a:pt x="1934092" y="2399130"/>
                  <a:pt x="1934092" y="2399130"/>
                </a:cubicBezTo>
                <a:cubicBezTo>
                  <a:pt x="1959539" y="2418005"/>
                  <a:pt x="1980745" y="2405421"/>
                  <a:pt x="2006192" y="2411714"/>
                </a:cubicBezTo>
                <a:cubicBezTo>
                  <a:pt x="2014675" y="2411714"/>
                  <a:pt x="2027399" y="2405421"/>
                  <a:pt x="2040123" y="2418005"/>
                </a:cubicBezTo>
                <a:cubicBezTo>
                  <a:pt x="2044364" y="2421152"/>
                  <a:pt x="2048606" y="2421152"/>
                  <a:pt x="2052317" y="2418006"/>
                </a:cubicBezTo>
                <a:lnTo>
                  <a:pt x="2057171" y="2407840"/>
                </a:lnTo>
                <a:lnTo>
                  <a:pt x="2053024" y="2406042"/>
                </a:lnTo>
                <a:cubicBezTo>
                  <a:pt x="2051434" y="2401798"/>
                  <a:pt x="2053555" y="2395736"/>
                  <a:pt x="2059917" y="2388460"/>
                </a:cubicBezTo>
                <a:lnTo>
                  <a:pt x="2062986" y="2382191"/>
                </a:lnTo>
                <a:lnTo>
                  <a:pt x="2058209" y="2383517"/>
                </a:lnTo>
                <a:cubicBezTo>
                  <a:pt x="2055824" y="2383339"/>
                  <a:pt x="2053174" y="2382153"/>
                  <a:pt x="2049994" y="2379305"/>
                </a:cubicBezTo>
                <a:cubicBezTo>
                  <a:pt x="2037274" y="2371712"/>
                  <a:pt x="2024555" y="2379305"/>
                  <a:pt x="2016074" y="2375509"/>
                </a:cubicBezTo>
                <a:cubicBezTo>
                  <a:pt x="2003354" y="2375509"/>
                  <a:pt x="1990634" y="2375509"/>
                  <a:pt x="1977915" y="2375509"/>
                </a:cubicBezTo>
                <a:cubicBezTo>
                  <a:pt x="1969434" y="2367916"/>
                  <a:pt x="1977915" y="2360323"/>
                  <a:pt x="1973674" y="2352730"/>
                </a:cubicBezTo>
                <a:cubicBezTo>
                  <a:pt x="1960955" y="2337544"/>
                  <a:pt x="1943995" y="2333748"/>
                  <a:pt x="1922794" y="2341341"/>
                </a:cubicBezTo>
                <a:cubicBezTo>
                  <a:pt x="1918555" y="2341341"/>
                  <a:pt x="1918555" y="2345137"/>
                  <a:pt x="1910074" y="2345137"/>
                </a:cubicBezTo>
                <a:cubicBezTo>
                  <a:pt x="1905834" y="2345137"/>
                  <a:pt x="1901595" y="2341341"/>
                  <a:pt x="1901595" y="2333748"/>
                </a:cubicBezTo>
                <a:cubicBezTo>
                  <a:pt x="1901595" y="2329951"/>
                  <a:pt x="1901595" y="2322358"/>
                  <a:pt x="1910074" y="2322358"/>
                </a:cubicBezTo>
                <a:cubicBezTo>
                  <a:pt x="1922794" y="2326155"/>
                  <a:pt x="1935515" y="2322358"/>
                  <a:pt x="1943995" y="2326155"/>
                </a:cubicBezTo>
                <a:cubicBezTo>
                  <a:pt x="1960955" y="2326155"/>
                  <a:pt x="1969434" y="2318562"/>
                  <a:pt x="1982155" y="2318562"/>
                </a:cubicBezTo>
                <a:cubicBezTo>
                  <a:pt x="1990634" y="2314765"/>
                  <a:pt x="1994875" y="2303376"/>
                  <a:pt x="1994875" y="2295783"/>
                </a:cubicBezTo>
                <a:lnTo>
                  <a:pt x="1996434" y="2293896"/>
                </a:lnTo>
                <a:lnTo>
                  <a:pt x="1993469" y="2285876"/>
                </a:lnTo>
                <a:cubicBezTo>
                  <a:pt x="1989228" y="2273294"/>
                  <a:pt x="1980745" y="2273294"/>
                  <a:pt x="1968022" y="2273294"/>
                </a:cubicBezTo>
                <a:cubicBezTo>
                  <a:pt x="1963780" y="2273294"/>
                  <a:pt x="1959539" y="2267001"/>
                  <a:pt x="1963780" y="2254417"/>
                </a:cubicBezTo>
                <a:cubicBezTo>
                  <a:pt x="1968022" y="2254417"/>
                  <a:pt x="1968022" y="2248126"/>
                  <a:pt x="1972263" y="2248126"/>
                </a:cubicBezTo>
                <a:cubicBezTo>
                  <a:pt x="1993469" y="2248126"/>
                  <a:pt x="2014675" y="2235542"/>
                  <a:pt x="2031640" y="2254417"/>
                </a:cubicBezTo>
                <a:cubicBezTo>
                  <a:pt x="2038002" y="2260709"/>
                  <a:pt x="2045425" y="2263855"/>
                  <a:pt x="2052317" y="2263855"/>
                </a:cubicBezTo>
                <a:lnTo>
                  <a:pt x="2066156" y="2256389"/>
                </a:lnTo>
                <a:lnTo>
                  <a:pt x="2062714" y="2250226"/>
                </a:lnTo>
                <a:cubicBezTo>
                  <a:pt x="2062714" y="2246429"/>
                  <a:pt x="2066954" y="2246429"/>
                  <a:pt x="2071194" y="2246429"/>
                </a:cubicBezTo>
                <a:lnTo>
                  <a:pt x="2077788" y="2246134"/>
                </a:lnTo>
                <a:lnTo>
                  <a:pt x="2085717" y="2237901"/>
                </a:lnTo>
                <a:cubicBezTo>
                  <a:pt x="2092079" y="2235542"/>
                  <a:pt x="2099501" y="2235542"/>
                  <a:pt x="2107983" y="2235542"/>
                </a:cubicBezTo>
                <a:lnTo>
                  <a:pt x="2119210" y="2233019"/>
                </a:lnTo>
                <a:lnTo>
                  <a:pt x="2122073" y="2231243"/>
                </a:lnTo>
                <a:lnTo>
                  <a:pt x="2125704" y="2231243"/>
                </a:lnTo>
                <a:lnTo>
                  <a:pt x="2130411" y="2223618"/>
                </a:lnTo>
                <a:lnTo>
                  <a:pt x="2113594" y="2219854"/>
                </a:lnTo>
                <a:cubicBezTo>
                  <a:pt x="2105114" y="2216057"/>
                  <a:pt x="2105114" y="2212261"/>
                  <a:pt x="2109354" y="2208464"/>
                </a:cubicBezTo>
                <a:cubicBezTo>
                  <a:pt x="2113594" y="2193279"/>
                  <a:pt x="2113594" y="2189482"/>
                  <a:pt x="2096634" y="2185686"/>
                </a:cubicBezTo>
                <a:cubicBezTo>
                  <a:pt x="2092394" y="2185686"/>
                  <a:pt x="2083914" y="2185686"/>
                  <a:pt x="2079674" y="2185686"/>
                </a:cubicBezTo>
                <a:cubicBezTo>
                  <a:pt x="2079674" y="2181889"/>
                  <a:pt x="2079674" y="2181889"/>
                  <a:pt x="2079674" y="2178093"/>
                </a:cubicBezTo>
                <a:cubicBezTo>
                  <a:pt x="2079674" y="2178093"/>
                  <a:pt x="2079674" y="2174296"/>
                  <a:pt x="2079674" y="2174296"/>
                </a:cubicBezTo>
                <a:cubicBezTo>
                  <a:pt x="2109354" y="2178093"/>
                  <a:pt x="2130554" y="2159110"/>
                  <a:pt x="2160234" y="2159110"/>
                </a:cubicBezTo>
                <a:lnTo>
                  <a:pt x="2184445" y="2154142"/>
                </a:lnTo>
                <a:lnTo>
                  <a:pt x="2184325" y="2153747"/>
                </a:lnTo>
                <a:cubicBezTo>
                  <a:pt x="2180085" y="2141163"/>
                  <a:pt x="2175844" y="2122288"/>
                  <a:pt x="2163119" y="2128581"/>
                </a:cubicBezTo>
                <a:cubicBezTo>
                  <a:pt x="2146155" y="2134872"/>
                  <a:pt x="2129189" y="2134872"/>
                  <a:pt x="2112224" y="2128581"/>
                </a:cubicBezTo>
                <a:cubicBezTo>
                  <a:pt x="2091018" y="2122288"/>
                  <a:pt x="2074053" y="2128581"/>
                  <a:pt x="2057088" y="2128581"/>
                </a:cubicBezTo>
                <a:cubicBezTo>
                  <a:pt x="2040123" y="2128581"/>
                  <a:pt x="2027399" y="2115997"/>
                  <a:pt x="2010434" y="2115997"/>
                </a:cubicBezTo>
                <a:cubicBezTo>
                  <a:pt x="2004073" y="2115997"/>
                  <a:pt x="1999831" y="2111278"/>
                  <a:pt x="1997181" y="2102626"/>
                </a:cubicBezTo>
                <a:lnTo>
                  <a:pt x="1994109" y="2072040"/>
                </a:lnTo>
                <a:lnTo>
                  <a:pt x="2204664" y="2072040"/>
                </a:lnTo>
                <a:lnTo>
                  <a:pt x="2200514" y="2070368"/>
                </a:lnTo>
                <a:cubicBezTo>
                  <a:pt x="2190974" y="2065148"/>
                  <a:pt x="2181434" y="2060402"/>
                  <a:pt x="2168713" y="2060402"/>
                </a:cubicBezTo>
                <a:cubicBezTo>
                  <a:pt x="2117834" y="2060402"/>
                  <a:pt x="2071194" y="2071792"/>
                  <a:pt x="2020314" y="2067995"/>
                </a:cubicBezTo>
                <a:cubicBezTo>
                  <a:pt x="2011835" y="2064199"/>
                  <a:pt x="1999114" y="2071792"/>
                  <a:pt x="1999114" y="2060402"/>
                </a:cubicBezTo>
                <a:cubicBezTo>
                  <a:pt x="1994875" y="2045216"/>
                  <a:pt x="2011835" y="2052809"/>
                  <a:pt x="2020314" y="2052809"/>
                </a:cubicBezTo>
                <a:cubicBezTo>
                  <a:pt x="2037274" y="2056606"/>
                  <a:pt x="2054234" y="2045216"/>
                  <a:pt x="2071194" y="2045216"/>
                </a:cubicBezTo>
                <a:cubicBezTo>
                  <a:pt x="2088154" y="2049013"/>
                  <a:pt x="2109354" y="2052809"/>
                  <a:pt x="2126314" y="2045216"/>
                </a:cubicBezTo>
                <a:cubicBezTo>
                  <a:pt x="2155993" y="2037623"/>
                  <a:pt x="2185673" y="2041420"/>
                  <a:pt x="2211114" y="2041420"/>
                </a:cubicBezTo>
                <a:cubicBezTo>
                  <a:pt x="2266233" y="2037623"/>
                  <a:pt x="2317113" y="2026234"/>
                  <a:pt x="2355273" y="1992066"/>
                </a:cubicBezTo>
                <a:cubicBezTo>
                  <a:pt x="2372233" y="1980677"/>
                  <a:pt x="2389193" y="1980677"/>
                  <a:pt x="2406153" y="1980677"/>
                </a:cubicBezTo>
                <a:cubicBezTo>
                  <a:pt x="2410393" y="1980677"/>
                  <a:pt x="2423113" y="1984473"/>
                  <a:pt x="2423113" y="1976880"/>
                </a:cubicBezTo>
                <a:cubicBezTo>
                  <a:pt x="2423113" y="1961694"/>
                  <a:pt x="2410393" y="1969287"/>
                  <a:pt x="2406153" y="1969287"/>
                </a:cubicBezTo>
                <a:cubicBezTo>
                  <a:pt x="2334073" y="1969287"/>
                  <a:pt x="2261993" y="1969287"/>
                  <a:pt x="2185673" y="1969287"/>
                </a:cubicBezTo>
                <a:cubicBezTo>
                  <a:pt x="2160234" y="1969287"/>
                  <a:pt x="2143274" y="1950305"/>
                  <a:pt x="2122073" y="1931322"/>
                </a:cubicBezTo>
                <a:cubicBezTo>
                  <a:pt x="2122073" y="1931322"/>
                  <a:pt x="2122073" y="1927526"/>
                  <a:pt x="2122073" y="1923730"/>
                </a:cubicBezTo>
                <a:cubicBezTo>
                  <a:pt x="2130554" y="1912340"/>
                  <a:pt x="2134794" y="1904747"/>
                  <a:pt x="2139033" y="1893358"/>
                </a:cubicBezTo>
                <a:lnTo>
                  <a:pt x="2142127" y="1887264"/>
                </a:lnTo>
                <a:lnTo>
                  <a:pt x="2048099" y="1887264"/>
                </a:lnTo>
                <a:cubicBezTo>
                  <a:pt x="2039616" y="1887264"/>
                  <a:pt x="2031135" y="1883411"/>
                  <a:pt x="2022652" y="1879557"/>
                </a:cubicBezTo>
                <a:cubicBezTo>
                  <a:pt x="2018410" y="1879557"/>
                  <a:pt x="2014169" y="1887264"/>
                  <a:pt x="2005686" y="1887264"/>
                </a:cubicBezTo>
                <a:cubicBezTo>
                  <a:pt x="1980239" y="1887264"/>
                  <a:pt x="1954791" y="1883411"/>
                  <a:pt x="1933585" y="1875704"/>
                </a:cubicBezTo>
                <a:cubicBezTo>
                  <a:pt x="1925102" y="1875704"/>
                  <a:pt x="1912379" y="1871850"/>
                  <a:pt x="1903896" y="1875704"/>
                </a:cubicBezTo>
                <a:cubicBezTo>
                  <a:pt x="1891172" y="1883411"/>
                  <a:pt x="1874208" y="1879557"/>
                  <a:pt x="1861483" y="1879557"/>
                </a:cubicBezTo>
                <a:cubicBezTo>
                  <a:pt x="1848760" y="1879557"/>
                  <a:pt x="1831796" y="1887264"/>
                  <a:pt x="1819071" y="1875704"/>
                </a:cubicBezTo>
                <a:cubicBezTo>
                  <a:pt x="1810589" y="1867997"/>
                  <a:pt x="1806347" y="1879557"/>
                  <a:pt x="1797864" y="1879557"/>
                </a:cubicBezTo>
                <a:cubicBezTo>
                  <a:pt x="1746969" y="1879557"/>
                  <a:pt x="1691833" y="1879557"/>
                  <a:pt x="1636697" y="1879557"/>
                </a:cubicBezTo>
                <a:cubicBezTo>
                  <a:pt x="1602767" y="1867997"/>
                  <a:pt x="1568836" y="1875704"/>
                  <a:pt x="1534906" y="1875704"/>
                </a:cubicBezTo>
                <a:cubicBezTo>
                  <a:pt x="1526423" y="1875704"/>
                  <a:pt x="1517942" y="1871850"/>
                  <a:pt x="1513700" y="1864144"/>
                </a:cubicBezTo>
                <a:cubicBezTo>
                  <a:pt x="1526423" y="1860290"/>
                  <a:pt x="1539148" y="1856437"/>
                  <a:pt x="1551872" y="1856437"/>
                </a:cubicBezTo>
                <a:cubicBezTo>
                  <a:pt x="1568836" y="1856437"/>
                  <a:pt x="1585802" y="1856437"/>
                  <a:pt x="1602767" y="1856437"/>
                </a:cubicBezTo>
                <a:cubicBezTo>
                  <a:pt x="1611250" y="1856437"/>
                  <a:pt x="1628214" y="1856437"/>
                  <a:pt x="1623973" y="1841023"/>
                </a:cubicBezTo>
                <a:cubicBezTo>
                  <a:pt x="1623973" y="1833316"/>
                  <a:pt x="1632456" y="1833316"/>
                  <a:pt x="1636697" y="1833316"/>
                </a:cubicBezTo>
                <a:cubicBezTo>
                  <a:pt x="1662144" y="1833316"/>
                  <a:pt x="1687592" y="1833316"/>
                  <a:pt x="1713039" y="1833316"/>
                </a:cubicBezTo>
                <a:cubicBezTo>
                  <a:pt x="1717281" y="1833316"/>
                  <a:pt x="1721522" y="1833316"/>
                  <a:pt x="1725763" y="1833316"/>
                </a:cubicBezTo>
                <a:cubicBezTo>
                  <a:pt x="1730005" y="1833316"/>
                  <a:pt x="1730005" y="1829463"/>
                  <a:pt x="1730005" y="1825609"/>
                </a:cubicBezTo>
                <a:cubicBezTo>
                  <a:pt x="1730005" y="1825609"/>
                  <a:pt x="1730005" y="1825609"/>
                  <a:pt x="1730005" y="1821756"/>
                </a:cubicBezTo>
                <a:cubicBezTo>
                  <a:pt x="1730005" y="1821756"/>
                  <a:pt x="1725763" y="1821756"/>
                  <a:pt x="1725763" y="1821756"/>
                </a:cubicBezTo>
                <a:cubicBezTo>
                  <a:pt x="1696075" y="1825609"/>
                  <a:pt x="1666386" y="1817903"/>
                  <a:pt x="1636697" y="1814049"/>
                </a:cubicBezTo>
                <a:cubicBezTo>
                  <a:pt x="1615491" y="1814049"/>
                  <a:pt x="1598525" y="1814049"/>
                  <a:pt x="1577319" y="1806342"/>
                </a:cubicBezTo>
                <a:cubicBezTo>
                  <a:pt x="1573078" y="1802489"/>
                  <a:pt x="1568836" y="1802489"/>
                  <a:pt x="1568836" y="1802489"/>
                </a:cubicBezTo>
                <a:cubicBezTo>
                  <a:pt x="1543389" y="1814049"/>
                  <a:pt x="1522183" y="1806342"/>
                  <a:pt x="1496736" y="1810196"/>
                </a:cubicBezTo>
                <a:cubicBezTo>
                  <a:pt x="1488253" y="1810196"/>
                  <a:pt x="1475529" y="1806342"/>
                  <a:pt x="1462805" y="1814049"/>
                </a:cubicBezTo>
                <a:cubicBezTo>
                  <a:pt x="1454323" y="1817903"/>
                  <a:pt x="1445840" y="1814049"/>
                  <a:pt x="1441598" y="1802489"/>
                </a:cubicBezTo>
                <a:cubicBezTo>
                  <a:pt x="1433117" y="1787075"/>
                  <a:pt x="1433117" y="1783222"/>
                  <a:pt x="1450081" y="1779368"/>
                </a:cubicBezTo>
                <a:cubicBezTo>
                  <a:pt x="1467046" y="1775515"/>
                  <a:pt x="1471288" y="1763955"/>
                  <a:pt x="1488253" y="1767808"/>
                </a:cubicBezTo>
                <a:cubicBezTo>
                  <a:pt x="1500977" y="1771662"/>
                  <a:pt x="1513700" y="1767808"/>
                  <a:pt x="1526423" y="1767808"/>
                </a:cubicBezTo>
                <a:cubicBezTo>
                  <a:pt x="1530665" y="1767808"/>
                  <a:pt x="1534906" y="1767808"/>
                  <a:pt x="1543389" y="1763955"/>
                </a:cubicBezTo>
                <a:cubicBezTo>
                  <a:pt x="1526423" y="1763955"/>
                  <a:pt x="1513700" y="1760101"/>
                  <a:pt x="1500977" y="1760101"/>
                </a:cubicBezTo>
                <a:cubicBezTo>
                  <a:pt x="1500977" y="1752394"/>
                  <a:pt x="1496736" y="1744688"/>
                  <a:pt x="1509459" y="1733127"/>
                </a:cubicBezTo>
                <a:cubicBezTo>
                  <a:pt x="1513700" y="1725421"/>
                  <a:pt x="1522183" y="1725421"/>
                  <a:pt x="1534906" y="1725421"/>
                </a:cubicBezTo>
                <a:cubicBezTo>
                  <a:pt x="1539148" y="1725421"/>
                  <a:pt x="1543389" y="1721567"/>
                  <a:pt x="1539148" y="1713860"/>
                </a:cubicBezTo>
                <a:cubicBezTo>
                  <a:pt x="1534906" y="1713860"/>
                  <a:pt x="1534906" y="1710007"/>
                  <a:pt x="1530665" y="1710007"/>
                </a:cubicBezTo>
                <a:cubicBezTo>
                  <a:pt x="1509459" y="1710007"/>
                  <a:pt x="1488253" y="1702300"/>
                  <a:pt x="1471288" y="1713860"/>
                </a:cubicBezTo>
                <a:cubicBezTo>
                  <a:pt x="1458564" y="1721567"/>
                  <a:pt x="1441598" y="1721567"/>
                  <a:pt x="1433117" y="1713860"/>
                </a:cubicBezTo>
                <a:cubicBezTo>
                  <a:pt x="1424634" y="1702300"/>
                  <a:pt x="1411910" y="1702300"/>
                  <a:pt x="1394945" y="1702300"/>
                </a:cubicBezTo>
                <a:cubicBezTo>
                  <a:pt x="1382222" y="1702300"/>
                  <a:pt x="1369498" y="1702300"/>
                  <a:pt x="1369498" y="1683033"/>
                </a:cubicBezTo>
                <a:cubicBezTo>
                  <a:pt x="1369498" y="1675326"/>
                  <a:pt x="1356773" y="1675326"/>
                  <a:pt x="1348290" y="1671472"/>
                </a:cubicBezTo>
                <a:cubicBezTo>
                  <a:pt x="1339809" y="1671472"/>
                  <a:pt x="1331326" y="1671472"/>
                  <a:pt x="1327084" y="1671472"/>
                </a:cubicBezTo>
                <a:cubicBezTo>
                  <a:pt x="1310120" y="1671472"/>
                  <a:pt x="1305879" y="1663766"/>
                  <a:pt x="1318603" y="1652205"/>
                </a:cubicBezTo>
                <a:lnTo>
                  <a:pt x="1323701" y="1643934"/>
                </a:lnTo>
                <a:lnTo>
                  <a:pt x="1379040" y="1643934"/>
                </a:lnTo>
                <a:lnTo>
                  <a:pt x="1399446" y="1636359"/>
                </a:lnTo>
                <a:lnTo>
                  <a:pt x="1406694" y="1636000"/>
                </a:lnTo>
                <a:lnTo>
                  <a:pt x="1411379" y="1639211"/>
                </a:lnTo>
                <a:cubicBezTo>
                  <a:pt x="1414030" y="1641572"/>
                  <a:pt x="1417211" y="1643934"/>
                  <a:pt x="1421453" y="1643934"/>
                </a:cubicBezTo>
                <a:cubicBezTo>
                  <a:pt x="1446900" y="1643934"/>
                  <a:pt x="1472347" y="1639211"/>
                  <a:pt x="1493553" y="1629764"/>
                </a:cubicBezTo>
                <a:cubicBezTo>
                  <a:pt x="1502036" y="1629764"/>
                  <a:pt x="1514759" y="1625040"/>
                  <a:pt x="1523242" y="1629764"/>
                </a:cubicBezTo>
                <a:cubicBezTo>
                  <a:pt x="1535967" y="1639211"/>
                  <a:pt x="1552931" y="1634487"/>
                  <a:pt x="1565655" y="1634487"/>
                </a:cubicBezTo>
                <a:cubicBezTo>
                  <a:pt x="1578379" y="1634487"/>
                  <a:pt x="1595343" y="1643934"/>
                  <a:pt x="1608067" y="1629764"/>
                </a:cubicBezTo>
                <a:cubicBezTo>
                  <a:pt x="1616550" y="1620317"/>
                  <a:pt x="1620792" y="1634487"/>
                  <a:pt x="1629274" y="1634487"/>
                </a:cubicBezTo>
                <a:cubicBezTo>
                  <a:pt x="1680169" y="1634487"/>
                  <a:pt x="1735305" y="1634487"/>
                  <a:pt x="1790442" y="1634487"/>
                </a:cubicBezTo>
                <a:cubicBezTo>
                  <a:pt x="1824372" y="1620317"/>
                  <a:pt x="1858302" y="1629764"/>
                  <a:pt x="1892232" y="1629764"/>
                </a:cubicBezTo>
                <a:cubicBezTo>
                  <a:pt x="1900715" y="1629764"/>
                  <a:pt x="1909197" y="1625040"/>
                  <a:pt x="1913438" y="1615594"/>
                </a:cubicBezTo>
                <a:cubicBezTo>
                  <a:pt x="1900715" y="1610870"/>
                  <a:pt x="1887991" y="1606147"/>
                  <a:pt x="1875267" y="1606147"/>
                </a:cubicBezTo>
                <a:cubicBezTo>
                  <a:pt x="1858302" y="1606147"/>
                  <a:pt x="1841337" y="1606147"/>
                  <a:pt x="1824372" y="1606147"/>
                </a:cubicBezTo>
                <a:cubicBezTo>
                  <a:pt x="1815889" y="1606147"/>
                  <a:pt x="1798925" y="1606147"/>
                  <a:pt x="1803166" y="1587254"/>
                </a:cubicBezTo>
                <a:cubicBezTo>
                  <a:pt x="1803166" y="1577807"/>
                  <a:pt x="1794683" y="1577807"/>
                  <a:pt x="1790442" y="1577807"/>
                </a:cubicBezTo>
                <a:cubicBezTo>
                  <a:pt x="1764994" y="1577807"/>
                  <a:pt x="1739547" y="1577807"/>
                  <a:pt x="1714100" y="1577807"/>
                </a:cubicBezTo>
                <a:cubicBezTo>
                  <a:pt x="1709858" y="1577807"/>
                  <a:pt x="1705617" y="1577807"/>
                  <a:pt x="1701375" y="1577807"/>
                </a:cubicBezTo>
                <a:cubicBezTo>
                  <a:pt x="1697134" y="1577807"/>
                  <a:pt x="1697134" y="1573084"/>
                  <a:pt x="1697134" y="1568360"/>
                </a:cubicBezTo>
                <a:cubicBezTo>
                  <a:pt x="1697134" y="1568360"/>
                  <a:pt x="1697134" y="1568360"/>
                  <a:pt x="1697134" y="1563637"/>
                </a:cubicBezTo>
                <a:cubicBezTo>
                  <a:pt x="1697134" y="1563637"/>
                  <a:pt x="1701375" y="1563637"/>
                  <a:pt x="1701375" y="1563637"/>
                </a:cubicBezTo>
                <a:cubicBezTo>
                  <a:pt x="1731064" y="1568360"/>
                  <a:pt x="1760753" y="1558914"/>
                  <a:pt x="1790442" y="1554191"/>
                </a:cubicBezTo>
                <a:cubicBezTo>
                  <a:pt x="1811648" y="1554191"/>
                  <a:pt x="1828613" y="1554191"/>
                  <a:pt x="1849819" y="1544744"/>
                </a:cubicBezTo>
                <a:cubicBezTo>
                  <a:pt x="1854061" y="1540021"/>
                  <a:pt x="1858302" y="1540021"/>
                  <a:pt x="1858302" y="1540021"/>
                </a:cubicBezTo>
                <a:cubicBezTo>
                  <a:pt x="1883750" y="1554191"/>
                  <a:pt x="1904956" y="1544744"/>
                  <a:pt x="1930403" y="1549467"/>
                </a:cubicBezTo>
                <a:cubicBezTo>
                  <a:pt x="1938886" y="1549467"/>
                  <a:pt x="1951610" y="1544744"/>
                  <a:pt x="1964333" y="1554191"/>
                </a:cubicBezTo>
                <a:cubicBezTo>
                  <a:pt x="1972816" y="1558914"/>
                  <a:pt x="1981299" y="1554191"/>
                  <a:pt x="1985540" y="1540021"/>
                </a:cubicBezTo>
                <a:cubicBezTo>
                  <a:pt x="1994022" y="1521127"/>
                  <a:pt x="1994022" y="1516404"/>
                  <a:pt x="1977057" y="1511680"/>
                </a:cubicBezTo>
                <a:cubicBezTo>
                  <a:pt x="1960093" y="1506957"/>
                  <a:pt x="1955850" y="1492788"/>
                  <a:pt x="1938886" y="1497511"/>
                </a:cubicBezTo>
                <a:cubicBezTo>
                  <a:pt x="1926162" y="1502234"/>
                  <a:pt x="1913438" y="1497511"/>
                  <a:pt x="1900715" y="1497511"/>
                </a:cubicBezTo>
                <a:cubicBezTo>
                  <a:pt x="1896474" y="1497511"/>
                  <a:pt x="1892232" y="1497511"/>
                  <a:pt x="1883750" y="1492788"/>
                </a:cubicBezTo>
                <a:cubicBezTo>
                  <a:pt x="1900715" y="1492788"/>
                  <a:pt x="1913438" y="1488064"/>
                  <a:pt x="1926162" y="1488064"/>
                </a:cubicBezTo>
                <a:cubicBezTo>
                  <a:pt x="1926162" y="1478617"/>
                  <a:pt x="1930403" y="1469171"/>
                  <a:pt x="1917680" y="1455000"/>
                </a:cubicBezTo>
                <a:cubicBezTo>
                  <a:pt x="1913438" y="1445555"/>
                  <a:pt x="1904956" y="1445555"/>
                  <a:pt x="1892232" y="1445555"/>
                </a:cubicBezTo>
                <a:cubicBezTo>
                  <a:pt x="1887991" y="1445555"/>
                  <a:pt x="1883750" y="1440831"/>
                  <a:pt x="1887991" y="1431384"/>
                </a:cubicBezTo>
                <a:cubicBezTo>
                  <a:pt x="1892232" y="1431384"/>
                  <a:pt x="1892232" y="1426661"/>
                  <a:pt x="1896474" y="1426661"/>
                </a:cubicBezTo>
                <a:cubicBezTo>
                  <a:pt x="1917680" y="1426661"/>
                  <a:pt x="1938886" y="1417214"/>
                  <a:pt x="1955850" y="1431384"/>
                </a:cubicBezTo>
                <a:cubicBezTo>
                  <a:pt x="1968575" y="1440831"/>
                  <a:pt x="1985540" y="1440831"/>
                  <a:pt x="1994022" y="1431384"/>
                </a:cubicBezTo>
                <a:cubicBezTo>
                  <a:pt x="2002505" y="1417214"/>
                  <a:pt x="2015229" y="1417214"/>
                  <a:pt x="2032194" y="1417214"/>
                </a:cubicBezTo>
                <a:cubicBezTo>
                  <a:pt x="2044917" y="1417214"/>
                  <a:pt x="2057641" y="1417214"/>
                  <a:pt x="2057641" y="1393598"/>
                </a:cubicBezTo>
                <a:cubicBezTo>
                  <a:pt x="2057641" y="1384151"/>
                  <a:pt x="2070365" y="1384151"/>
                  <a:pt x="2078848" y="1379427"/>
                </a:cubicBezTo>
                <a:cubicBezTo>
                  <a:pt x="2087330" y="1379427"/>
                  <a:pt x="2095813" y="1379427"/>
                  <a:pt x="2100054" y="1379427"/>
                </a:cubicBezTo>
                <a:cubicBezTo>
                  <a:pt x="2117019" y="1379427"/>
                  <a:pt x="2121260" y="1369981"/>
                  <a:pt x="2108536" y="1355810"/>
                </a:cubicBezTo>
                <a:cubicBezTo>
                  <a:pt x="2104296" y="1346363"/>
                  <a:pt x="2100054" y="1332194"/>
                  <a:pt x="2087330" y="1336918"/>
                </a:cubicBezTo>
                <a:cubicBezTo>
                  <a:pt x="2070365" y="1341641"/>
                  <a:pt x="2053400" y="1341641"/>
                  <a:pt x="2036435" y="1336918"/>
                </a:cubicBezTo>
                <a:cubicBezTo>
                  <a:pt x="2015229" y="1332194"/>
                  <a:pt x="1998263" y="1336918"/>
                  <a:pt x="1981299" y="1336918"/>
                </a:cubicBezTo>
                <a:cubicBezTo>
                  <a:pt x="1964333" y="1336918"/>
                  <a:pt x="1951610" y="1327471"/>
                  <a:pt x="1934644" y="1327471"/>
                </a:cubicBezTo>
                <a:cubicBezTo>
                  <a:pt x="1921921" y="1327471"/>
                  <a:pt x="1917680" y="1313301"/>
                  <a:pt x="1917680" y="1289684"/>
                </a:cubicBezTo>
                <a:cubicBezTo>
                  <a:pt x="1921921" y="1280238"/>
                  <a:pt x="1904956" y="1261344"/>
                  <a:pt x="1896474" y="1266067"/>
                </a:cubicBezTo>
                <a:cubicBezTo>
                  <a:pt x="1879508" y="1266067"/>
                  <a:pt x="1866784" y="1256621"/>
                  <a:pt x="1849819" y="1270791"/>
                </a:cubicBezTo>
                <a:cubicBezTo>
                  <a:pt x="1841337" y="1275514"/>
                  <a:pt x="1828613" y="1270791"/>
                  <a:pt x="1828613" y="1261344"/>
                </a:cubicBezTo>
                <a:cubicBezTo>
                  <a:pt x="1828613" y="1242451"/>
                  <a:pt x="1820131" y="1247174"/>
                  <a:pt x="1811648" y="1251897"/>
                </a:cubicBezTo>
                <a:cubicBezTo>
                  <a:pt x="1786200" y="1256621"/>
                  <a:pt x="1786200" y="1256621"/>
                  <a:pt x="1760753" y="1251897"/>
                </a:cubicBezTo>
                <a:lnTo>
                  <a:pt x="1721818" y="1244670"/>
                </a:lnTo>
                <a:lnTo>
                  <a:pt x="1734809" y="1242703"/>
                </a:lnTo>
                <a:cubicBezTo>
                  <a:pt x="1743291" y="1240777"/>
                  <a:pt x="1751774" y="1238850"/>
                  <a:pt x="1760256" y="1238850"/>
                </a:cubicBezTo>
                <a:cubicBezTo>
                  <a:pt x="1768739" y="1238850"/>
                  <a:pt x="1772980" y="1238850"/>
                  <a:pt x="1781462" y="1234997"/>
                </a:cubicBezTo>
                <a:cubicBezTo>
                  <a:pt x="1789945" y="1231143"/>
                  <a:pt x="1798428" y="1234997"/>
                  <a:pt x="1811151" y="1234997"/>
                </a:cubicBezTo>
                <a:cubicBezTo>
                  <a:pt x="1819634" y="1234997"/>
                  <a:pt x="1828115" y="1227289"/>
                  <a:pt x="1840840" y="1227289"/>
                </a:cubicBezTo>
                <a:cubicBezTo>
                  <a:pt x="1845081" y="1227289"/>
                  <a:pt x="1849323" y="1231143"/>
                  <a:pt x="1857805" y="1234997"/>
                </a:cubicBezTo>
                <a:cubicBezTo>
                  <a:pt x="1866287" y="1234997"/>
                  <a:pt x="1862047" y="1223437"/>
                  <a:pt x="1866287" y="1223437"/>
                </a:cubicBezTo>
                <a:cubicBezTo>
                  <a:pt x="1870528" y="1223437"/>
                  <a:pt x="1870528" y="1223437"/>
                  <a:pt x="1874770" y="1223437"/>
                </a:cubicBezTo>
                <a:cubicBezTo>
                  <a:pt x="1895976" y="1223437"/>
                  <a:pt x="1921423" y="1219583"/>
                  <a:pt x="1942630" y="1215730"/>
                </a:cubicBezTo>
                <a:cubicBezTo>
                  <a:pt x="1959595" y="1215730"/>
                  <a:pt x="1976561" y="1211876"/>
                  <a:pt x="1993525" y="1208023"/>
                </a:cubicBezTo>
                <a:cubicBezTo>
                  <a:pt x="2018973" y="1204169"/>
                  <a:pt x="2018973" y="1204169"/>
                  <a:pt x="2044420" y="1208023"/>
                </a:cubicBezTo>
                <a:cubicBezTo>
                  <a:pt x="2052903" y="1211876"/>
                  <a:pt x="2061386" y="1215730"/>
                  <a:pt x="2061386" y="1200316"/>
                </a:cubicBezTo>
                <a:cubicBezTo>
                  <a:pt x="2061386" y="1192609"/>
                  <a:pt x="2074109" y="1188756"/>
                  <a:pt x="2082592" y="1192609"/>
                </a:cubicBezTo>
                <a:cubicBezTo>
                  <a:pt x="2099556" y="1204169"/>
                  <a:pt x="2112281" y="1196463"/>
                  <a:pt x="2129246" y="1196463"/>
                </a:cubicBezTo>
                <a:cubicBezTo>
                  <a:pt x="2137728" y="1200316"/>
                  <a:pt x="2154694" y="1184902"/>
                  <a:pt x="2150452" y="1177196"/>
                </a:cubicBezTo>
                <a:cubicBezTo>
                  <a:pt x="2150452" y="1157928"/>
                  <a:pt x="2154694" y="1146368"/>
                  <a:pt x="2167417" y="1146368"/>
                </a:cubicBezTo>
                <a:cubicBezTo>
                  <a:pt x="2184382" y="1146368"/>
                  <a:pt x="2197106" y="1138661"/>
                  <a:pt x="2214071" y="1138661"/>
                </a:cubicBezTo>
                <a:cubicBezTo>
                  <a:pt x="2231036" y="1138661"/>
                  <a:pt x="2248002" y="1142515"/>
                  <a:pt x="2269207" y="1138661"/>
                </a:cubicBezTo>
                <a:cubicBezTo>
                  <a:pt x="2286172" y="1134808"/>
                  <a:pt x="2303138" y="1134808"/>
                  <a:pt x="2320102" y="1138661"/>
                </a:cubicBezTo>
                <a:cubicBezTo>
                  <a:pt x="2332827" y="1142515"/>
                  <a:pt x="2337068" y="1130955"/>
                  <a:pt x="2341308" y="1123248"/>
                </a:cubicBezTo>
                <a:cubicBezTo>
                  <a:pt x="2354033" y="1111687"/>
                  <a:pt x="2349791" y="1103981"/>
                  <a:pt x="2332827" y="1103981"/>
                </a:cubicBezTo>
                <a:cubicBezTo>
                  <a:pt x="2328585" y="1103981"/>
                  <a:pt x="2320102" y="1103981"/>
                  <a:pt x="2311621" y="1103981"/>
                </a:cubicBezTo>
                <a:cubicBezTo>
                  <a:pt x="2303138" y="1100127"/>
                  <a:pt x="2290413" y="1100127"/>
                  <a:pt x="2290413" y="1092420"/>
                </a:cubicBezTo>
                <a:cubicBezTo>
                  <a:pt x="2290413" y="1073153"/>
                  <a:pt x="2277689" y="1073153"/>
                  <a:pt x="2264966" y="1073153"/>
                </a:cubicBezTo>
                <a:cubicBezTo>
                  <a:pt x="2248002" y="1073153"/>
                  <a:pt x="2235277" y="1073153"/>
                  <a:pt x="2226794" y="1061593"/>
                </a:cubicBezTo>
                <a:cubicBezTo>
                  <a:pt x="2218313" y="1053886"/>
                  <a:pt x="2201347" y="1053886"/>
                  <a:pt x="2188623" y="1061593"/>
                </a:cubicBezTo>
                <a:cubicBezTo>
                  <a:pt x="2171658" y="1073153"/>
                  <a:pt x="2150452" y="1065445"/>
                  <a:pt x="2129246" y="1065445"/>
                </a:cubicBezTo>
                <a:cubicBezTo>
                  <a:pt x="2125005" y="1065445"/>
                  <a:pt x="2125005" y="1061593"/>
                  <a:pt x="2120763" y="1061593"/>
                </a:cubicBezTo>
                <a:cubicBezTo>
                  <a:pt x="2116522" y="1053886"/>
                  <a:pt x="2120763" y="1050032"/>
                  <a:pt x="2125005" y="1050032"/>
                </a:cubicBezTo>
                <a:cubicBezTo>
                  <a:pt x="2137728" y="1050032"/>
                  <a:pt x="2146211" y="1050032"/>
                  <a:pt x="2150452" y="1042326"/>
                </a:cubicBezTo>
                <a:cubicBezTo>
                  <a:pt x="2163175" y="1030765"/>
                  <a:pt x="2158934" y="1023059"/>
                  <a:pt x="2158934" y="1015352"/>
                </a:cubicBezTo>
                <a:cubicBezTo>
                  <a:pt x="2146211" y="1015352"/>
                  <a:pt x="2133488" y="1011498"/>
                  <a:pt x="2116522" y="1011498"/>
                </a:cubicBezTo>
                <a:cubicBezTo>
                  <a:pt x="2125005" y="1007645"/>
                  <a:pt x="2129246" y="1007645"/>
                  <a:pt x="2133488" y="1007645"/>
                </a:cubicBezTo>
                <a:cubicBezTo>
                  <a:pt x="2146211" y="1007645"/>
                  <a:pt x="2158934" y="1003791"/>
                  <a:pt x="2171658" y="1007645"/>
                </a:cubicBezTo>
                <a:cubicBezTo>
                  <a:pt x="2188623" y="1011498"/>
                  <a:pt x="2192865" y="999938"/>
                  <a:pt x="2209830" y="996085"/>
                </a:cubicBezTo>
                <a:cubicBezTo>
                  <a:pt x="2226794" y="992231"/>
                  <a:pt x="2226794" y="988378"/>
                  <a:pt x="2218313" y="972964"/>
                </a:cubicBezTo>
                <a:cubicBezTo>
                  <a:pt x="2214071" y="961404"/>
                  <a:pt x="2205588" y="957550"/>
                  <a:pt x="2197106" y="961404"/>
                </a:cubicBezTo>
                <a:cubicBezTo>
                  <a:pt x="2184382" y="969111"/>
                  <a:pt x="2171658" y="965257"/>
                  <a:pt x="2163175" y="965257"/>
                </a:cubicBezTo>
                <a:cubicBezTo>
                  <a:pt x="2137728" y="969111"/>
                  <a:pt x="2116522" y="961404"/>
                  <a:pt x="2091075" y="972964"/>
                </a:cubicBezTo>
                <a:cubicBezTo>
                  <a:pt x="2091075" y="972964"/>
                  <a:pt x="2086833" y="972964"/>
                  <a:pt x="2082592" y="969111"/>
                </a:cubicBezTo>
                <a:cubicBezTo>
                  <a:pt x="2061386" y="961404"/>
                  <a:pt x="2044420" y="961404"/>
                  <a:pt x="2023214" y="961404"/>
                </a:cubicBezTo>
                <a:cubicBezTo>
                  <a:pt x="1993525" y="957550"/>
                  <a:pt x="1963836" y="949844"/>
                  <a:pt x="1934148" y="953697"/>
                </a:cubicBezTo>
                <a:cubicBezTo>
                  <a:pt x="1934148" y="953697"/>
                  <a:pt x="1929906" y="953697"/>
                  <a:pt x="1929906" y="953697"/>
                </a:cubicBezTo>
                <a:cubicBezTo>
                  <a:pt x="1929906" y="949844"/>
                  <a:pt x="1929906" y="949844"/>
                  <a:pt x="1929906" y="949844"/>
                </a:cubicBezTo>
                <a:cubicBezTo>
                  <a:pt x="1929906" y="945990"/>
                  <a:pt x="1929906" y="942137"/>
                  <a:pt x="1934148" y="942137"/>
                </a:cubicBezTo>
                <a:cubicBezTo>
                  <a:pt x="1938389" y="942137"/>
                  <a:pt x="1942630" y="942137"/>
                  <a:pt x="1946872" y="942137"/>
                </a:cubicBezTo>
                <a:cubicBezTo>
                  <a:pt x="1972319" y="942137"/>
                  <a:pt x="1997767" y="942137"/>
                  <a:pt x="2023214" y="942137"/>
                </a:cubicBezTo>
                <a:cubicBezTo>
                  <a:pt x="2027455" y="942137"/>
                  <a:pt x="2035938" y="942137"/>
                  <a:pt x="2035938" y="934430"/>
                </a:cubicBezTo>
                <a:cubicBezTo>
                  <a:pt x="2031697" y="919016"/>
                  <a:pt x="2048661" y="919016"/>
                  <a:pt x="2057144" y="919016"/>
                </a:cubicBezTo>
                <a:cubicBezTo>
                  <a:pt x="2074109" y="919016"/>
                  <a:pt x="2091075" y="919016"/>
                  <a:pt x="2108039" y="919016"/>
                </a:cubicBezTo>
                <a:cubicBezTo>
                  <a:pt x="2120763" y="919016"/>
                  <a:pt x="2133488" y="915163"/>
                  <a:pt x="2146211" y="911309"/>
                </a:cubicBezTo>
                <a:cubicBezTo>
                  <a:pt x="2141969" y="903603"/>
                  <a:pt x="2133488" y="899749"/>
                  <a:pt x="2125005" y="899749"/>
                </a:cubicBezTo>
                <a:cubicBezTo>
                  <a:pt x="2091075" y="899749"/>
                  <a:pt x="2057144" y="907456"/>
                  <a:pt x="2023214" y="895896"/>
                </a:cubicBezTo>
                <a:lnTo>
                  <a:pt x="1996126" y="895896"/>
                </a:lnTo>
                <a:lnTo>
                  <a:pt x="2045854" y="894979"/>
                </a:lnTo>
                <a:cubicBezTo>
                  <a:pt x="2063873" y="894281"/>
                  <a:pt x="2081894" y="893723"/>
                  <a:pt x="2098853" y="894840"/>
                </a:cubicBezTo>
                <a:cubicBezTo>
                  <a:pt x="2141252" y="897072"/>
                  <a:pt x="2187892" y="894840"/>
                  <a:pt x="2230293" y="901537"/>
                </a:cubicBezTo>
                <a:cubicBezTo>
                  <a:pt x="2238772" y="902654"/>
                  <a:pt x="2247252" y="901537"/>
                  <a:pt x="2255732" y="902654"/>
                </a:cubicBezTo>
                <a:cubicBezTo>
                  <a:pt x="2268452" y="902654"/>
                  <a:pt x="2272692" y="899305"/>
                  <a:pt x="2276933" y="897072"/>
                </a:cubicBezTo>
                <a:cubicBezTo>
                  <a:pt x="2281172" y="897072"/>
                  <a:pt x="2272692" y="894840"/>
                  <a:pt x="2264213" y="894840"/>
                </a:cubicBezTo>
                <a:cubicBezTo>
                  <a:pt x="2255732" y="894840"/>
                  <a:pt x="2255732" y="892607"/>
                  <a:pt x="2259971" y="891491"/>
                </a:cubicBezTo>
                <a:cubicBezTo>
                  <a:pt x="2259971" y="890374"/>
                  <a:pt x="2268452" y="890374"/>
                  <a:pt x="2272692" y="890374"/>
                </a:cubicBezTo>
                <a:cubicBezTo>
                  <a:pt x="2293892" y="893723"/>
                  <a:pt x="2319331" y="892607"/>
                  <a:pt x="2332052" y="899305"/>
                </a:cubicBezTo>
                <a:cubicBezTo>
                  <a:pt x="2349012" y="900421"/>
                  <a:pt x="2357493" y="903770"/>
                  <a:pt x="2374451" y="903770"/>
                </a:cubicBezTo>
                <a:cubicBezTo>
                  <a:pt x="2387171" y="903770"/>
                  <a:pt x="2399891" y="904886"/>
                  <a:pt x="2408372" y="900421"/>
                </a:cubicBezTo>
                <a:cubicBezTo>
                  <a:pt x="2412611" y="897072"/>
                  <a:pt x="2429572" y="897072"/>
                  <a:pt x="2438051" y="894840"/>
                </a:cubicBezTo>
                <a:cubicBezTo>
                  <a:pt x="2446531" y="893723"/>
                  <a:pt x="2450771" y="897072"/>
                  <a:pt x="2463491" y="897072"/>
                </a:cubicBezTo>
                <a:cubicBezTo>
                  <a:pt x="2467731" y="897072"/>
                  <a:pt x="2467731" y="899305"/>
                  <a:pt x="2463491" y="899305"/>
                </a:cubicBezTo>
                <a:cubicBezTo>
                  <a:pt x="2455011" y="900421"/>
                  <a:pt x="2450771" y="901537"/>
                  <a:pt x="2442292" y="902654"/>
                </a:cubicBezTo>
                <a:cubicBezTo>
                  <a:pt x="2438051" y="902654"/>
                  <a:pt x="2433811" y="902654"/>
                  <a:pt x="2433811" y="904886"/>
                </a:cubicBezTo>
                <a:cubicBezTo>
                  <a:pt x="2433811" y="906003"/>
                  <a:pt x="2442292" y="906003"/>
                  <a:pt x="2446531" y="906003"/>
                </a:cubicBezTo>
                <a:cubicBezTo>
                  <a:pt x="2493171" y="906003"/>
                  <a:pt x="2544051" y="907119"/>
                  <a:pt x="2590691" y="906003"/>
                </a:cubicBezTo>
                <a:cubicBezTo>
                  <a:pt x="2641571" y="903770"/>
                  <a:pt x="2692450" y="904886"/>
                  <a:pt x="2743330" y="903770"/>
                </a:cubicBezTo>
                <a:cubicBezTo>
                  <a:pt x="2751810" y="903770"/>
                  <a:pt x="2756050" y="904886"/>
                  <a:pt x="2760290" y="902654"/>
                </a:cubicBezTo>
                <a:cubicBezTo>
                  <a:pt x="2760290" y="900421"/>
                  <a:pt x="2751810" y="898188"/>
                  <a:pt x="2747570" y="898188"/>
                </a:cubicBezTo>
                <a:cubicBezTo>
                  <a:pt x="2734850" y="898188"/>
                  <a:pt x="2722131" y="897072"/>
                  <a:pt x="2709410" y="899305"/>
                </a:cubicBezTo>
                <a:cubicBezTo>
                  <a:pt x="2688211" y="901537"/>
                  <a:pt x="2662770" y="899305"/>
                  <a:pt x="2641571" y="900421"/>
                </a:cubicBezTo>
                <a:cubicBezTo>
                  <a:pt x="2628851" y="897072"/>
                  <a:pt x="2616130" y="898188"/>
                  <a:pt x="2607651" y="898188"/>
                </a:cubicBezTo>
                <a:cubicBezTo>
                  <a:pt x="2590691" y="898188"/>
                  <a:pt x="2577971" y="898188"/>
                  <a:pt x="2573731" y="893723"/>
                </a:cubicBezTo>
                <a:cubicBezTo>
                  <a:pt x="2573731" y="891491"/>
                  <a:pt x="2565251" y="890374"/>
                  <a:pt x="2561011" y="889258"/>
                </a:cubicBezTo>
                <a:cubicBezTo>
                  <a:pt x="2565251" y="887026"/>
                  <a:pt x="2577971" y="889258"/>
                  <a:pt x="2582211" y="888142"/>
                </a:cubicBezTo>
                <a:cubicBezTo>
                  <a:pt x="2624611" y="888142"/>
                  <a:pt x="2662770" y="888142"/>
                  <a:pt x="2700930" y="888142"/>
                </a:cubicBezTo>
                <a:cubicBezTo>
                  <a:pt x="2726370" y="888142"/>
                  <a:pt x="2747570" y="889258"/>
                  <a:pt x="2773010" y="887026"/>
                </a:cubicBezTo>
                <a:cubicBezTo>
                  <a:pt x="2789970" y="884793"/>
                  <a:pt x="2806930" y="883677"/>
                  <a:pt x="2828130" y="884793"/>
                </a:cubicBezTo>
                <a:cubicBezTo>
                  <a:pt x="2836610" y="884793"/>
                  <a:pt x="2840850" y="883677"/>
                  <a:pt x="2845090" y="882560"/>
                </a:cubicBezTo>
                <a:cubicBezTo>
                  <a:pt x="2849329" y="881444"/>
                  <a:pt x="2849329" y="880328"/>
                  <a:pt x="2845090" y="879211"/>
                </a:cubicBezTo>
                <a:cubicBezTo>
                  <a:pt x="2836610" y="876979"/>
                  <a:pt x="2832369" y="874746"/>
                  <a:pt x="2815409" y="874746"/>
                </a:cubicBezTo>
                <a:cubicBezTo>
                  <a:pt x="2802689" y="875863"/>
                  <a:pt x="2789970" y="874746"/>
                  <a:pt x="2768769" y="874746"/>
                </a:cubicBezTo>
                <a:cubicBezTo>
                  <a:pt x="2785729" y="872514"/>
                  <a:pt x="2794210" y="873630"/>
                  <a:pt x="2806930" y="873630"/>
                </a:cubicBezTo>
                <a:cubicBezTo>
                  <a:pt x="2836610" y="872514"/>
                  <a:pt x="2866289" y="872514"/>
                  <a:pt x="2895969" y="873630"/>
                </a:cubicBezTo>
                <a:cubicBezTo>
                  <a:pt x="2904450" y="873630"/>
                  <a:pt x="2908689" y="871397"/>
                  <a:pt x="2908689" y="870281"/>
                </a:cubicBezTo>
                <a:cubicBezTo>
                  <a:pt x="2908689" y="868048"/>
                  <a:pt x="2904450" y="866932"/>
                  <a:pt x="2895969" y="866932"/>
                </a:cubicBezTo>
                <a:cubicBezTo>
                  <a:pt x="2883249" y="866932"/>
                  <a:pt x="2866289" y="868048"/>
                  <a:pt x="2857810" y="866932"/>
                </a:cubicBezTo>
                <a:cubicBezTo>
                  <a:pt x="2845090" y="864700"/>
                  <a:pt x="2832369" y="866932"/>
                  <a:pt x="2819649" y="863583"/>
                </a:cubicBezTo>
                <a:cubicBezTo>
                  <a:pt x="2815409" y="862467"/>
                  <a:pt x="2798450" y="863583"/>
                  <a:pt x="2789970" y="863583"/>
                </a:cubicBezTo>
                <a:cubicBezTo>
                  <a:pt x="2794210" y="860234"/>
                  <a:pt x="2802689" y="861351"/>
                  <a:pt x="2806930" y="861351"/>
                </a:cubicBezTo>
                <a:cubicBezTo>
                  <a:pt x="2845090" y="861351"/>
                  <a:pt x="2879009" y="861351"/>
                  <a:pt x="2912929" y="861351"/>
                </a:cubicBezTo>
                <a:cubicBezTo>
                  <a:pt x="2921410" y="861351"/>
                  <a:pt x="2929889" y="862467"/>
                  <a:pt x="2929889" y="860234"/>
                </a:cubicBezTo>
                <a:cubicBezTo>
                  <a:pt x="2929889" y="856885"/>
                  <a:pt x="2921410" y="856885"/>
                  <a:pt x="2917169" y="858002"/>
                </a:cubicBezTo>
                <a:cubicBezTo>
                  <a:pt x="2891729" y="858002"/>
                  <a:pt x="2870530" y="854653"/>
                  <a:pt x="2849329" y="853537"/>
                </a:cubicBezTo>
                <a:cubicBezTo>
                  <a:pt x="2870530" y="853537"/>
                  <a:pt x="2891729" y="853537"/>
                  <a:pt x="2912929" y="853537"/>
                </a:cubicBezTo>
                <a:cubicBezTo>
                  <a:pt x="2917169" y="853537"/>
                  <a:pt x="2921410" y="853537"/>
                  <a:pt x="2921410" y="851304"/>
                </a:cubicBezTo>
                <a:cubicBezTo>
                  <a:pt x="2921410" y="850188"/>
                  <a:pt x="2921410" y="847955"/>
                  <a:pt x="2917169" y="847955"/>
                </a:cubicBezTo>
                <a:cubicBezTo>
                  <a:pt x="2908689" y="849071"/>
                  <a:pt x="2904450" y="844606"/>
                  <a:pt x="2895969" y="845722"/>
                </a:cubicBezTo>
                <a:cubicBezTo>
                  <a:pt x="2891729" y="846839"/>
                  <a:pt x="2883249" y="845722"/>
                  <a:pt x="2879009" y="845722"/>
                </a:cubicBezTo>
                <a:cubicBezTo>
                  <a:pt x="2840850" y="846839"/>
                  <a:pt x="2802689" y="844606"/>
                  <a:pt x="2768769" y="843490"/>
                </a:cubicBezTo>
                <a:cubicBezTo>
                  <a:pt x="2773010" y="841257"/>
                  <a:pt x="2781490" y="841257"/>
                  <a:pt x="2785729" y="842374"/>
                </a:cubicBezTo>
                <a:cubicBezTo>
                  <a:pt x="2802689" y="843490"/>
                  <a:pt x="2819649" y="839025"/>
                  <a:pt x="2840850" y="841257"/>
                </a:cubicBezTo>
                <a:cubicBezTo>
                  <a:pt x="2857810" y="843490"/>
                  <a:pt x="2879009" y="842374"/>
                  <a:pt x="2895969" y="842374"/>
                </a:cubicBezTo>
                <a:cubicBezTo>
                  <a:pt x="2904450" y="842374"/>
                  <a:pt x="2908689" y="842374"/>
                  <a:pt x="2917169" y="842374"/>
                </a:cubicBezTo>
                <a:cubicBezTo>
                  <a:pt x="2921410" y="841257"/>
                  <a:pt x="2921410" y="840141"/>
                  <a:pt x="2921410" y="839025"/>
                </a:cubicBezTo>
                <a:cubicBezTo>
                  <a:pt x="2917169" y="837908"/>
                  <a:pt x="2912929" y="835676"/>
                  <a:pt x="2904450" y="835676"/>
                </a:cubicBezTo>
                <a:cubicBezTo>
                  <a:pt x="2891729" y="836792"/>
                  <a:pt x="2879009" y="836792"/>
                  <a:pt x="2866289" y="836792"/>
                </a:cubicBezTo>
                <a:cubicBezTo>
                  <a:pt x="2849329" y="836792"/>
                  <a:pt x="2832369" y="836792"/>
                  <a:pt x="2815409" y="836792"/>
                </a:cubicBezTo>
                <a:cubicBezTo>
                  <a:pt x="2802689" y="832327"/>
                  <a:pt x="2781490" y="836792"/>
                  <a:pt x="2768769" y="832327"/>
                </a:cubicBezTo>
                <a:cubicBezTo>
                  <a:pt x="2751810" y="833443"/>
                  <a:pt x="2739090" y="830094"/>
                  <a:pt x="2722131" y="830094"/>
                </a:cubicBezTo>
                <a:cubicBezTo>
                  <a:pt x="2709410" y="830094"/>
                  <a:pt x="2705171" y="828978"/>
                  <a:pt x="2700930" y="827862"/>
                </a:cubicBezTo>
                <a:cubicBezTo>
                  <a:pt x="2705171" y="826745"/>
                  <a:pt x="2705171" y="824513"/>
                  <a:pt x="2709410" y="823396"/>
                </a:cubicBezTo>
                <a:cubicBezTo>
                  <a:pt x="2709410" y="822280"/>
                  <a:pt x="2717890" y="822280"/>
                  <a:pt x="2722131" y="822280"/>
                </a:cubicBezTo>
                <a:cubicBezTo>
                  <a:pt x="2756050" y="822280"/>
                  <a:pt x="2789970" y="822280"/>
                  <a:pt x="2823890" y="822280"/>
                </a:cubicBezTo>
                <a:cubicBezTo>
                  <a:pt x="2828130" y="822280"/>
                  <a:pt x="2832369" y="823396"/>
                  <a:pt x="2832369" y="821164"/>
                </a:cubicBezTo>
                <a:cubicBezTo>
                  <a:pt x="2832369" y="820048"/>
                  <a:pt x="2828130" y="818931"/>
                  <a:pt x="2823890" y="818931"/>
                </a:cubicBezTo>
                <a:cubicBezTo>
                  <a:pt x="2811170" y="815582"/>
                  <a:pt x="2794210" y="816699"/>
                  <a:pt x="2777250" y="816699"/>
                </a:cubicBezTo>
                <a:cubicBezTo>
                  <a:pt x="2764530" y="816699"/>
                  <a:pt x="2760290" y="817815"/>
                  <a:pt x="2760290" y="813350"/>
                </a:cubicBezTo>
                <a:cubicBezTo>
                  <a:pt x="2756050" y="808885"/>
                  <a:pt x="2739090" y="807768"/>
                  <a:pt x="2726370" y="807768"/>
                </a:cubicBezTo>
                <a:cubicBezTo>
                  <a:pt x="2722131" y="806652"/>
                  <a:pt x="2713650" y="806652"/>
                  <a:pt x="2705171" y="806652"/>
                </a:cubicBezTo>
                <a:cubicBezTo>
                  <a:pt x="2713650" y="806652"/>
                  <a:pt x="2705171" y="806652"/>
                  <a:pt x="2709410" y="805536"/>
                </a:cubicBezTo>
                <a:cubicBezTo>
                  <a:pt x="2768769" y="805536"/>
                  <a:pt x="2823890" y="805536"/>
                  <a:pt x="2879009" y="805536"/>
                </a:cubicBezTo>
                <a:cubicBezTo>
                  <a:pt x="2883249" y="805536"/>
                  <a:pt x="2883249" y="804419"/>
                  <a:pt x="2883249" y="804419"/>
                </a:cubicBezTo>
                <a:cubicBezTo>
                  <a:pt x="2874770" y="801071"/>
                  <a:pt x="2853570" y="802187"/>
                  <a:pt x="2840850" y="801071"/>
                </a:cubicBezTo>
                <a:cubicBezTo>
                  <a:pt x="2849329" y="796605"/>
                  <a:pt x="2866289" y="795489"/>
                  <a:pt x="2874770" y="793256"/>
                </a:cubicBezTo>
                <a:cubicBezTo>
                  <a:pt x="2887490" y="789908"/>
                  <a:pt x="2887490" y="789908"/>
                  <a:pt x="2874770" y="785442"/>
                </a:cubicBezTo>
                <a:cubicBezTo>
                  <a:pt x="2870530" y="785442"/>
                  <a:pt x="2870530" y="785442"/>
                  <a:pt x="2870530" y="785442"/>
                </a:cubicBezTo>
                <a:cubicBezTo>
                  <a:pt x="2870530" y="784326"/>
                  <a:pt x="2866289" y="782093"/>
                  <a:pt x="2870530" y="782093"/>
                </a:cubicBezTo>
                <a:cubicBezTo>
                  <a:pt x="2891729" y="780977"/>
                  <a:pt x="2879009" y="779861"/>
                  <a:pt x="2874770" y="777628"/>
                </a:cubicBezTo>
                <a:cubicBezTo>
                  <a:pt x="2866289" y="775396"/>
                  <a:pt x="2866289" y="775396"/>
                  <a:pt x="2879009" y="774279"/>
                </a:cubicBezTo>
                <a:cubicBezTo>
                  <a:pt x="2887490" y="774279"/>
                  <a:pt x="2891729" y="774279"/>
                  <a:pt x="2891729" y="772047"/>
                </a:cubicBezTo>
                <a:cubicBezTo>
                  <a:pt x="2891729" y="769814"/>
                  <a:pt x="2891729" y="768698"/>
                  <a:pt x="2879009" y="768698"/>
                </a:cubicBezTo>
                <a:cubicBezTo>
                  <a:pt x="2862049" y="767582"/>
                  <a:pt x="2845090" y="765349"/>
                  <a:pt x="2828130" y="764233"/>
                </a:cubicBezTo>
                <a:cubicBezTo>
                  <a:pt x="2815409" y="763116"/>
                  <a:pt x="2806930" y="760884"/>
                  <a:pt x="2794210" y="758651"/>
                </a:cubicBezTo>
                <a:cubicBezTo>
                  <a:pt x="2789970" y="758651"/>
                  <a:pt x="2781490" y="758651"/>
                  <a:pt x="2773010" y="758651"/>
                </a:cubicBezTo>
                <a:cubicBezTo>
                  <a:pt x="2760290" y="758651"/>
                  <a:pt x="2743330" y="758651"/>
                  <a:pt x="2730610" y="758651"/>
                </a:cubicBezTo>
                <a:cubicBezTo>
                  <a:pt x="2717890" y="758651"/>
                  <a:pt x="2700930" y="758651"/>
                  <a:pt x="2688211" y="758651"/>
                </a:cubicBezTo>
                <a:cubicBezTo>
                  <a:pt x="2688211" y="758651"/>
                  <a:pt x="2688211" y="757535"/>
                  <a:pt x="2683970" y="757535"/>
                </a:cubicBezTo>
                <a:cubicBezTo>
                  <a:pt x="2683970" y="756419"/>
                  <a:pt x="2688211" y="755302"/>
                  <a:pt x="2688211" y="755302"/>
                </a:cubicBezTo>
                <a:cubicBezTo>
                  <a:pt x="2700930" y="754186"/>
                  <a:pt x="2717890" y="755302"/>
                  <a:pt x="2730610" y="755302"/>
                </a:cubicBezTo>
                <a:cubicBezTo>
                  <a:pt x="2734850" y="754186"/>
                  <a:pt x="2739090" y="755302"/>
                  <a:pt x="2743330" y="754186"/>
                </a:cubicBezTo>
                <a:cubicBezTo>
                  <a:pt x="2743330" y="753070"/>
                  <a:pt x="2743330" y="751953"/>
                  <a:pt x="2743330" y="751953"/>
                </a:cubicBezTo>
                <a:cubicBezTo>
                  <a:pt x="2722131" y="750837"/>
                  <a:pt x="2730610" y="746372"/>
                  <a:pt x="2730610" y="743023"/>
                </a:cubicBezTo>
                <a:cubicBezTo>
                  <a:pt x="2726370" y="743023"/>
                  <a:pt x="2722131" y="743023"/>
                  <a:pt x="2717890" y="743023"/>
                </a:cubicBezTo>
                <a:cubicBezTo>
                  <a:pt x="2696690" y="743023"/>
                  <a:pt x="2671251" y="743023"/>
                  <a:pt x="2650050" y="740790"/>
                </a:cubicBezTo>
                <a:cubicBezTo>
                  <a:pt x="2628851" y="739674"/>
                  <a:pt x="2607651" y="738558"/>
                  <a:pt x="2577971" y="739674"/>
                </a:cubicBezTo>
                <a:cubicBezTo>
                  <a:pt x="2599171" y="736325"/>
                  <a:pt x="2616130" y="735209"/>
                  <a:pt x="2633090" y="735209"/>
                </a:cubicBezTo>
                <a:cubicBezTo>
                  <a:pt x="2658531" y="735209"/>
                  <a:pt x="2679730" y="734093"/>
                  <a:pt x="2705171" y="735209"/>
                </a:cubicBezTo>
                <a:cubicBezTo>
                  <a:pt x="2722131" y="736325"/>
                  <a:pt x="2739090" y="737442"/>
                  <a:pt x="2756050" y="737442"/>
                </a:cubicBezTo>
                <a:cubicBezTo>
                  <a:pt x="2760290" y="737442"/>
                  <a:pt x="2764530" y="737442"/>
                  <a:pt x="2768769" y="735209"/>
                </a:cubicBezTo>
                <a:cubicBezTo>
                  <a:pt x="2768769" y="734093"/>
                  <a:pt x="2760290" y="734093"/>
                  <a:pt x="2760290" y="732976"/>
                </a:cubicBezTo>
                <a:cubicBezTo>
                  <a:pt x="2751810" y="730744"/>
                  <a:pt x="2739090" y="731860"/>
                  <a:pt x="2726370" y="729627"/>
                </a:cubicBezTo>
                <a:cubicBezTo>
                  <a:pt x="2756050" y="729627"/>
                  <a:pt x="2777250" y="729627"/>
                  <a:pt x="2802689" y="729627"/>
                </a:cubicBezTo>
                <a:cubicBezTo>
                  <a:pt x="2819649" y="729627"/>
                  <a:pt x="2832369" y="728511"/>
                  <a:pt x="2849329" y="727395"/>
                </a:cubicBezTo>
                <a:cubicBezTo>
                  <a:pt x="2857810" y="727395"/>
                  <a:pt x="2862049" y="725162"/>
                  <a:pt x="2862049" y="722930"/>
                </a:cubicBezTo>
                <a:cubicBezTo>
                  <a:pt x="2862049" y="720697"/>
                  <a:pt x="2853570" y="719581"/>
                  <a:pt x="2840850" y="719581"/>
                </a:cubicBezTo>
                <a:cubicBezTo>
                  <a:pt x="2832369" y="720697"/>
                  <a:pt x="2819649" y="718464"/>
                  <a:pt x="2806930" y="721813"/>
                </a:cubicBezTo>
                <a:cubicBezTo>
                  <a:pt x="2802689" y="722930"/>
                  <a:pt x="2789970" y="721813"/>
                  <a:pt x="2785729" y="721813"/>
                </a:cubicBezTo>
                <a:cubicBezTo>
                  <a:pt x="2756050" y="718464"/>
                  <a:pt x="2726370" y="715116"/>
                  <a:pt x="2692450" y="716232"/>
                </a:cubicBezTo>
                <a:cubicBezTo>
                  <a:pt x="2688211" y="716232"/>
                  <a:pt x="2683970" y="715116"/>
                  <a:pt x="2683970" y="713999"/>
                </a:cubicBezTo>
                <a:cubicBezTo>
                  <a:pt x="2683970" y="712883"/>
                  <a:pt x="2688211" y="711767"/>
                  <a:pt x="2692450" y="711767"/>
                </a:cubicBezTo>
                <a:cubicBezTo>
                  <a:pt x="2717890" y="712883"/>
                  <a:pt x="2734850" y="710650"/>
                  <a:pt x="2751810" y="706185"/>
                </a:cubicBezTo>
                <a:cubicBezTo>
                  <a:pt x="2756050" y="703953"/>
                  <a:pt x="2751810" y="702836"/>
                  <a:pt x="2743330" y="701720"/>
                </a:cubicBezTo>
                <a:cubicBezTo>
                  <a:pt x="2734850" y="700604"/>
                  <a:pt x="2734850" y="700604"/>
                  <a:pt x="2743330" y="698371"/>
                </a:cubicBezTo>
                <a:cubicBezTo>
                  <a:pt x="2756050" y="696138"/>
                  <a:pt x="2756050" y="696138"/>
                  <a:pt x="2743330" y="695022"/>
                </a:cubicBezTo>
                <a:cubicBezTo>
                  <a:pt x="2722131" y="691673"/>
                  <a:pt x="2700930" y="691673"/>
                  <a:pt x="2679730" y="692790"/>
                </a:cubicBezTo>
                <a:cubicBezTo>
                  <a:pt x="2662770" y="695022"/>
                  <a:pt x="2641571" y="693906"/>
                  <a:pt x="2628851" y="698371"/>
                </a:cubicBezTo>
                <a:cubicBezTo>
                  <a:pt x="2620370" y="697255"/>
                  <a:pt x="2611891" y="700604"/>
                  <a:pt x="2603410" y="700604"/>
                </a:cubicBezTo>
                <a:cubicBezTo>
                  <a:pt x="2586450" y="700604"/>
                  <a:pt x="2565251" y="700604"/>
                  <a:pt x="2539810" y="700604"/>
                </a:cubicBezTo>
                <a:cubicBezTo>
                  <a:pt x="2565251" y="693906"/>
                  <a:pt x="2590691" y="691673"/>
                  <a:pt x="2616130" y="689441"/>
                </a:cubicBezTo>
                <a:cubicBezTo>
                  <a:pt x="2641571" y="687208"/>
                  <a:pt x="2667010" y="682743"/>
                  <a:pt x="2692450" y="680510"/>
                </a:cubicBezTo>
                <a:cubicBezTo>
                  <a:pt x="2675491" y="674929"/>
                  <a:pt x="2650050" y="678278"/>
                  <a:pt x="2628851" y="677161"/>
                </a:cubicBezTo>
                <a:cubicBezTo>
                  <a:pt x="2624611" y="676045"/>
                  <a:pt x="2628851" y="676045"/>
                  <a:pt x="2633090" y="674929"/>
                </a:cubicBezTo>
                <a:cubicBezTo>
                  <a:pt x="2645810" y="670464"/>
                  <a:pt x="2641571" y="669347"/>
                  <a:pt x="2624611" y="667115"/>
                </a:cubicBezTo>
                <a:cubicBezTo>
                  <a:pt x="2590691" y="663766"/>
                  <a:pt x="2556771" y="662650"/>
                  <a:pt x="2522850" y="663766"/>
                </a:cubicBezTo>
                <a:cubicBezTo>
                  <a:pt x="2471971" y="665998"/>
                  <a:pt x="2421091" y="664882"/>
                  <a:pt x="2374451" y="671580"/>
                </a:cubicBezTo>
                <a:cubicBezTo>
                  <a:pt x="2349012" y="670464"/>
                  <a:pt x="2327812" y="673812"/>
                  <a:pt x="2306611" y="673812"/>
                </a:cubicBezTo>
                <a:cubicBezTo>
                  <a:pt x="2285412" y="672696"/>
                  <a:pt x="2264213" y="671580"/>
                  <a:pt x="2243013" y="674929"/>
                </a:cubicBezTo>
                <a:cubicBezTo>
                  <a:pt x="2238772" y="676045"/>
                  <a:pt x="2226052" y="676045"/>
                  <a:pt x="2230293" y="672696"/>
                </a:cubicBezTo>
                <a:cubicBezTo>
                  <a:pt x="2230293" y="670464"/>
                  <a:pt x="2230293" y="669347"/>
                  <a:pt x="2221812" y="669347"/>
                </a:cubicBezTo>
                <a:cubicBezTo>
                  <a:pt x="2200612" y="670464"/>
                  <a:pt x="2183653" y="667115"/>
                  <a:pt x="2166692" y="670464"/>
                </a:cubicBezTo>
                <a:cubicBezTo>
                  <a:pt x="2162453" y="671580"/>
                  <a:pt x="2158212" y="671580"/>
                  <a:pt x="2153972" y="670464"/>
                </a:cubicBezTo>
                <a:cubicBezTo>
                  <a:pt x="2145493" y="669347"/>
                  <a:pt x="2137013" y="668231"/>
                  <a:pt x="2124293" y="665998"/>
                </a:cubicBezTo>
                <a:cubicBezTo>
                  <a:pt x="2145493" y="665998"/>
                  <a:pt x="2162453" y="662650"/>
                  <a:pt x="2183653" y="663766"/>
                </a:cubicBezTo>
                <a:cubicBezTo>
                  <a:pt x="2200612" y="663766"/>
                  <a:pt x="2217573" y="660417"/>
                  <a:pt x="2234532" y="661533"/>
                </a:cubicBezTo>
                <a:cubicBezTo>
                  <a:pt x="2251492" y="658184"/>
                  <a:pt x="2272692" y="661533"/>
                  <a:pt x="2289652" y="658184"/>
                </a:cubicBezTo>
                <a:cubicBezTo>
                  <a:pt x="2293892" y="657068"/>
                  <a:pt x="2302372" y="658184"/>
                  <a:pt x="2302372" y="655952"/>
                </a:cubicBezTo>
                <a:cubicBezTo>
                  <a:pt x="2302372" y="653719"/>
                  <a:pt x="2293892" y="652603"/>
                  <a:pt x="2289652" y="652603"/>
                </a:cubicBezTo>
                <a:cubicBezTo>
                  <a:pt x="2285412" y="651487"/>
                  <a:pt x="2276933" y="651487"/>
                  <a:pt x="2272692" y="651487"/>
                </a:cubicBezTo>
                <a:cubicBezTo>
                  <a:pt x="2243013" y="651487"/>
                  <a:pt x="2213332" y="651487"/>
                  <a:pt x="2179413" y="651487"/>
                </a:cubicBezTo>
                <a:cubicBezTo>
                  <a:pt x="2162453" y="651487"/>
                  <a:pt x="2149733" y="651487"/>
                  <a:pt x="2132773" y="650370"/>
                </a:cubicBezTo>
                <a:cubicBezTo>
                  <a:pt x="2115813" y="648138"/>
                  <a:pt x="2098853" y="651487"/>
                  <a:pt x="2081893" y="648138"/>
                </a:cubicBezTo>
                <a:cubicBezTo>
                  <a:pt x="2081893" y="648138"/>
                  <a:pt x="2077654" y="648138"/>
                  <a:pt x="2077654" y="648138"/>
                </a:cubicBezTo>
                <a:cubicBezTo>
                  <a:pt x="2056453" y="649254"/>
                  <a:pt x="2039493" y="650370"/>
                  <a:pt x="2026773" y="644789"/>
                </a:cubicBezTo>
                <a:cubicBezTo>
                  <a:pt x="2026773" y="643672"/>
                  <a:pt x="2018294" y="644789"/>
                  <a:pt x="2014053" y="643672"/>
                </a:cubicBezTo>
                <a:cubicBezTo>
                  <a:pt x="1975893" y="643672"/>
                  <a:pt x="1933494" y="642556"/>
                  <a:pt x="1895333" y="644789"/>
                </a:cubicBezTo>
                <a:cubicBezTo>
                  <a:pt x="1840214" y="647021"/>
                  <a:pt x="1789334" y="645905"/>
                  <a:pt x="1738455" y="645905"/>
                </a:cubicBezTo>
                <a:cubicBezTo>
                  <a:pt x="1683335" y="645905"/>
                  <a:pt x="1632456" y="645905"/>
                  <a:pt x="1577335" y="645905"/>
                </a:cubicBezTo>
                <a:cubicBezTo>
                  <a:pt x="1551896" y="645905"/>
                  <a:pt x="1526456" y="647021"/>
                  <a:pt x="1505256" y="649254"/>
                </a:cubicBezTo>
                <a:cubicBezTo>
                  <a:pt x="1484055" y="651487"/>
                  <a:pt x="1471336" y="647021"/>
                  <a:pt x="1450135" y="648138"/>
                </a:cubicBezTo>
                <a:cubicBezTo>
                  <a:pt x="1441656" y="644789"/>
                  <a:pt x="1428935" y="645905"/>
                  <a:pt x="1420457" y="645905"/>
                </a:cubicBezTo>
                <a:cubicBezTo>
                  <a:pt x="1390776" y="647021"/>
                  <a:pt x="1361096" y="644789"/>
                  <a:pt x="1331416" y="648138"/>
                </a:cubicBezTo>
                <a:cubicBezTo>
                  <a:pt x="1322936" y="649254"/>
                  <a:pt x="1310216" y="648138"/>
                  <a:pt x="1297496" y="648138"/>
                </a:cubicBezTo>
                <a:cubicBezTo>
                  <a:pt x="1289017" y="648138"/>
                  <a:pt x="1284776" y="648138"/>
                  <a:pt x="1284776" y="645905"/>
                </a:cubicBezTo>
                <a:cubicBezTo>
                  <a:pt x="1284776" y="643672"/>
                  <a:pt x="1284776" y="641440"/>
                  <a:pt x="1293257" y="642556"/>
                </a:cubicBezTo>
                <a:lnTo>
                  <a:pt x="1294046" y="642417"/>
                </a:lnTo>
                <a:lnTo>
                  <a:pt x="1318817" y="640107"/>
                </a:lnTo>
                <a:cubicBezTo>
                  <a:pt x="1335777" y="636311"/>
                  <a:pt x="1348497" y="636311"/>
                  <a:pt x="1365457" y="636311"/>
                </a:cubicBezTo>
                <a:cubicBezTo>
                  <a:pt x="1399376" y="636311"/>
                  <a:pt x="1429056" y="636311"/>
                  <a:pt x="1458737" y="636311"/>
                </a:cubicBezTo>
                <a:cubicBezTo>
                  <a:pt x="1462976" y="636311"/>
                  <a:pt x="1471456" y="636311"/>
                  <a:pt x="1475696" y="632514"/>
                </a:cubicBezTo>
                <a:cubicBezTo>
                  <a:pt x="1479936" y="632514"/>
                  <a:pt x="1488417" y="628718"/>
                  <a:pt x="1488417" y="621125"/>
                </a:cubicBezTo>
                <a:cubicBezTo>
                  <a:pt x="1488417" y="613532"/>
                  <a:pt x="1479936" y="617328"/>
                  <a:pt x="1475696" y="613532"/>
                </a:cubicBezTo>
                <a:cubicBezTo>
                  <a:pt x="1458737" y="602142"/>
                  <a:pt x="1437536" y="613532"/>
                  <a:pt x="1420576" y="602142"/>
                </a:cubicBezTo>
                <a:cubicBezTo>
                  <a:pt x="1403616" y="605939"/>
                  <a:pt x="1386656" y="594549"/>
                  <a:pt x="1369696" y="594549"/>
                </a:cubicBezTo>
                <a:cubicBezTo>
                  <a:pt x="1348497" y="598346"/>
                  <a:pt x="1331537" y="586956"/>
                  <a:pt x="1310337" y="586956"/>
                </a:cubicBezTo>
                <a:cubicBezTo>
                  <a:pt x="1323056" y="579364"/>
                  <a:pt x="1331537" y="575567"/>
                  <a:pt x="1340016" y="571771"/>
                </a:cubicBezTo>
                <a:cubicBezTo>
                  <a:pt x="1344257" y="567974"/>
                  <a:pt x="1348497" y="567974"/>
                  <a:pt x="1352736" y="571771"/>
                </a:cubicBezTo>
                <a:cubicBezTo>
                  <a:pt x="1369696" y="583160"/>
                  <a:pt x="1386656" y="571771"/>
                  <a:pt x="1407857" y="575567"/>
                </a:cubicBezTo>
                <a:cubicBezTo>
                  <a:pt x="1416336" y="575567"/>
                  <a:pt x="1416336" y="571771"/>
                  <a:pt x="1416336" y="564178"/>
                </a:cubicBezTo>
                <a:cubicBezTo>
                  <a:pt x="1412097" y="552788"/>
                  <a:pt x="1424817" y="552788"/>
                  <a:pt x="1429056" y="556585"/>
                </a:cubicBezTo>
                <a:cubicBezTo>
                  <a:pt x="1450256" y="567974"/>
                  <a:pt x="1471456" y="564178"/>
                  <a:pt x="1492656" y="560381"/>
                </a:cubicBezTo>
                <a:cubicBezTo>
                  <a:pt x="1513856" y="560381"/>
                  <a:pt x="1535056" y="571771"/>
                  <a:pt x="1560496" y="567974"/>
                </a:cubicBezTo>
                <a:cubicBezTo>
                  <a:pt x="1583816" y="579363"/>
                  <a:pt x="1608196" y="584109"/>
                  <a:pt x="1633106" y="586956"/>
                </a:cubicBezTo>
                <a:lnTo>
                  <a:pt x="1640713" y="587718"/>
                </a:lnTo>
                <a:lnTo>
                  <a:pt x="1646583" y="588679"/>
                </a:lnTo>
                <a:cubicBezTo>
                  <a:pt x="1647644" y="590935"/>
                  <a:pt x="1645523" y="595446"/>
                  <a:pt x="1641283" y="604469"/>
                </a:cubicBezTo>
                <a:cubicBezTo>
                  <a:pt x="1649764" y="604469"/>
                  <a:pt x="1666730" y="608980"/>
                  <a:pt x="1670972" y="604469"/>
                </a:cubicBezTo>
                <a:lnTo>
                  <a:pt x="1675810" y="591235"/>
                </a:lnTo>
                <a:lnTo>
                  <a:pt x="1708895" y="594549"/>
                </a:lnTo>
                <a:cubicBezTo>
                  <a:pt x="1742815" y="598346"/>
                  <a:pt x="1776735" y="594549"/>
                  <a:pt x="1810655" y="583160"/>
                </a:cubicBezTo>
                <a:lnTo>
                  <a:pt x="1821753" y="575621"/>
                </a:lnTo>
                <a:lnTo>
                  <a:pt x="1830549" y="574582"/>
                </a:lnTo>
                <a:cubicBezTo>
                  <a:pt x="1837441" y="570634"/>
                  <a:pt x="1842742" y="563867"/>
                  <a:pt x="1844863" y="554845"/>
                </a:cubicBezTo>
                <a:lnTo>
                  <a:pt x="1850662" y="548677"/>
                </a:lnTo>
                <a:lnTo>
                  <a:pt x="1860747" y="547339"/>
                </a:lnTo>
                <a:lnTo>
                  <a:pt x="1861829" y="550333"/>
                </a:lnTo>
                <a:cubicBezTo>
                  <a:pt x="1878793" y="550333"/>
                  <a:pt x="1887275" y="536799"/>
                  <a:pt x="1899999" y="532288"/>
                </a:cubicBezTo>
                <a:cubicBezTo>
                  <a:pt x="1899999" y="523265"/>
                  <a:pt x="1904241" y="518755"/>
                  <a:pt x="1912724" y="523265"/>
                </a:cubicBezTo>
                <a:cubicBezTo>
                  <a:pt x="1929689" y="523265"/>
                  <a:pt x="1946653" y="509732"/>
                  <a:pt x="1963618" y="514243"/>
                </a:cubicBezTo>
                <a:cubicBezTo>
                  <a:pt x="1967860" y="514243"/>
                  <a:pt x="1967860" y="509732"/>
                  <a:pt x="1967860" y="505220"/>
                </a:cubicBezTo>
                <a:cubicBezTo>
                  <a:pt x="1967860" y="505220"/>
                  <a:pt x="1967860" y="500709"/>
                  <a:pt x="1963618" y="500709"/>
                </a:cubicBezTo>
                <a:cubicBezTo>
                  <a:pt x="1955136" y="500709"/>
                  <a:pt x="1950894" y="500709"/>
                  <a:pt x="1946653" y="500709"/>
                </a:cubicBezTo>
                <a:cubicBezTo>
                  <a:pt x="1942412" y="500709"/>
                  <a:pt x="1938171" y="500709"/>
                  <a:pt x="1933930" y="496197"/>
                </a:cubicBezTo>
                <a:lnTo>
                  <a:pt x="1927754" y="488732"/>
                </a:lnTo>
                <a:lnTo>
                  <a:pt x="1929374" y="488248"/>
                </a:lnTo>
                <a:cubicBezTo>
                  <a:pt x="1935734" y="486350"/>
                  <a:pt x="1938914" y="485401"/>
                  <a:pt x="1938914" y="483977"/>
                </a:cubicBezTo>
                <a:lnTo>
                  <a:pt x="1937455" y="482888"/>
                </a:lnTo>
                <a:lnTo>
                  <a:pt x="1960536" y="482487"/>
                </a:lnTo>
                <a:cubicBezTo>
                  <a:pt x="1990226" y="482487"/>
                  <a:pt x="2024155" y="482487"/>
                  <a:pt x="2058086" y="482487"/>
                </a:cubicBezTo>
                <a:cubicBezTo>
                  <a:pt x="2070809" y="482487"/>
                  <a:pt x="2083532" y="475701"/>
                  <a:pt x="2096257" y="475701"/>
                </a:cubicBezTo>
                <a:cubicBezTo>
                  <a:pt x="2108981" y="479094"/>
                  <a:pt x="2121704" y="475701"/>
                  <a:pt x="2138669" y="472308"/>
                </a:cubicBezTo>
                <a:cubicBezTo>
                  <a:pt x="2155634" y="468916"/>
                  <a:pt x="2176841" y="472308"/>
                  <a:pt x="2193806" y="472308"/>
                </a:cubicBezTo>
                <a:cubicBezTo>
                  <a:pt x="2206529" y="472308"/>
                  <a:pt x="2215012" y="475701"/>
                  <a:pt x="2227736" y="468916"/>
                </a:cubicBezTo>
                <a:cubicBezTo>
                  <a:pt x="2227736" y="465524"/>
                  <a:pt x="2236219" y="468916"/>
                  <a:pt x="2240459" y="465524"/>
                </a:cubicBezTo>
                <a:cubicBezTo>
                  <a:pt x="2257424" y="462131"/>
                  <a:pt x="2274390" y="482487"/>
                  <a:pt x="2291355" y="465524"/>
                </a:cubicBezTo>
                <a:cubicBezTo>
                  <a:pt x="2308320" y="465524"/>
                  <a:pt x="2325284" y="465524"/>
                  <a:pt x="2346491" y="465524"/>
                </a:cubicBezTo>
                <a:cubicBezTo>
                  <a:pt x="2363456" y="465524"/>
                  <a:pt x="2380421" y="468916"/>
                  <a:pt x="2401628" y="465524"/>
                </a:cubicBezTo>
                <a:cubicBezTo>
                  <a:pt x="2410111" y="465524"/>
                  <a:pt x="2422834" y="472308"/>
                  <a:pt x="2427075" y="458738"/>
                </a:cubicBezTo>
                <a:cubicBezTo>
                  <a:pt x="2439798" y="455346"/>
                  <a:pt x="2452523" y="451953"/>
                  <a:pt x="2465247" y="458738"/>
                </a:cubicBezTo>
                <a:cubicBezTo>
                  <a:pt x="2469488" y="462131"/>
                  <a:pt x="2477971" y="462131"/>
                  <a:pt x="2482211" y="458738"/>
                </a:cubicBezTo>
                <a:cubicBezTo>
                  <a:pt x="2499176" y="455346"/>
                  <a:pt x="2511900" y="455346"/>
                  <a:pt x="2528866" y="462131"/>
                </a:cubicBezTo>
                <a:cubicBezTo>
                  <a:pt x="2533107" y="462131"/>
                  <a:pt x="2541589" y="462131"/>
                  <a:pt x="2545830" y="451953"/>
                </a:cubicBezTo>
                <a:cubicBezTo>
                  <a:pt x="2545830" y="448560"/>
                  <a:pt x="2558554" y="451953"/>
                  <a:pt x="2562795" y="451953"/>
                </a:cubicBezTo>
                <a:cubicBezTo>
                  <a:pt x="2562795" y="448560"/>
                  <a:pt x="2567036" y="445169"/>
                  <a:pt x="2567036" y="445169"/>
                </a:cubicBezTo>
                <a:cubicBezTo>
                  <a:pt x="2584002" y="445169"/>
                  <a:pt x="2600967" y="445169"/>
                  <a:pt x="2622173" y="445169"/>
                </a:cubicBezTo>
                <a:cubicBezTo>
                  <a:pt x="2622173" y="445169"/>
                  <a:pt x="2622173" y="448560"/>
                  <a:pt x="2622173" y="451953"/>
                </a:cubicBezTo>
                <a:cubicBezTo>
                  <a:pt x="2656104" y="451953"/>
                  <a:pt x="2694275" y="451953"/>
                  <a:pt x="2728205" y="451953"/>
                </a:cubicBezTo>
                <a:cubicBezTo>
                  <a:pt x="2736687" y="445169"/>
                  <a:pt x="2745169" y="445169"/>
                  <a:pt x="2753652" y="451953"/>
                </a:cubicBezTo>
                <a:cubicBezTo>
                  <a:pt x="2787582" y="451953"/>
                  <a:pt x="2817271" y="441776"/>
                  <a:pt x="2851202" y="445169"/>
                </a:cubicBezTo>
                <a:cubicBezTo>
                  <a:pt x="2851202" y="441776"/>
                  <a:pt x="2851202" y="438383"/>
                  <a:pt x="2851202" y="434990"/>
                </a:cubicBezTo>
                <a:cubicBezTo>
                  <a:pt x="2851202" y="431597"/>
                  <a:pt x="2851202" y="431597"/>
                  <a:pt x="2855442" y="431597"/>
                </a:cubicBezTo>
                <a:cubicBezTo>
                  <a:pt x="2859683" y="428205"/>
                  <a:pt x="2863925" y="431597"/>
                  <a:pt x="2863925" y="434990"/>
                </a:cubicBezTo>
                <a:cubicBezTo>
                  <a:pt x="2889373" y="434990"/>
                  <a:pt x="2919061" y="434990"/>
                  <a:pt x="2944509" y="434990"/>
                </a:cubicBezTo>
                <a:cubicBezTo>
                  <a:pt x="2948751" y="438383"/>
                  <a:pt x="2961474" y="431597"/>
                  <a:pt x="2961474" y="441776"/>
                </a:cubicBezTo>
                <a:cubicBezTo>
                  <a:pt x="2974197" y="441776"/>
                  <a:pt x="2982680" y="441776"/>
                  <a:pt x="2991163" y="441776"/>
                </a:cubicBezTo>
                <a:cubicBezTo>
                  <a:pt x="3003887" y="441776"/>
                  <a:pt x="3016611" y="438383"/>
                  <a:pt x="3020852" y="428205"/>
                </a:cubicBezTo>
                <a:cubicBezTo>
                  <a:pt x="3025093" y="424812"/>
                  <a:pt x="3029334" y="424812"/>
                  <a:pt x="3033575" y="424812"/>
                </a:cubicBezTo>
                <a:cubicBezTo>
                  <a:pt x="3037816" y="424812"/>
                  <a:pt x="3042058" y="424812"/>
                  <a:pt x="3050540" y="424812"/>
                </a:cubicBezTo>
                <a:cubicBezTo>
                  <a:pt x="3054782" y="424812"/>
                  <a:pt x="3054782" y="421420"/>
                  <a:pt x="3054782" y="421420"/>
                </a:cubicBezTo>
                <a:cubicBezTo>
                  <a:pt x="3054782" y="418028"/>
                  <a:pt x="3054782" y="414635"/>
                  <a:pt x="3050540" y="414635"/>
                </a:cubicBezTo>
                <a:cubicBezTo>
                  <a:pt x="3033575" y="418028"/>
                  <a:pt x="3016611" y="407849"/>
                  <a:pt x="2999646" y="407849"/>
                </a:cubicBezTo>
                <a:cubicBezTo>
                  <a:pt x="2991163" y="411242"/>
                  <a:pt x="2986921" y="407849"/>
                  <a:pt x="2986921" y="401065"/>
                </a:cubicBezTo>
                <a:cubicBezTo>
                  <a:pt x="2974197" y="397672"/>
                  <a:pt x="2965715" y="387494"/>
                  <a:pt x="2948751" y="387494"/>
                </a:cubicBezTo>
                <a:cubicBezTo>
                  <a:pt x="2948751" y="394280"/>
                  <a:pt x="2944509" y="394280"/>
                  <a:pt x="2940268" y="390887"/>
                </a:cubicBezTo>
                <a:cubicBezTo>
                  <a:pt x="2936027" y="390887"/>
                  <a:pt x="2931785" y="387494"/>
                  <a:pt x="2931785" y="384101"/>
                </a:cubicBezTo>
                <a:cubicBezTo>
                  <a:pt x="2927544" y="370531"/>
                  <a:pt x="2910579" y="363746"/>
                  <a:pt x="2893615" y="367139"/>
                </a:cubicBezTo>
                <a:cubicBezTo>
                  <a:pt x="2885132" y="373924"/>
                  <a:pt x="2872408" y="370531"/>
                  <a:pt x="2863925" y="377317"/>
                </a:cubicBezTo>
                <a:cubicBezTo>
                  <a:pt x="2863925" y="377317"/>
                  <a:pt x="2859683" y="377317"/>
                  <a:pt x="2859683" y="373924"/>
                </a:cubicBezTo>
                <a:cubicBezTo>
                  <a:pt x="2846960" y="373924"/>
                  <a:pt x="2838477" y="370531"/>
                  <a:pt x="2829996" y="373924"/>
                </a:cubicBezTo>
                <a:cubicBezTo>
                  <a:pt x="2808788" y="373924"/>
                  <a:pt x="2787582" y="367139"/>
                  <a:pt x="2770618" y="384101"/>
                </a:cubicBezTo>
                <a:cubicBezTo>
                  <a:pt x="2766377" y="380708"/>
                  <a:pt x="2766377" y="377317"/>
                  <a:pt x="2766377" y="377317"/>
                </a:cubicBezTo>
                <a:cubicBezTo>
                  <a:pt x="2770618" y="367139"/>
                  <a:pt x="2762135" y="356962"/>
                  <a:pt x="2757894" y="346783"/>
                </a:cubicBezTo>
                <a:cubicBezTo>
                  <a:pt x="2753652" y="343390"/>
                  <a:pt x="2736687" y="346783"/>
                  <a:pt x="2728205" y="346783"/>
                </a:cubicBezTo>
                <a:cubicBezTo>
                  <a:pt x="2736687" y="360353"/>
                  <a:pt x="2736687" y="360353"/>
                  <a:pt x="2719722" y="360353"/>
                </a:cubicBezTo>
                <a:cubicBezTo>
                  <a:pt x="2706999" y="360353"/>
                  <a:pt x="2706999" y="360353"/>
                  <a:pt x="2694275" y="373924"/>
                </a:cubicBezTo>
                <a:cubicBezTo>
                  <a:pt x="2694275" y="377317"/>
                  <a:pt x="2690033" y="377317"/>
                  <a:pt x="2685792" y="377317"/>
                </a:cubicBezTo>
                <a:cubicBezTo>
                  <a:pt x="2681550" y="377317"/>
                  <a:pt x="2673069" y="377317"/>
                  <a:pt x="2668827" y="377317"/>
                </a:cubicBezTo>
                <a:cubicBezTo>
                  <a:pt x="2660344" y="377317"/>
                  <a:pt x="2656104" y="377317"/>
                  <a:pt x="2651863" y="377317"/>
                </a:cubicBezTo>
                <a:cubicBezTo>
                  <a:pt x="2643380" y="377317"/>
                  <a:pt x="2643380" y="377317"/>
                  <a:pt x="2643380" y="384101"/>
                </a:cubicBezTo>
                <a:cubicBezTo>
                  <a:pt x="2639138" y="390887"/>
                  <a:pt x="2643380" y="397672"/>
                  <a:pt x="2639138" y="404457"/>
                </a:cubicBezTo>
                <a:cubicBezTo>
                  <a:pt x="2634897" y="404457"/>
                  <a:pt x="2626414" y="404457"/>
                  <a:pt x="2622173" y="404457"/>
                </a:cubicBezTo>
                <a:cubicBezTo>
                  <a:pt x="2613690" y="401065"/>
                  <a:pt x="2617931" y="397672"/>
                  <a:pt x="2617931" y="394280"/>
                </a:cubicBezTo>
                <a:cubicBezTo>
                  <a:pt x="2605208" y="390887"/>
                  <a:pt x="2596726" y="380708"/>
                  <a:pt x="2584002" y="384101"/>
                </a:cubicBezTo>
                <a:cubicBezTo>
                  <a:pt x="2584002" y="387494"/>
                  <a:pt x="2579761" y="387494"/>
                  <a:pt x="2575519" y="387494"/>
                </a:cubicBezTo>
                <a:cubicBezTo>
                  <a:pt x="2571278" y="387494"/>
                  <a:pt x="2562795" y="387494"/>
                  <a:pt x="2558554" y="387494"/>
                </a:cubicBezTo>
                <a:cubicBezTo>
                  <a:pt x="2558554" y="394280"/>
                  <a:pt x="2554312" y="394280"/>
                  <a:pt x="2550072" y="394280"/>
                </a:cubicBezTo>
                <a:cubicBezTo>
                  <a:pt x="2541589" y="390887"/>
                  <a:pt x="2545830" y="387494"/>
                  <a:pt x="2545830" y="384101"/>
                </a:cubicBezTo>
                <a:cubicBezTo>
                  <a:pt x="2541589" y="384101"/>
                  <a:pt x="2541589" y="384101"/>
                  <a:pt x="2541589" y="384101"/>
                </a:cubicBezTo>
                <a:cubicBezTo>
                  <a:pt x="2524624" y="384101"/>
                  <a:pt x="2516142" y="401065"/>
                  <a:pt x="2503417" y="390887"/>
                </a:cubicBezTo>
                <a:cubicBezTo>
                  <a:pt x="2486453" y="384101"/>
                  <a:pt x="2469488" y="394280"/>
                  <a:pt x="2461005" y="384101"/>
                </a:cubicBezTo>
                <a:cubicBezTo>
                  <a:pt x="2448281" y="384101"/>
                  <a:pt x="2431317" y="380708"/>
                  <a:pt x="2418593" y="387494"/>
                </a:cubicBezTo>
                <a:cubicBezTo>
                  <a:pt x="2401628" y="390887"/>
                  <a:pt x="2384662" y="387494"/>
                  <a:pt x="2367697" y="387494"/>
                </a:cubicBezTo>
                <a:cubicBezTo>
                  <a:pt x="2367697" y="387494"/>
                  <a:pt x="2363456" y="387494"/>
                  <a:pt x="2363456" y="387494"/>
                </a:cubicBezTo>
                <a:cubicBezTo>
                  <a:pt x="2363456" y="384101"/>
                  <a:pt x="2359215" y="387494"/>
                  <a:pt x="2363456" y="390887"/>
                </a:cubicBezTo>
                <a:cubicBezTo>
                  <a:pt x="2363456" y="394280"/>
                  <a:pt x="2367697" y="397672"/>
                  <a:pt x="2376179" y="397672"/>
                </a:cubicBezTo>
                <a:cubicBezTo>
                  <a:pt x="2384662" y="397672"/>
                  <a:pt x="2388903" y="401065"/>
                  <a:pt x="2384662" y="404457"/>
                </a:cubicBezTo>
                <a:cubicBezTo>
                  <a:pt x="2384662" y="411242"/>
                  <a:pt x="2376179" y="407849"/>
                  <a:pt x="2371939" y="407849"/>
                </a:cubicBezTo>
                <a:cubicBezTo>
                  <a:pt x="2376179" y="421420"/>
                  <a:pt x="2388903" y="421420"/>
                  <a:pt x="2401628" y="418028"/>
                </a:cubicBezTo>
                <a:cubicBezTo>
                  <a:pt x="2405869" y="421420"/>
                  <a:pt x="2410111" y="418028"/>
                  <a:pt x="2414352" y="424812"/>
                </a:cubicBezTo>
                <a:cubicBezTo>
                  <a:pt x="2414352" y="431597"/>
                  <a:pt x="2405869" y="428205"/>
                  <a:pt x="2401628" y="431597"/>
                </a:cubicBezTo>
                <a:cubicBezTo>
                  <a:pt x="2388903" y="431597"/>
                  <a:pt x="2376179" y="445169"/>
                  <a:pt x="2371939" y="424812"/>
                </a:cubicBezTo>
                <a:cubicBezTo>
                  <a:pt x="2371939" y="424812"/>
                  <a:pt x="2363456" y="424812"/>
                  <a:pt x="2363456" y="424812"/>
                </a:cubicBezTo>
                <a:cubicBezTo>
                  <a:pt x="2342250" y="438383"/>
                  <a:pt x="2342250" y="438383"/>
                  <a:pt x="2316802" y="431597"/>
                </a:cubicBezTo>
                <a:cubicBezTo>
                  <a:pt x="2308320" y="428205"/>
                  <a:pt x="2295597" y="431597"/>
                  <a:pt x="2287114" y="424812"/>
                </a:cubicBezTo>
                <a:cubicBezTo>
                  <a:pt x="2287114" y="424812"/>
                  <a:pt x="2287114" y="424812"/>
                  <a:pt x="2282872" y="424812"/>
                </a:cubicBezTo>
                <a:cubicBezTo>
                  <a:pt x="2265907" y="434990"/>
                  <a:pt x="2265907" y="431597"/>
                  <a:pt x="2248942" y="431597"/>
                </a:cubicBezTo>
                <a:cubicBezTo>
                  <a:pt x="2231978" y="431597"/>
                  <a:pt x="2219253" y="421420"/>
                  <a:pt x="2202288" y="418028"/>
                </a:cubicBezTo>
                <a:cubicBezTo>
                  <a:pt x="2193806" y="418028"/>
                  <a:pt x="2198046" y="411242"/>
                  <a:pt x="2198046" y="407849"/>
                </a:cubicBezTo>
                <a:cubicBezTo>
                  <a:pt x="2198046" y="401065"/>
                  <a:pt x="2193806" y="401065"/>
                  <a:pt x="2185323" y="397672"/>
                </a:cubicBezTo>
                <a:cubicBezTo>
                  <a:pt x="2164117" y="394280"/>
                  <a:pt x="2142910" y="394280"/>
                  <a:pt x="2121704" y="394280"/>
                </a:cubicBezTo>
                <a:cubicBezTo>
                  <a:pt x="2117464" y="394280"/>
                  <a:pt x="2108981" y="390887"/>
                  <a:pt x="2108981" y="394280"/>
                </a:cubicBezTo>
                <a:cubicBezTo>
                  <a:pt x="2096257" y="404457"/>
                  <a:pt x="2083532" y="397672"/>
                  <a:pt x="2070809" y="394280"/>
                </a:cubicBezTo>
                <a:cubicBezTo>
                  <a:pt x="2064448" y="390887"/>
                  <a:pt x="2058086" y="388342"/>
                  <a:pt x="2051724" y="387918"/>
                </a:cubicBezTo>
                <a:lnTo>
                  <a:pt x="2046930" y="389516"/>
                </a:lnTo>
                <a:lnTo>
                  <a:pt x="2044915" y="382897"/>
                </a:lnTo>
                <a:cubicBezTo>
                  <a:pt x="2042794" y="380049"/>
                  <a:pt x="2039614" y="378151"/>
                  <a:pt x="2035374" y="378151"/>
                </a:cubicBezTo>
                <a:cubicBezTo>
                  <a:pt x="2018414" y="374355"/>
                  <a:pt x="2005694" y="370558"/>
                  <a:pt x="1988734" y="370558"/>
                </a:cubicBezTo>
                <a:cubicBezTo>
                  <a:pt x="1963294" y="370558"/>
                  <a:pt x="1942094" y="370558"/>
                  <a:pt x="1912414" y="370558"/>
                </a:cubicBezTo>
                <a:cubicBezTo>
                  <a:pt x="1925134" y="362965"/>
                  <a:pt x="1937855" y="366762"/>
                  <a:pt x="1946334" y="359169"/>
                </a:cubicBezTo>
                <a:cubicBezTo>
                  <a:pt x="1946334" y="355372"/>
                  <a:pt x="1954814" y="355372"/>
                  <a:pt x="1954814" y="351576"/>
                </a:cubicBezTo>
                <a:cubicBezTo>
                  <a:pt x="1950575" y="343983"/>
                  <a:pt x="1946334" y="343983"/>
                  <a:pt x="1942094" y="343983"/>
                </a:cubicBezTo>
                <a:cubicBezTo>
                  <a:pt x="1925134" y="343983"/>
                  <a:pt x="1908175" y="347779"/>
                  <a:pt x="1891215" y="351576"/>
                </a:cubicBezTo>
                <a:cubicBezTo>
                  <a:pt x="1865774" y="355372"/>
                  <a:pt x="1844575" y="351576"/>
                  <a:pt x="1819135" y="351576"/>
                </a:cubicBezTo>
                <a:cubicBezTo>
                  <a:pt x="1802175" y="351576"/>
                  <a:pt x="1785216" y="347779"/>
                  <a:pt x="1764015" y="336390"/>
                </a:cubicBezTo>
                <a:cubicBezTo>
                  <a:pt x="1793695" y="340186"/>
                  <a:pt x="1814895" y="336390"/>
                  <a:pt x="1836095" y="332593"/>
                </a:cubicBezTo>
                <a:cubicBezTo>
                  <a:pt x="1857295" y="325000"/>
                  <a:pt x="1882734" y="325000"/>
                  <a:pt x="1903935" y="325000"/>
                </a:cubicBezTo>
                <a:cubicBezTo>
                  <a:pt x="1908175" y="325000"/>
                  <a:pt x="1912414" y="325000"/>
                  <a:pt x="1916654" y="325000"/>
                </a:cubicBezTo>
                <a:cubicBezTo>
                  <a:pt x="1916654" y="313611"/>
                  <a:pt x="1908175" y="298425"/>
                  <a:pt x="1929374" y="294629"/>
                </a:cubicBezTo>
                <a:cubicBezTo>
                  <a:pt x="1929374" y="294629"/>
                  <a:pt x="1929374" y="290832"/>
                  <a:pt x="1929374" y="287036"/>
                </a:cubicBezTo>
                <a:cubicBezTo>
                  <a:pt x="1925134" y="283239"/>
                  <a:pt x="1920895" y="287036"/>
                  <a:pt x="1916654" y="283239"/>
                </a:cubicBezTo>
                <a:cubicBezTo>
                  <a:pt x="1903935" y="283239"/>
                  <a:pt x="1886975" y="287036"/>
                  <a:pt x="1874255" y="283239"/>
                </a:cubicBezTo>
                <a:cubicBezTo>
                  <a:pt x="1874255" y="283239"/>
                  <a:pt x="1870015" y="279443"/>
                  <a:pt x="1870015" y="275646"/>
                </a:cubicBezTo>
                <a:cubicBezTo>
                  <a:pt x="1874255" y="275646"/>
                  <a:pt x="1874255" y="271850"/>
                  <a:pt x="1874255" y="271850"/>
                </a:cubicBezTo>
                <a:cubicBezTo>
                  <a:pt x="1886975" y="271850"/>
                  <a:pt x="1903935" y="271850"/>
                  <a:pt x="1916654" y="271850"/>
                </a:cubicBezTo>
                <a:cubicBezTo>
                  <a:pt x="1929374" y="271850"/>
                  <a:pt x="1946334" y="271850"/>
                  <a:pt x="1959054" y="271850"/>
                </a:cubicBezTo>
                <a:cubicBezTo>
                  <a:pt x="1967535" y="271850"/>
                  <a:pt x="1976014" y="271850"/>
                  <a:pt x="1980254" y="271850"/>
                </a:cubicBezTo>
                <a:cubicBezTo>
                  <a:pt x="1992974" y="264257"/>
                  <a:pt x="2001454" y="256664"/>
                  <a:pt x="2014174" y="252868"/>
                </a:cubicBezTo>
                <a:cubicBezTo>
                  <a:pt x="2031135" y="249071"/>
                  <a:pt x="2048093" y="241478"/>
                  <a:pt x="2065053" y="237682"/>
                </a:cubicBezTo>
                <a:cubicBezTo>
                  <a:pt x="2077773" y="237682"/>
                  <a:pt x="2077773" y="233885"/>
                  <a:pt x="2077773" y="226292"/>
                </a:cubicBezTo>
                <a:cubicBezTo>
                  <a:pt x="2077773" y="218699"/>
                  <a:pt x="2073534" y="218699"/>
                  <a:pt x="2065053" y="218699"/>
                </a:cubicBezTo>
                <a:cubicBezTo>
                  <a:pt x="2052334" y="214903"/>
                  <a:pt x="2052334" y="214903"/>
                  <a:pt x="2060814" y="207310"/>
                </a:cubicBezTo>
                <a:cubicBezTo>
                  <a:pt x="2065053" y="199717"/>
                  <a:pt x="2077773" y="195921"/>
                  <a:pt x="2056574" y="192124"/>
                </a:cubicBezTo>
                <a:cubicBezTo>
                  <a:pt x="2052334" y="192124"/>
                  <a:pt x="2056574" y="184531"/>
                  <a:pt x="2056574" y="180735"/>
                </a:cubicBezTo>
                <a:cubicBezTo>
                  <a:pt x="2056574" y="180735"/>
                  <a:pt x="2056574" y="180735"/>
                  <a:pt x="2060814" y="180735"/>
                </a:cubicBezTo>
                <a:cubicBezTo>
                  <a:pt x="2073534" y="165549"/>
                  <a:pt x="2073534" y="165549"/>
                  <a:pt x="2060814" y="154160"/>
                </a:cubicBezTo>
                <a:cubicBezTo>
                  <a:pt x="2052334" y="146567"/>
                  <a:pt x="2035374" y="142770"/>
                  <a:pt x="2026894" y="127584"/>
                </a:cubicBezTo>
                <a:cubicBezTo>
                  <a:pt x="2039614" y="123788"/>
                  <a:pt x="2060814" y="127584"/>
                  <a:pt x="2069294" y="116195"/>
                </a:cubicBezTo>
                <a:cubicBezTo>
                  <a:pt x="2069294" y="116195"/>
                  <a:pt x="2069294" y="112398"/>
                  <a:pt x="2065053" y="112398"/>
                </a:cubicBezTo>
                <a:cubicBezTo>
                  <a:pt x="2009934" y="112398"/>
                  <a:pt x="1954814" y="112398"/>
                  <a:pt x="1895454" y="112398"/>
                </a:cubicBezTo>
                <a:cubicBezTo>
                  <a:pt x="1891215" y="108602"/>
                  <a:pt x="1899694" y="108602"/>
                  <a:pt x="1891215" y="108602"/>
                </a:cubicBezTo>
                <a:cubicBezTo>
                  <a:pt x="1899694" y="108602"/>
                  <a:pt x="1908175" y="108602"/>
                  <a:pt x="1912414" y="104805"/>
                </a:cubicBezTo>
                <a:cubicBezTo>
                  <a:pt x="1918774" y="104805"/>
                  <a:pt x="1926194" y="103856"/>
                  <a:pt x="1932554" y="101009"/>
                </a:cubicBezTo>
                <a:lnTo>
                  <a:pt x="1939721" y="93110"/>
                </a:lnTo>
                <a:lnTo>
                  <a:pt x="1954706" y="92430"/>
                </a:lnTo>
                <a:cubicBezTo>
                  <a:pt x="1963189" y="80870"/>
                  <a:pt x="1980154" y="92430"/>
                  <a:pt x="1997118" y="84723"/>
                </a:cubicBezTo>
                <a:cubicBezTo>
                  <a:pt x="2009843" y="73163"/>
                  <a:pt x="2018326" y="92430"/>
                  <a:pt x="2035290" y="92430"/>
                </a:cubicBezTo>
                <a:cubicBezTo>
                  <a:pt x="2035290" y="92430"/>
                  <a:pt x="2035290" y="92430"/>
                  <a:pt x="2039532" y="92430"/>
                </a:cubicBezTo>
                <a:cubicBezTo>
                  <a:pt x="2039532" y="88576"/>
                  <a:pt x="2035290" y="84723"/>
                  <a:pt x="2043773" y="80870"/>
                </a:cubicBezTo>
                <a:cubicBezTo>
                  <a:pt x="2048013" y="80870"/>
                  <a:pt x="2052255" y="80870"/>
                  <a:pt x="2052255" y="88576"/>
                </a:cubicBezTo>
                <a:cubicBezTo>
                  <a:pt x="2056496" y="88576"/>
                  <a:pt x="2064979" y="88576"/>
                  <a:pt x="2069220" y="88576"/>
                </a:cubicBezTo>
                <a:cubicBezTo>
                  <a:pt x="2073462" y="88576"/>
                  <a:pt x="2077703" y="88576"/>
                  <a:pt x="2077703" y="92430"/>
                </a:cubicBezTo>
                <a:cubicBezTo>
                  <a:pt x="2090427" y="96283"/>
                  <a:pt x="2098909" y="84723"/>
                  <a:pt x="2111632" y="80870"/>
                </a:cubicBezTo>
                <a:cubicBezTo>
                  <a:pt x="2111632" y="77016"/>
                  <a:pt x="2107391" y="73163"/>
                  <a:pt x="2115874" y="69309"/>
                </a:cubicBezTo>
                <a:cubicBezTo>
                  <a:pt x="2120115" y="69309"/>
                  <a:pt x="2128598" y="69309"/>
                  <a:pt x="2132839" y="69309"/>
                </a:cubicBezTo>
                <a:cubicBezTo>
                  <a:pt x="2137081" y="77016"/>
                  <a:pt x="2132839" y="84723"/>
                  <a:pt x="2137081" y="92430"/>
                </a:cubicBezTo>
                <a:cubicBezTo>
                  <a:pt x="2137081" y="100137"/>
                  <a:pt x="2137081" y="100137"/>
                  <a:pt x="2145564" y="100137"/>
                </a:cubicBezTo>
                <a:cubicBezTo>
                  <a:pt x="2149805" y="100137"/>
                  <a:pt x="2154045" y="100137"/>
                  <a:pt x="2162528" y="100137"/>
                </a:cubicBezTo>
                <a:cubicBezTo>
                  <a:pt x="2166770" y="100137"/>
                  <a:pt x="2175251" y="100137"/>
                  <a:pt x="2179493" y="100137"/>
                </a:cubicBezTo>
                <a:cubicBezTo>
                  <a:pt x="2183734" y="100137"/>
                  <a:pt x="2187976" y="100137"/>
                  <a:pt x="2187976" y="103990"/>
                </a:cubicBezTo>
                <a:cubicBezTo>
                  <a:pt x="2200700" y="119404"/>
                  <a:pt x="2200700" y="119404"/>
                  <a:pt x="2213423" y="119404"/>
                </a:cubicBezTo>
                <a:cubicBezTo>
                  <a:pt x="2230388" y="119404"/>
                  <a:pt x="2230388" y="119404"/>
                  <a:pt x="2221906" y="134818"/>
                </a:cubicBezTo>
                <a:cubicBezTo>
                  <a:pt x="2230388" y="134818"/>
                  <a:pt x="2247353" y="138671"/>
                  <a:pt x="2251595" y="134818"/>
                </a:cubicBezTo>
                <a:cubicBezTo>
                  <a:pt x="2255836" y="123258"/>
                  <a:pt x="2264319" y="111697"/>
                  <a:pt x="2260078" y="100137"/>
                </a:cubicBezTo>
                <a:cubicBezTo>
                  <a:pt x="2260078" y="100137"/>
                  <a:pt x="2260078" y="96283"/>
                  <a:pt x="2264319" y="92430"/>
                </a:cubicBezTo>
                <a:cubicBezTo>
                  <a:pt x="2281284" y="111697"/>
                  <a:pt x="2302490" y="103990"/>
                  <a:pt x="2323697" y="103990"/>
                </a:cubicBezTo>
                <a:cubicBezTo>
                  <a:pt x="2332178" y="107844"/>
                  <a:pt x="2340661" y="103990"/>
                  <a:pt x="2353384" y="103990"/>
                </a:cubicBezTo>
                <a:cubicBezTo>
                  <a:pt x="2353384" y="100137"/>
                  <a:pt x="2357626" y="100137"/>
                  <a:pt x="2357626" y="100137"/>
                </a:cubicBezTo>
                <a:cubicBezTo>
                  <a:pt x="2366109" y="107844"/>
                  <a:pt x="2378833" y="103990"/>
                  <a:pt x="2387316" y="111697"/>
                </a:cubicBezTo>
                <a:cubicBezTo>
                  <a:pt x="2404280" y="115551"/>
                  <a:pt x="2421245" y="107844"/>
                  <a:pt x="2425486" y="92430"/>
                </a:cubicBezTo>
                <a:cubicBezTo>
                  <a:pt x="2425486" y="88576"/>
                  <a:pt x="2429728" y="84723"/>
                  <a:pt x="2433969" y="84723"/>
                </a:cubicBezTo>
                <a:cubicBezTo>
                  <a:pt x="2438211" y="80870"/>
                  <a:pt x="2442452" y="80870"/>
                  <a:pt x="2442452" y="88576"/>
                </a:cubicBezTo>
                <a:cubicBezTo>
                  <a:pt x="2459417" y="88576"/>
                  <a:pt x="2467898" y="77016"/>
                  <a:pt x="2480623" y="73163"/>
                </a:cubicBezTo>
                <a:cubicBezTo>
                  <a:pt x="2480623" y="65456"/>
                  <a:pt x="2484864" y="61603"/>
                  <a:pt x="2493347" y="65456"/>
                </a:cubicBezTo>
                <a:cubicBezTo>
                  <a:pt x="2510312" y="65456"/>
                  <a:pt x="2527276" y="53896"/>
                  <a:pt x="2544242" y="57749"/>
                </a:cubicBezTo>
                <a:cubicBezTo>
                  <a:pt x="2548483" y="57749"/>
                  <a:pt x="2548483" y="53896"/>
                  <a:pt x="2548483" y="50042"/>
                </a:cubicBezTo>
                <a:cubicBezTo>
                  <a:pt x="2548483" y="50042"/>
                  <a:pt x="2548483" y="46189"/>
                  <a:pt x="2544242" y="46189"/>
                </a:cubicBezTo>
                <a:cubicBezTo>
                  <a:pt x="2535759" y="46189"/>
                  <a:pt x="2531517" y="46189"/>
                  <a:pt x="2527276" y="46189"/>
                </a:cubicBezTo>
                <a:cubicBezTo>
                  <a:pt x="2523036" y="46189"/>
                  <a:pt x="2518794" y="46189"/>
                  <a:pt x="2514553" y="42335"/>
                </a:cubicBezTo>
                <a:lnTo>
                  <a:pt x="2503748" y="31180"/>
                </a:lnTo>
                <a:lnTo>
                  <a:pt x="2541159" y="30624"/>
                </a:lnTo>
                <a:cubicBezTo>
                  <a:pt x="2570849" y="30624"/>
                  <a:pt x="2604778" y="30624"/>
                  <a:pt x="2638709" y="30624"/>
                </a:cubicBezTo>
                <a:cubicBezTo>
                  <a:pt x="2651432" y="30624"/>
                  <a:pt x="2664156" y="24828"/>
                  <a:pt x="2676880" y="24828"/>
                </a:cubicBezTo>
                <a:cubicBezTo>
                  <a:pt x="2689604" y="27726"/>
                  <a:pt x="2702327" y="24828"/>
                  <a:pt x="2719292" y="21930"/>
                </a:cubicBezTo>
                <a:cubicBezTo>
                  <a:pt x="2736257" y="19032"/>
                  <a:pt x="2757465" y="21930"/>
                  <a:pt x="2774429" y="21930"/>
                </a:cubicBezTo>
                <a:cubicBezTo>
                  <a:pt x="2787152" y="21930"/>
                  <a:pt x="2795635" y="24828"/>
                  <a:pt x="2808359" y="19032"/>
                </a:cubicBezTo>
                <a:cubicBezTo>
                  <a:pt x="2808359" y="16135"/>
                  <a:pt x="2816842" y="19032"/>
                  <a:pt x="2821082" y="16135"/>
                </a:cubicBezTo>
                <a:cubicBezTo>
                  <a:pt x="2838047" y="13237"/>
                  <a:pt x="2855013" y="30624"/>
                  <a:pt x="2871978" y="16135"/>
                </a:cubicBezTo>
                <a:cubicBezTo>
                  <a:pt x="2888943" y="16135"/>
                  <a:pt x="2905908" y="16135"/>
                  <a:pt x="2927115" y="16135"/>
                </a:cubicBezTo>
                <a:cubicBezTo>
                  <a:pt x="2944079" y="16135"/>
                  <a:pt x="2961044" y="19032"/>
                  <a:pt x="2982251" y="16135"/>
                </a:cubicBezTo>
                <a:cubicBezTo>
                  <a:pt x="2990734" y="16135"/>
                  <a:pt x="3003457" y="21930"/>
                  <a:pt x="3007698" y="10339"/>
                </a:cubicBezTo>
                <a:cubicBezTo>
                  <a:pt x="3020421" y="7441"/>
                  <a:pt x="3033146" y="4543"/>
                  <a:pt x="3045870" y="10339"/>
                </a:cubicBezTo>
                <a:cubicBezTo>
                  <a:pt x="3050111" y="13237"/>
                  <a:pt x="3058594" y="13237"/>
                  <a:pt x="3062834" y="10339"/>
                </a:cubicBezTo>
                <a:cubicBezTo>
                  <a:pt x="3079799" y="7441"/>
                  <a:pt x="3092523" y="7441"/>
                  <a:pt x="3109489" y="13237"/>
                </a:cubicBezTo>
                <a:cubicBezTo>
                  <a:pt x="3113730" y="13237"/>
                  <a:pt x="3122212" y="13237"/>
                  <a:pt x="3126454" y="4543"/>
                </a:cubicBezTo>
                <a:cubicBezTo>
                  <a:pt x="3126454" y="1645"/>
                  <a:pt x="3139177" y="4543"/>
                  <a:pt x="3143418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60C8BCD9-395E-41AA-9D16-154338C2173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105777" y="1892852"/>
            <a:ext cx="2922959" cy="3072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254675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440" userDrawn="1">
          <p15:clr>
            <a:srgbClr val="FBAE40"/>
          </p15:clr>
        </p15:guide>
        <p15:guide id="2" pos="25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D075C1DE-E117-4FA9-A867-4ED89AC25A98}"/>
              </a:ext>
            </a:extLst>
          </p:cNvPr>
          <p:cNvSpPr/>
          <p:nvPr userDrawn="1"/>
        </p:nvSpPr>
        <p:spPr>
          <a:xfrm>
            <a:off x="-1" y="3"/>
            <a:ext cx="5621868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315581" y="-1"/>
            <a:ext cx="2612571" cy="4373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5581" y="4567162"/>
            <a:ext cx="7876419" cy="2290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CE83DDED-D6C7-4848-B289-2830377167D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2193" y="0"/>
            <a:ext cx="35318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396813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56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15434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718249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7644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78953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440" userDrawn="1">
          <p15:clr>
            <a:srgbClr val="FBAE40"/>
          </p15:clr>
        </p15:guide>
        <p15:guide id="2" pos="25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94757" y="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53379" y="253800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653379" y="-2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94757" y="4482000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1454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2"/>
          <p:cNvSpPr>
            <a:spLocks noGrp="1"/>
          </p:cNvSpPr>
          <p:nvPr>
            <p:ph type="pic" sz="quarter" idx="47" hasCustomPrompt="1"/>
          </p:nvPr>
        </p:nvSpPr>
        <p:spPr>
          <a:xfrm>
            <a:off x="730232" y="1769006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48" hasCustomPrompt="1"/>
          </p:nvPr>
        </p:nvSpPr>
        <p:spPr>
          <a:xfrm>
            <a:off x="2900507" y="3065006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그림 개체 틀 2"/>
          <p:cNvSpPr>
            <a:spLocks noGrp="1"/>
          </p:cNvSpPr>
          <p:nvPr>
            <p:ph type="pic" sz="quarter" idx="49" hasCustomPrompt="1"/>
          </p:nvPr>
        </p:nvSpPr>
        <p:spPr>
          <a:xfrm>
            <a:off x="5070783" y="3061809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그림 개체 틀 2"/>
          <p:cNvSpPr>
            <a:spLocks noGrp="1"/>
          </p:cNvSpPr>
          <p:nvPr>
            <p:ph type="pic" sz="quarter" idx="51" hasCustomPrompt="1"/>
          </p:nvPr>
        </p:nvSpPr>
        <p:spPr>
          <a:xfrm>
            <a:off x="9411335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/>
          <p:cNvSpPr>
            <a:spLocks noGrp="1"/>
          </p:cNvSpPr>
          <p:nvPr>
            <p:ph type="pic" sz="quarter" idx="52" hasCustomPrompt="1"/>
          </p:nvPr>
        </p:nvSpPr>
        <p:spPr>
          <a:xfrm>
            <a:off x="7241057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7368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DED69620-E555-40B2-93DD-C7C19DAE0545}"/>
              </a:ext>
            </a:extLst>
          </p:cNvPr>
          <p:cNvSpPr/>
          <p:nvPr userDrawn="1"/>
        </p:nvSpPr>
        <p:spPr>
          <a:xfrm>
            <a:off x="656283" y="2"/>
            <a:ext cx="8521955" cy="6557065"/>
          </a:xfrm>
          <a:custGeom>
            <a:avLst/>
            <a:gdLst>
              <a:gd name="connsiteX0" fmla="*/ 11254134 w 12594296"/>
              <a:gd name="connsiteY0" fmla="*/ 0 h 9690456"/>
              <a:gd name="connsiteX1" fmla="*/ 12594296 w 12594296"/>
              <a:gd name="connsiteY1" fmla="*/ 0 h 9690456"/>
              <a:gd name="connsiteX2" fmla="*/ 12582464 w 12594296"/>
              <a:gd name="connsiteY2" fmla="*/ 19347 h 9690456"/>
              <a:gd name="connsiteX3" fmla="*/ 7145784 w 12594296"/>
              <a:gd name="connsiteY3" fmla="*/ 7180154 h 9690456"/>
              <a:gd name="connsiteX4" fmla="*/ 6396407 w 12594296"/>
              <a:gd name="connsiteY4" fmla="*/ 7282717 h 9690456"/>
              <a:gd name="connsiteX5" fmla="*/ 6396408 w 12594296"/>
              <a:gd name="connsiteY5" fmla="*/ 7282715 h 9690456"/>
              <a:gd name="connsiteX6" fmla="*/ 6293848 w 12594296"/>
              <a:gd name="connsiteY6" fmla="*/ 6533339 h 9690456"/>
              <a:gd name="connsiteX7" fmla="*/ 9774266 w 12594296"/>
              <a:gd name="connsiteY7" fmla="*/ 0 h 9690456"/>
              <a:gd name="connsiteX8" fmla="*/ 11117286 w 12594296"/>
              <a:gd name="connsiteY8" fmla="*/ 0 h 9690456"/>
              <a:gd name="connsiteX9" fmla="*/ 4208364 w 12594296"/>
              <a:gd name="connsiteY9" fmla="*/ 9099941 h 9690456"/>
              <a:gd name="connsiteX10" fmla="*/ 3458987 w 12594296"/>
              <a:gd name="connsiteY10" fmla="*/ 9202502 h 9690456"/>
              <a:gd name="connsiteX11" fmla="*/ 3458988 w 12594296"/>
              <a:gd name="connsiteY11" fmla="*/ 9202502 h 9690456"/>
              <a:gd name="connsiteX12" fmla="*/ 3356428 w 12594296"/>
              <a:gd name="connsiteY12" fmla="*/ 8453124 h 9690456"/>
              <a:gd name="connsiteX13" fmla="*/ 8294394 w 12594296"/>
              <a:gd name="connsiteY13" fmla="*/ 0 h 9690456"/>
              <a:gd name="connsiteX14" fmla="*/ 9637414 w 12594296"/>
              <a:gd name="connsiteY14" fmla="*/ 0 h 9690456"/>
              <a:gd name="connsiteX15" fmla="*/ 3727151 w 12594296"/>
              <a:gd name="connsiteY15" fmla="*/ 7784579 h 9690456"/>
              <a:gd name="connsiteX16" fmla="*/ 3070193 w 12594296"/>
              <a:gd name="connsiteY16" fmla="*/ 7943663 h 9690456"/>
              <a:gd name="connsiteX17" fmla="*/ 2977775 w 12594296"/>
              <a:gd name="connsiteY17" fmla="*/ 7887140 h 9690456"/>
              <a:gd name="connsiteX18" fmla="*/ 2898498 w 12594296"/>
              <a:gd name="connsiteY18" fmla="*/ 7813309 h 9690456"/>
              <a:gd name="connsiteX19" fmla="*/ 2875214 w 12594296"/>
              <a:gd name="connsiteY19" fmla="*/ 7137763 h 9690456"/>
              <a:gd name="connsiteX20" fmla="*/ 6814526 w 12594296"/>
              <a:gd name="connsiteY20" fmla="*/ 0 h 9690456"/>
              <a:gd name="connsiteX21" fmla="*/ 8157545 w 12594296"/>
              <a:gd name="connsiteY21" fmla="*/ 0 h 9690456"/>
              <a:gd name="connsiteX22" fmla="*/ 960827 w 12594296"/>
              <a:gd name="connsiteY22" fmla="*/ 9479004 h 9690456"/>
              <a:gd name="connsiteX23" fmla="*/ 211450 w 12594296"/>
              <a:gd name="connsiteY23" fmla="*/ 9581567 h 9690456"/>
              <a:gd name="connsiteX24" fmla="*/ 211451 w 12594296"/>
              <a:gd name="connsiteY24" fmla="*/ 9581567 h 9690456"/>
              <a:gd name="connsiteX25" fmla="*/ 108890 w 12594296"/>
              <a:gd name="connsiteY25" fmla="*/ 8832189 h 9690456"/>
              <a:gd name="connsiteX26" fmla="*/ 5334653 w 12594296"/>
              <a:gd name="connsiteY26" fmla="*/ 0 h 9690456"/>
              <a:gd name="connsiteX27" fmla="*/ 6677672 w 12594296"/>
              <a:gd name="connsiteY27" fmla="*/ 0 h 9690456"/>
              <a:gd name="connsiteX28" fmla="*/ 1067450 w 12594296"/>
              <a:gd name="connsiteY28" fmla="*/ 7389388 h 9690456"/>
              <a:gd name="connsiteX29" fmla="*/ 318072 w 12594296"/>
              <a:gd name="connsiteY29" fmla="*/ 7491950 h 9690456"/>
              <a:gd name="connsiteX30" fmla="*/ 318074 w 12594296"/>
              <a:gd name="connsiteY30" fmla="*/ 7491950 h 9690456"/>
              <a:gd name="connsiteX31" fmla="*/ 215512 w 12594296"/>
              <a:gd name="connsiteY31" fmla="*/ 6742571 h 9690456"/>
              <a:gd name="connsiteX32" fmla="*/ 3854783 w 12594296"/>
              <a:gd name="connsiteY32" fmla="*/ 0 h 9690456"/>
              <a:gd name="connsiteX33" fmla="*/ 5197800 w 12594296"/>
              <a:gd name="connsiteY33" fmla="*/ 0 h 9690456"/>
              <a:gd name="connsiteX34" fmla="*/ 1581006 w 12594296"/>
              <a:gd name="connsiteY34" fmla="*/ 4763784 h 9690456"/>
              <a:gd name="connsiteX35" fmla="*/ 831629 w 12594296"/>
              <a:gd name="connsiteY35" fmla="*/ 4866347 h 9690456"/>
              <a:gd name="connsiteX36" fmla="*/ 831630 w 12594296"/>
              <a:gd name="connsiteY36" fmla="*/ 4866347 h 9690456"/>
              <a:gd name="connsiteX37" fmla="*/ 729070 w 12594296"/>
              <a:gd name="connsiteY37" fmla="*/ 4116969 h 9690456"/>
              <a:gd name="connsiteX38" fmla="*/ 2374910 w 12594296"/>
              <a:gd name="connsiteY38" fmla="*/ 0 h 9690456"/>
              <a:gd name="connsiteX39" fmla="*/ 3717928 w 12594296"/>
              <a:gd name="connsiteY39" fmla="*/ 0 h 9690456"/>
              <a:gd name="connsiteX40" fmla="*/ 1403742 w 12594296"/>
              <a:gd name="connsiteY40" fmla="*/ 3048080 h 9690456"/>
              <a:gd name="connsiteX41" fmla="*/ 654366 w 12594296"/>
              <a:gd name="connsiteY41" fmla="*/ 3150642 h 9690456"/>
              <a:gd name="connsiteX42" fmla="*/ 654366 w 12594296"/>
              <a:gd name="connsiteY42" fmla="*/ 3150641 h 9690456"/>
              <a:gd name="connsiteX43" fmla="*/ 551807 w 12594296"/>
              <a:gd name="connsiteY43" fmla="*/ 2401265 h 9690456"/>
              <a:gd name="connsiteX44" fmla="*/ 895038 w 12594296"/>
              <a:gd name="connsiteY44" fmla="*/ 0 h 9690456"/>
              <a:gd name="connsiteX45" fmla="*/ 2238056 w 12594296"/>
              <a:gd name="connsiteY45" fmla="*/ 0 h 9690456"/>
              <a:gd name="connsiteX46" fmla="*/ 1276448 w 12594296"/>
              <a:gd name="connsiteY46" fmla="*/ 1266560 h 9690456"/>
              <a:gd name="connsiteX47" fmla="*/ 527072 w 12594296"/>
              <a:gd name="connsiteY47" fmla="*/ 1369122 h 9690456"/>
              <a:gd name="connsiteX48" fmla="*/ 527074 w 12594296"/>
              <a:gd name="connsiteY48" fmla="*/ 1369122 h 9690456"/>
              <a:gd name="connsiteX49" fmla="*/ 424511 w 12594296"/>
              <a:gd name="connsiteY49" fmla="*/ 619745 h 969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94296" h="9690456">
                <a:moveTo>
                  <a:pt x="11254134" y="0"/>
                </a:moveTo>
                <a:lnTo>
                  <a:pt x="12594296" y="0"/>
                </a:lnTo>
                <a:lnTo>
                  <a:pt x="12582464" y="19347"/>
                </a:lnTo>
                <a:cubicBezTo>
                  <a:pt x="10770238" y="2406284"/>
                  <a:pt x="8958010" y="4793217"/>
                  <a:pt x="7145784" y="7180154"/>
                </a:cubicBezTo>
                <a:cubicBezTo>
                  <a:pt x="6967172" y="7415411"/>
                  <a:pt x="6631664" y="7461331"/>
                  <a:pt x="6396407" y="7282717"/>
                </a:cubicBezTo>
                <a:lnTo>
                  <a:pt x="6396408" y="7282715"/>
                </a:lnTo>
                <a:cubicBezTo>
                  <a:pt x="6161153" y="7104103"/>
                  <a:pt x="6115235" y="6768596"/>
                  <a:pt x="6293848" y="6533339"/>
                </a:cubicBezTo>
                <a:close/>
                <a:moveTo>
                  <a:pt x="9774266" y="0"/>
                </a:moveTo>
                <a:lnTo>
                  <a:pt x="11117286" y="0"/>
                </a:lnTo>
                <a:lnTo>
                  <a:pt x="4208364" y="9099941"/>
                </a:lnTo>
                <a:cubicBezTo>
                  <a:pt x="4029750" y="9335196"/>
                  <a:pt x="3694244" y="9381116"/>
                  <a:pt x="3458987" y="9202502"/>
                </a:cubicBezTo>
                <a:lnTo>
                  <a:pt x="3458988" y="9202502"/>
                </a:lnTo>
                <a:cubicBezTo>
                  <a:pt x="3223732" y="9023889"/>
                  <a:pt x="3177814" y="8688381"/>
                  <a:pt x="3356428" y="8453124"/>
                </a:cubicBezTo>
                <a:close/>
                <a:moveTo>
                  <a:pt x="8294394" y="0"/>
                </a:moveTo>
                <a:lnTo>
                  <a:pt x="9637414" y="0"/>
                </a:lnTo>
                <a:lnTo>
                  <a:pt x="3727151" y="7784579"/>
                </a:lnTo>
                <a:cubicBezTo>
                  <a:pt x="3570864" y="7990429"/>
                  <a:pt x="3294455" y="8051315"/>
                  <a:pt x="3070193" y="7943663"/>
                </a:cubicBezTo>
                <a:lnTo>
                  <a:pt x="2977775" y="7887140"/>
                </a:lnTo>
                <a:lnTo>
                  <a:pt x="2898498" y="7813309"/>
                </a:lnTo>
                <a:cubicBezTo>
                  <a:pt x="2734547" y="7626217"/>
                  <a:pt x="2718928" y="7343612"/>
                  <a:pt x="2875214" y="7137763"/>
                </a:cubicBezTo>
                <a:close/>
                <a:moveTo>
                  <a:pt x="6814526" y="0"/>
                </a:moveTo>
                <a:lnTo>
                  <a:pt x="8157545" y="0"/>
                </a:lnTo>
                <a:lnTo>
                  <a:pt x="960827" y="9479004"/>
                </a:lnTo>
                <a:cubicBezTo>
                  <a:pt x="782213" y="9714262"/>
                  <a:pt x="446706" y="9760180"/>
                  <a:pt x="211450" y="9581567"/>
                </a:cubicBezTo>
                <a:lnTo>
                  <a:pt x="211451" y="9581567"/>
                </a:lnTo>
                <a:cubicBezTo>
                  <a:pt x="-23806" y="9402953"/>
                  <a:pt x="-69724" y="9067446"/>
                  <a:pt x="108890" y="8832189"/>
                </a:cubicBezTo>
                <a:close/>
                <a:moveTo>
                  <a:pt x="5334653" y="0"/>
                </a:moveTo>
                <a:lnTo>
                  <a:pt x="6677672" y="0"/>
                </a:lnTo>
                <a:lnTo>
                  <a:pt x="1067450" y="7389388"/>
                </a:lnTo>
                <a:cubicBezTo>
                  <a:pt x="888834" y="7624646"/>
                  <a:pt x="553328" y="7670563"/>
                  <a:pt x="318072" y="7491950"/>
                </a:cubicBezTo>
                <a:lnTo>
                  <a:pt x="318074" y="7491950"/>
                </a:lnTo>
                <a:cubicBezTo>
                  <a:pt x="82817" y="7313338"/>
                  <a:pt x="36898" y="6977830"/>
                  <a:pt x="215512" y="6742571"/>
                </a:cubicBezTo>
                <a:close/>
                <a:moveTo>
                  <a:pt x="3854783" y="0"/>
                </a:moveTo>
                <a:lnTo>
                  <a:pt x="5197800" y="0"/>
                </a:lnTo>
                <a:lnTo>
                  <a:pt x="1581006" y="4763784"/>
                </a:lnTo>
                <a:cubicBezTo>
                  <a:pt x="1402392" y="4999042"/>
                  <a:pt x="1066886" y="5044960"/>
                  <a:pt x="831629" y="4866347"/>
                </a:cubicBezTo>
                <a:lnTo>
                  <a:pt x="831630" y="4866347"/>
                </a:lnTo>
                <a:cubicBezTo>
                  <a:pt x="596374" y="4687733"/>
                  <a:pt x="550456" y="4352226"/>
                  <a:pt x="729070" y="4116969"/>
                </a:cubicBezTo>
                <a:close/>
                <a:moveTo>
                  <a:pt x="2374910" y="0"/>
                </a:moveTo>
                <a:lnTo>
                  <a:pt x="3717928" y="0"/>
                </a:lnTo>
                <a:lnTo>
                  <a:pt x="1403742" y="3048080"/>
                </a:lnTo>
                <a:cubicBezTo>
                  <a:pt x="1225130" y="3283337"/>
                  <a:pt x="889622" y="3329255"/>
                  <a:pt x="654366" y="3150642"/>
                </a:cubicBezTo>
                <a:lnTo>
                  <a:pt x="654366" y="3150641"/>
                </a:lnTo>
                <a:cubicBezTo>
                  <a:pt x="419111" y="2972028"/>
                  <a:pt x="373193" y="2636522"/>
                  <a:pt x="551807" y="2401265"/>
                </a:cubicBezTo>
                <a:close/>
                <a:moveTo>
                  <a:pt x="895038" y="0"/>
                </a:moveTo>
                <a:lnTo>
                  <a:pt x="2238056" y="0"/>
                </a:lnTo>
                <a:lnTo>
                  <a:pt x="1276448" y="1266560"/>
                </a:lnTo>
                <a:cubicBezTo>
                  <a:pt x="1097836" y="1501817"/>
                  <a:pt x="762328" y="1547736"/>
                  <a:pt x="527072" y="1369122"/>
                </a:cubicBezTo>
                <a:lnTo>
                  <a:pt x="527074" y="1369122"/>
                </a:lnTo>
                <a:cubicBezTo>
                  <a:pt x="291816" y="1190508"/>
                  <a:pt x="245898" y="855002"/>
                  <a:pt x="424511" y="619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그림 개체 틀 16">
            <a:extLst>
              <a:ext uri="{FF2B5EF4-FFF2-40B4-BE49-F238E27FC236}">
                <a16:creationId xmlns=""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35329" y="3"/>
            <a:ext cx="8396199" cy="6460303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2424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6918493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4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9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209286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A2A84B4A-CEB2-40FB-A02E-8EB2AF478368}"/>
              </a:ext>
            </a:extLst>
          </p:cNvPr>
          <p:cNvGrpSpPr/>
          <p:nvPr userDrawn="1"/>
        </p:nvGrpSpPr>
        <p:grpSpPr>
          <a:xfrm>
            <a:off x="6473211" y="396282"/>
            <a:ext cx="5760640" cy="2937987"/>
            <a:chOff x="-612576" y="1705002"/>
            <a:chExt cx="5688632" cy="2537858"/>
          </a:xfrm>
        </p:grpSpPr>
        <p:sp>
          <p:nvSpPr>
            <p:cNvPr id="13" name="Oval 5">
              <a:extLst>
                <a:ext uri="{FF2B5EF4-FFF2-40B4-BE49-F238E27FC236}">
                  <a16:creationId xmlns="" xmlns:a16="http://schemas.microsoft.com/office/drawing/2014/main" id="{F8CA4E56-5CF0-4C8C-A69B-FEC333052C4C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9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="" xmlns:a16="http://schemas.microsoft.com/office/drawing/2014/main" id="{DBFF776C-2C37-432F-8D95-5002FD9DE6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Picture Placeholder 2">
            <a:extLst>
              <a:ext uri="{FF2B5EF4-FFF2-40B4-BE49-F238E27FC236}">
                <a16:creationId xmlns="" xmlns:a16="http://schemas.microsoft.com/office/drawing/2014/main" id="{07A15BD4-6D7E-4517-BDED-81FD478CEDA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35116" y="765234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1" name="Group 14">
            <a:extLst>
              <a:ext uri="{FF2B5EF4-FFF2-40B4-BE49-F238E27FC236}">
                <a16:creationId xmlns="" xmlns:a16="http://schemas.microsoft.com/office/drawing/2014/main" id="{FB0AFAFC-8EB9-4974-915A-249E7E1C57A2}"/>
              </a:ext>
            </a:extLst>
          </p:cNvPr>
          <p:cNvGrpSpPr/>
          <p:nvPr userDrawn="1"/>
        </p:nvGrpSpPr>
        <p:grpSpPr>
          <a:xfrm>
            <a:off x="6473211" y="3496950"/>
            <a:ext cx="5760640" cy="2937987"/>
            <a:chOff x="-612576" y="1705002"/>
            <a:chExt cx="5688632" cy="2537858"/>
          </a:xfrm>
        </p:grpSpPr>
        <p:sp>
          <p:nvSpPr>
            <p:cNvPr id="22" name="Oval 15">
              <a:extLst>
                <a:ext uri="{FF2B5EF4-FFF2-40B4-BE49-F238E27FC236}">
                  <a16:creationId xmlns="" xmlns:a16="http://schemas.microsoft.com/office/drawing/2014/main" id="{59FEB9C5-5FA6-4880-B618-058738C37AD1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23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="" xmlns:a16="http://schemas.microsoft.com/office/drawing/2014/main" id="{3B06E91A-2C0E-4BB0-889E-F881F2C268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CDA76C3D-8C5A-4664-AF41-B36993816A4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035116" y="3865902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59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56159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11652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59881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08109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1652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9881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08109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05515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276371D3-4FF4-4780-8DCC-1A9DD3FBADB1}"/>
              </a:ext>
            </a:extLst>
          </p:cNvPr>
          <p:cNvSpPr/>
          <p:nvPr/>
        </p:nvSpPr>
        <p:spPr>
          <a:xfrm>
            <a:off x="5" y="10323"/>
            <a:ext cx="12197527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accent1">
              <a:lumMod val="9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36F11E1C-D40B-4E44-841A-CDC5A1A8CE5D}"/>
              </a:ext>
            </a:extLst>
          </p:cNvPr>
          <p:cNvSpPr/>
          <p:nvPr userDrawn="1"/>
        </p:nvSpPr>
        <p:spPr>
          <a:xfrm>
            <a:off x="0" y="5670212"/>
            <a:ext cx="12192000" cy="118779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77781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76546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63097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72075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885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276371D3-4FF4-4780-8DCC-1A9DD3FBADB1}"/>
              </a:ext>
            </a:extLst>
          </p:cNvPr>
          <p:cNvSpPr/>
          <p:nvPr/>
        </p:nvSpPr>
        <p:spPr>
          <a:xfrm>
            <a:off x="5" y="10323"/>
            <a:ext cx="12197527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accent1">
              <a:lumMod val="9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36F11E1C-D40B-4E44-841A-CDC5A1A8CE5D}"/>
              </a:ext>
            </a:extLst>
          </p:cNvPr>
          <p:cNvSpPr/>
          <p:nvPr userDrawn="1"/>
        </p:nvSpPr>
        <p:spPr>
          <a:xfrm>
            <a:off x="0" y="5670212"/>
            <a:ext cx="12192000" cy="118779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58797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2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539717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56159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11652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59881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08109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1652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9881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08109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7958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E5BFE49F-B5E6-4A85-B42A-DBDD013F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2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7782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E5BFE49F-B5E6-4A85-B42A-DBDD013F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2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833799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3E22A51-FB04-4FB6-8A9D-AE05811C1438}"/>
              </a:ext>
            </a:extLst>
          </p:cNvPr>
          <p:cNvSpPr/>
          <p:nvPr userDrawn="1"/>
        </p:nvSpPr>
        <p:spPr>
          <a:xfrm>
            <a:off x="360610" y="303729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9500" y="523743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002202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7D04CEC-4D5F-45A7-9E19-734ADBE840F9}"/>
              </a:ext>
            </a:extLst>
          </p:cNvPr>
          <p:cNvSpPr/>
          <p:nvPr userDrawn="1"/>
        </p:nvSpPr>
        <p:spPr>
          <a:xfrm>
            <a:off x="0" y="1016001"/>
            <a:ext cx="12192000" cy="3589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5754" y="463850"/>
            <a:ext cx="11340495" cy="41420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19511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7" y="535024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tIns="540000" anchor="ctr"/>
          <a:lstStyle>
            <a:lvl1pPr marL="0" marR="0" indent="0" algn="ctr" defTabSz="914424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24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24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61626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CAD834A1-2664-485F-A4FD-2D93E8FE0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2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42113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30731E8C-4F6D-4237-9657-97AE0A1B11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99580" y="0"/>
            <a:ext cx="7392421" cy="6858000"/>
          </a:xfrm>
          <a:custGeom>
            <a:avLst/>
            <a:gdLst>
              <a:gd name="connsiteX0" fmla="*/ 1848908 w 7392421"/>
              <a:gd name="connsiteY0" fmla="*/ 6196465 h 6858000"/>
              <a:gd name="connsiteX1" fmla="*/ 1851185 w 7392421"/>
              <a:gd name="connsiteY1" fmla="*/ 6198075 h 6858000"/>
              <a:gd name="connsiteX2" fmla="*/ 1858075 w 7392421"/>
              <a:gd name="connsiteY2" fmla="*/ 6202346 h 6858000"/>
              <a:gd name="connsiteX3" fmla="*/ 1985274 w 7392421"/>
              <a:gd name="connsiteY3" fmla="*/ 6213735 h 6858000"/>
              <a:gd name="connsiteX4" fmla="*/ 2010714 w 7392421"/>
              <a:gd name="connsiteY4" fmla="*/ 6213735 h 6858000"/>
              <a:gd name="connsiteX5" fmla="*/ 2065834 w 7392421"/>
              <a:gd name="connsiteY5" fmla="*/ 6236514 h 6858000"/>
              <a:gd name="connsiteX6" fmla="*/ 2103994 w 7392421"/>
              <a:gd name="connsiteY6" fmla="*/ 6236514 h 6858000"/>
              <a:gd name="connsiteX7" fmla="*/ 2116714 w 7392421"/>
              <a:gd name="connsiteY7" fmla="*/ 6244107 h 6858000"/>
              <a:gd name="connsiteX8" fmla="*/ 2112474 w 7392421"/>
              <a:gd name="connsiteY8" fmla="*/ 6255496 h 6858000"/>
              <a:gd name="connsiteX9" fmla="*/ 2082794 w 7392421"/>
              <a:gd name="connsiteY9" fmla="*/ 6259293 h 6858000"/>
              <a:gd name="connsiteX10" fmla="*/ 2065834 w 7392421"/>
              <a:gd name="connsiteY10" fmla="*/ 6240310 h 6858000"/>
              <a:gd name="connsiteX11" fmla="*/ 2023434 w 7392421"/>
              <a:gd name="connsiteY11" fmla="*/ 6236514 h 6858000"/>
              <a:gd name="connsiteX12" fmla="*/ 1972554 w 7392421"/>
              <a:gd name="connsiteY12" fmla="*/ 6236514 h 6858000"/>
              <a:gd name="connsiteX13" fmla="*/ 1951355 w 7392421"/>
              <a:gd name="connsiteY13" fmla="*/ 6236514 h 6858000"/>
              <a:gd name="connsiteX14" fmla="*/ 1921675 w 7392421"/>
              <a:gd name="connsiteY14" fmla="*/ 6240310 h 6858000"/>
              <a:gd name="connsiteX15" fmla="*/ 1891994 w 7392421"/>
              <a:gd name="connsiteY15" fmla="*/ 6236514 h 6858000"/>
              <a:gd name="connsiteX16" fmla="*/ 1875035 w 7392421"/>
              <a:gd name="connsiteY16" fmla="*/ 6240310 h 6858000"/>
              <a:gd name="connsiteX17" fmla="*/ 1866555 w 7392421"/>
              <a:gd name="connsiteY17" fmla="*/ 6228921 h 6858000"/>
              <a:gd name="connsiteX18" fmla="*/ 1845355 w 7392421"/>
              <a:gd name="connsiteY18" fmla="*/ 6228921 h 6858000"/>
              <a:gd name="connsiteX19" fmla="*/ 1836875 w 7392421"/>
              <a:gd name="connsiteY19" fmla="*/ 6236514 h 6858000"/>
              <a:gd name="connsiteX20" fmla="*/ 1832635 w 7392421"/>
              <a:gd name="connsiteY20" fmla="*/ 6221328 h 6858000"/>
              <a:gd name="connsiteX21" fmla="*/ 1807195 w 7392421"/>
              <a:gd name="connsiteY21" fmla="*/ 6221328 h 6858000"/>
              <a:gd name="connsiteX22" fmla="*/ 1798716 w 7392421"/>
              <a:gd name="connsiteY22" fmla="*/ 6228921 h 6858000"/>
              <a:gd name="connsiteX23" fmla="*/ 1794475 w 7392421"/>
              <a:gd name="connsiteY23" fmla="*/ 6213735 h 6858000"/>
              <a:gd name="connsiteX24" fmla="*/ 1760555 w 7392421"/>
              <a:gd name="connsiteY24" fmla="*/ 6216108 h 6858000"/>
              <a:gd name="connsiteX25" fmla="*/ 1743434 w 7392421"/>
              <a:gd name="connsiteY25" fmla="*/ 6212994 h 6858000"/>
              <a:gd name="connsiteX26" fmla="*/ 1746224 w 7392421"/>
              <a:gd name="connsiteY26" fmla="*/ 6212355 h 6858000"/>
              <a:gd name="connsiteX27" fmla="*/ 1775913 w 7392421"/>
              <a:gd name="connsiteY27" fmla="*/ 6212355 h 6858000"/>
              <a:gd name="connsiteX28" fmla="*/ 1805602 w 7392421"/>
              <a:gd name="connsiteY28" fmla="*/ 6202655 h 6858000"/>
              <a:gd name="connsiteX29" fmla="*/ 1822567 w 7392421"/>
              <a:gd name="connsiteY29" fmla="*/ 6212355 h 6858000"/>
              <a:gd name="connsiteX30" fmla="*/ 1831049 w 7392421"/>
              <a:gd name="connsiteY30" fmla="*/ 6197805 h 6858000"/>
              <a:gd name="connsiteX31" fmla="*/ 1839532 w 7392421"/>
              <a:gd name="connsiteY31" fmla="*/ 6197805 h 6858000"/>
              <a:gd name="connsiteX32" fmla="*/ 1913195 w 7392421"/>
              <a:gd name="connsiteY32" fmla="*/ 6186999 h 6858000"/>
              <a:gd name="connsiteX33" fmla="*/ 1913195 w 7392421"/>
              <a:gd name="connsiteY33" fmla="*/ 6187160 h 6858000"/>
              <a:gd name="connsiteX34" fmla="*/ 1912033 w 7392421"/>
              <a:gd name="connsiteY34" fmla="*/ 6187221 h 6858000"/>
              <a:gd name="connsiteX35" fmla="*/ 863352 w 7392421"/>
              <a:gd name="connsiteY35" fmla="*/ 5843219 h 6858000"/>
              <a:gd name="connsiteX36" fmla="*/ 864073 w 7392421"/>
              <a:gd name="connsiteY36" fmla="*/ 5843752 h 6858000"/>
              <a:gd name="connsiteX37" fmla="*/ 863059 w 7392421"/>
              <a:gd name="connsiteY37" fmla="*/ 5843752 h 6858000"/>
              <a:gd name="connsiteX38" fmla="*/ 883526 w 7392421"/>
              <a:gd name="connsiteY38" fmla="*/ 5689580 h 6858000"/>
              <a:gd name="connsiteX39" fmla="*/ 892008 w 7392421"/>
              <a:gd name="connsiteY39" fmla="*/ 5689580 h 6858000"/>
              <a:gd name="connsiteX40" fmla="*/ 896249 w 7392421"/>
              <a:gd name="connsiteY40" fmla="*/ 5693132 h 6858000"/>
              <a:gd name="connsiteX41" fmla="*/ 895512 w 7392421"/>
              <a:gd name="connsiteY41" fmla="*/ 5693596 h 6858000"/>
              <a:gd name="connsiteX42" fmla="*/ 892008 w 7392421"/>
              <a:gd name="connsiteY42" fmla="*/ 5693132 h 6858000"/>
              <a:gd name="connsiteX43" fmla="*/ 883526 w 7392421"/>
              <a:gd name="connsiteY43" fmla="*/ 5689580 h 6858000"/>
              <a:gd name="connsiteX44" fmla="*/ 1298563 w 7392421"/>
              <a:gd name="connsiteY44" fmla="*/ 5672327 h 6858000"/>
              <a:gd name="connsiteX45" fmla="*/ 1299170 w 7392421"/>
              <a:gd name="connsiteY45" fmla="*/ 5675371 h 6858000"/>
              <a:gd name="connsiteX46" fmla="*/ 1299170 w 7392421"/>
              <a:gd name="connsiteY46" fmla="*/ 5682476 h 6858000"/>
              <a:gd name="connsiteX47" fmla="*/ 1294928 w 7392421"/>
              <a:gd name="connsiteY47" fmla="*/ 5675371 h 6858000"/>
              <a:gd name="connsiteX48" fmla="*/ 985317 w 7392421"/>
              <a:gd name="connsiteY48" fmla="*/ 5668268 h 6858000"/>
              <a:gd name="connsiteX49" fmla="*/ 1006522 w 7392421"/>
              <a:gd name="connsiteY49" fmla="*/ 5682476 h 6858000"/>
              <a:gd name="connsiteX50" fmla="*/ 1031970 w 7392421"/>
              <a:gd name="connsiteY50" fmla="*/ 5675371 h 6858000"/>
              <a:gd name="connsiteX51" fmla="*/ 1040453 w 7392421"/>
              <a:gd name="connsiteY51" fmla="*/ 5671819 h 6858000"/>
              <a:gd name="connsiteX52" fmla="*/ 1061659 w 7392421"/>
              <a:gd name="connsiteY52" fmla="*/ 5675371 h 6858000"/>
              <a:gd name="connsiteX53" fmla="*/ 1091348 w 7392421"/>
              <a:gd name="connsiteY53" fmla="*/ 5682476 h 6858000"/>
              <a:gd name="connsiteX54" fmla="*/ 1133760 w 7392421"/>
              <a:gd name="connsiteY54" fmla="*/ 5678923 h 6858000"/>
              <a:gd name="connsiteX55" fmla="*/ 1146484 w 7392421"/>
              <a:gd name="connsiteY55" fmla="*/ 5668268 h 6858000"/>
              <a:gd name="connsiteX56" fmla="*/ 1159208 w 7392421"/>
              <a:gd name="connsiteY56" fmla="*/ 5668268 h 6858000"/>
              <a:gd name="connsiteX57" fmla="*/ 1159208 w 7392421"/>
              <a:gd name="connsiteY57" fmla="*/ 5678923 h 6858000"/>
              <a:gd name="connsiteX58" fmla="*/ 1142243 w 7392421"/>
              <a:gd name="connsiteY58" fmla="*/ 5700236 h 6858000"/>
              <a:gd name="connsiteX59" fmla="*/ 1129518 w 7392421"/>
              <a:gd name="connsiteY59" fmla="*/ 5703788 h 6858000"/>
              <a:gd name="connsiteX60" fmla="*/ 1129518 w 7392421"/>
              <a:gd name="connsiteY60" fmla="*/ 5700236 h 6858000"/>
              <a:gd name="connsiteX61" fmla="*/ 1116795 w 7392421"/>
              <a:gd name="connsiteY61" fmla="*/ 5693132 h 6858000"/>
              <a:gd name="connsiteX62" fmla="*/ 1108314 w 7392421"/>
              <a:gd name="connsiteY62" fmla="*/ 5703788 h 6858000"/>
              <a:gd name="connsiteX63" fmla="*/ 1100226 w 7392421"/>
              <a:gd name="connsiteY63" fmla="*/ 5708967 h 6858000"/>
              <a:gd name="connsiteX64" fmla="*/ 1042644 w 7392421"/>
              <a:gd name="connsiteY64" fmla="*/ 5708967 h 6858000"/>
              <a:gd name="connsiteX65" fmla="*/ 1004472 w 7392421"/>
              <a:gd name="connsiteY65" fmla="*/ 5714762 h 6858000"/>
              <a:gd name="connsiteX66" fmla="*/ 995990 w 7392421"/>
              <a:gd name="connsiteY66" fmla="*/ 5711865 h 6858000"/>
              <a:gd name="connsiteX67" fmla="*/ 970542 w 7392421"/>
              <a:gd name="connsiteY67" fmla="*/ 5708605 h 6858000"/>
              <a:gd name="connsiteX68" fmla="*/ 953015 w 7392421"/>
              <a:gd name="connsiteY68" fmla="*/ 5710850 h 6858000"/>
              <a:gd name="connsiteX69" fmla="*/ 948204 w 7392421"/>
              <a:gd name="connsiteY69" fmla="*/ 5704232 h 6858000"/>
              <a:gd name="connsiteX70" fmla="*/ 934421 w 7392421"/>
              <a:gd name="connsiteY70" fmla="*/ 5696683 h 6858000"/>
              <a:gd name="connsiteX71" fmla="*/ 921698 w 7392421"/>
              <a:gd name="connsiteY71" fmla="*/ 5696683 h 6858000"/>
              <a:gd name="connsiteX72" fmla="*/ 904732 w 7392421"/>
              <a:gd name="connsiteY72" fmla="*/ 5703788 h 6858000"/>
              <a:gd name="connsiteX73" fmla="*/ 892008 w 7392421"/>
              <a:gd name="connsiteY73" fmla="*/ 5693132 h 6858000"/>
              <a:gd name="connsiteX74" fmla="*/ 894128 w 7392421"/>
              <a:gd name="connsiteY74" fmla="*/ 5694464 h 6858000"/>
              <a:gd name="connsiteX75" fmla="*/ 895512 w 7392421"/>
              <a:gd name="connsiteY75" fmla="*/ 5693596 h 6858000"/>
              <a:gd name="connsiteX76" fmla="*/ 902082 w 7392421"/>
              <a:gd name="connsiteY76" fmla="*/ 5694464 h 6858000"/>
              <a:gd name="connsiteX77" fmla="*/ 908973 w 7392421"/>
              <a:gd name="connsiteY77" fmla="*/ 5693132 h 6858000"/>
              <a:gd name="connsiteX78" fmla="*/ 951385 w 7392421"/>
              <a:gd name="connsiteY78" fmla="*/ 5682476 h 6858000"/>
              <a:gd name="connsiteX79" fmla="*/ 968351 w 7392421"/>
              <a:gd name="connsiteY79" fmla="*/ 5678923 h 6858000"/>
              <a:gd name="connsiteX80" fmla="*/ 985317 w 7392421"/>
              <a:gd name="connsiteY80" fmla="*/ 5668268 h 6858000"/>
              <a:gd name="connsiteX81" fmla="*/ 3069156 w 7392421"/>
              <a:gd name="connsiteY81" fmla="*/ 5224784 h 6858000"/>
              <a:gd name="connsiteX82" fmla="*/ 3069877 w 7392421"/>
              <a:gd name="connsiteY82" fmla="*/ 5225655 h 6858000"/>
              <a:gd name="connsiteX83" fmla="*/ 3070170 w 7392421"/>
              <a:gd name="connsiteY83" fmla="*/ 5224784 h 6858000"/>
              <a:gd name="connsiteX84" fmla="*/ 0 w 7392421"/>
              <a:gd name="connsiteY84" fmla="*/ 3728101 h 6858000"/>
              <a:gd name="connsiteX85" fmla="*/ 1014 w 7392421"/>
              <a:gd name="connsiteY85" fmla="*/ 3728101 h 6858000"/>
              <a:gd name="connsiteX86" fmla="*/ 293 w 7392421"/>
              <a:gd name="connsiteY86" fmla="*/ 3728972 h 6858000"/>
              <a:gd name="connsiteX87" fmla="*/ 1748249 w 7392421"/>
              <a:gd name="connsiteY87" fmla="*/ 900296 h 6858000"/>
              <a:gd name="connsiteX88" fmla="*/ 1750394 w 7392421"/>
              <a:gd name="connsiteY88" fmla="*/ 900296 h 6858000"/>
              <a:gd name="connsiteX89" fmla="*/ 1741171 w 7392421"/>
              <a:gd name="connsiteY89" fmla="*/ 901194 h 6858000"/>
              <a:gd name="connsiteX90" fmla="*/ 1738152 w 7392421"/>
              <a:gd name="connsiteY90" fmla="*/ 900900 h 6858000"/>
              <a:gd name="connsiteX91" fmla="*/ 1881554 w 7392421"/>
              <a:gd name="connsiteY91" fmla="*/ 886188 h 6858000"/>
              <a:gd name="connsiteX92" fmla="*/ 1912293 w 7392421"/>
              <a:gd name="connsiteY92" fmla="*/ 887026 h 6858000"/>
              <a:gd name="connsiteX93" fmla="*/ 1958933 w 7392421"/>
              <a:gd name="connsiteY93" fmla="*/ 894840 h 6858000"/>
              <a:gd name="connsiteX94" fmla="*/ 1961440 w 7392421"/>
              <a:gd name="connsiteY94" fmla="*/ 895896 h 6858000"/>
              <a:gd name="connsiteX95" fmla="*/ 1862047 w 7392421"/>
              <a:gd name="connsiteY95" fmla="*/ 895896 h 6858000"/>
              <a:gd name="connsiteX96" fmla="*/ 1840840 w 7392421"/>
              <a:gd name="connsiteY96" fmla="*/ 899749 h 6858000"/>
              <a:gd name="connsiteX97" fmla="*/ 1821936 w 7392421"/>
              <a:gd name="connsiteY97" fmla="*/ 894167 h 6858000"/>
              <a:gd name="connsiteX98" fmla="*/ 1844454 w 7392421"/>
              <a:gd name="connsiteY98" fmla="*/ 892607 h 6858000"/>
              <a:gd name="connsiteX99" fmla="*/ 1857174 w 7392421"/>
              <a:gd name="connsiteY99" fmla="*/ 890374 h 6858000"/>
              <a:gd name="connsiteX100" fmla="*/ 1881554 w 7392421"/>
              <a:gd name="connsiteY100" fmla="*/ 886188 h 6858000"/>
              <a:gd name="connsiteX101" fmla="*/ 1719279 w 7392421"/>
              <a:gd name="connsiteY101" fmla="*/ 884793 h 6858000"/>
              <a:gd name="connsiteX102" fmla="*/ 1738455 w 7392421"/>
              <a:gd name="connsiteY102" fmla="*/ 884793 h 6858000"/>
              <a:gd name="connsiteX103" fmla="*/ 1797815 w 7392421"/>
              <a:gd name="connsiteY103" fmla="*/ 890374 h 6858000"/>
              <a:gd name="connsiteX104" fmla="*/ 1737762 w 7392421"/>
              <a:gd name="connsiteY104" fmla="*/ 892482 h 6858000"/>
              <a:gd name="connsiteX105" fmla="*/ 1688889 w 7392421"/>
              <a:gd name="connsiteY105" fmla="*/ 892482 h 6858000"/>
              <a:gd name="connsiteX106" fmla="*/ 1722809 w 7392421"/>
              <a:gd name="connsiteY106" fmla="*/ 889133 h 6858000"/>
              <a:gd name="connsiteX107" fmla="*/ 1731289 w 7392421"/>
              <a:gd name="connsiteY107" fmla="*/ 886901 h 6858000"/>
              <a:gd name="connsiteX108" fmla="*/ 1645175 w 7392421"/>
              <a:gd name="connsiteY108" fmla="*/ 884793 h 6858000"/>
              <a:gd name="connsiteX109" fmla="*/ 1715727 w 7392421"/>
              <a:gd name="connsiteY109" fmla="*/ 884793 h 6858000"/>
              <a:gd name="connsiteX110" fmla="*/ 1667690 w 7392421"/>
              <a:gd name="connsiteY110" fmla="*/ 886901 h 6858000"/>
              <a:gd name="connsiteX111" fmla="*/ 1595610 w 7392421"/>
              <a:gd name="connsiteY111" fmla="*/ 886901 h 6858000"/>
              <a:gd name="connsiteX112" fmla="*/ 1594784 w 7392421"/>
              <a:gd name="connsiteY112" fmla="*/ 886834 h 6858000"/>
              <a:gd name="connsiteX113" fmla="*/ 1774961 w 7392421"/>
              <a:gd name="connsiteY113" fmla="*/ 491518 h 6858000"/>
              <a:gd name="connsiteX114" fmla="*/ 1774351 w 7392421"/>
              <a:gd name="connsiteY114" fmla="*/ 492814 h 6858000"/>
              <a:gd name="connsiteX115" fmla="*/ 1769849 w 7392421"/>
              <a:gd name="connsiteY115" fmla="*/ 491944 h 6858000"/>
              <a:gd name="connsiteX116" fmla="*/ 1982374 w 7392421"/>
              <a:gd name="connsiteY116" fmla="*/ 395710 h 6858000"/>
              <a:gd name="connsiteX117" fmla="*/ 1992974 w 7392421"/>
              <a:gd name="connsiteY117" fmla="*/ 397133 h 6858000"/>
              <a:gd name="connsiteX118" fmla="*/ 2005216 w 7392421"/>
              <a:gd name="connsiteY118" fmla="*/ 401518 h 6858000"/>
              <a:gd name="connsiteX119" fmla="*/ 1985984 w 7392421"/>
              <a:gd name="connsiteY119" fmla="*/ 397672 h 6858000"/>
              <a:gd name="connsiteX120" fmla="*/ 1980348 w 7392421"/>
              <a:gd name="connsiteY120" fmla="*/ 395982 h 6858000"/>
              <a:gd name="connsiteX121" fmla="*/ 1898608 w 7392421"/>
              <a:gd name="connsiteY121" fmla="*/ 46924 h 6858000"/>
              <a:gd name="connsiteX122" fmla="*/ 1906232 w 7392421"/>
              <a:gd name="connsiteY122" fmla="*/ 47706 h 6858000"/>
              <a:gd name="connsiteX123" fmla="*/ 1901691 w 7392421"/>
              <a:gd name="connsiteY123" fmla="*/ 51487 h 6858000"/>
              <a:gd name="connsiteX124" fmla="*/ 1898694 w 7392421"/>
              <a:gd name="connsiteY124" fmla="*/ 52622 h 6858000"/>
              <a:gd name="connsiteX125" fmla="*/ 1895454 w 7392421"/>
              <a:gd name="connsiteY125" fmla="*/ 51655 h 6858000"/>
              <a:gd name="connsiteX126" fmla="*/ 1893127 w 7392421"/>
              <a:gd name="connsiteY126" fmla="*/ 47486 h 6858000"/>
              <a:gd name="connsiteX127" fmla="*/ 2355584 w 7392421"/>
              <a:gd name="connsiteY127" fmla="*/ 38338 h 6858000"/>
              <a:gd name="connsiteX128" fmla="*/ 2354974 w 7392421"/>
              <a:gd name="connsiteY128" fmla="*/ 39445 h 6858000"/>
              <a:gd name="connsiteX129" fmla="*/ 2350472 w 7392421"/>
              <a:gd name="connsiteY129" fmla="*/ 38702 h 6858000"/>
              <a:gd name="connsiteX130" fmla="*/ 3146743 w 7392421"/>
              <a:gd name="connsiteY130" fmla="*/ 0 h 6858000"/>
              <a:gd name="connsiteX131" fmla="*/ 3202796 w 7392421"/>
              <a:gd name="connsiteY131" fmla="*/ 0 h 6858000"/>
              <a:gd name="connsiteX132" fmla="*/ 3202796 w 7392421"/>
              <a:gd name="connsiteY132" fmla="*/ 4543 h 6858000"/>
              <a:gd name="connsiteX133" fmla="*/ 3308828 w 7392421"/>
              <a:gd name="connsiteY133" fmla="*/ 4543 h 6858000"/>
              <a:gd name="connsiteX134" fmla="*/ 3334275 w 7392421"/>
              <a:gd name="connsiteY134" fmla="*/ 4543 h 6858000"/>
              <a:gd name="connsiteX135" fmla="*/ 3383051 w 7392421"/>
              <a:gd name="connsiteY135" fmla="*/ 559 h 6858000"/>
              <a:gd name="connsiteX136" fmla="*/ 3398101 w 7392421"/>
              <a:gd name="connsiteY136" fmla="*/ 0 h 6858000"/>
              <a:gd name="connsiteX137" fmla="*/ 7392421 w 7392421"/>
              <a:gd name="connsiteY137" fmla="*/ 0 h 6858000"/>
              <a:gd name="connsiteX138" fmla="*/ 7392421 w 7392421"/>
              <a:gd name="connsiteY138" fmla="*/ 6858000 h 6858000"/>
              <a:gd name="connsiteX139" fmla="*/ 2857168 w 7392421"/>
              <a:gd name="connsiteY139" fmla="*/ 6858000 h 6858000"/>
              <a:gd name="connsiteX140" fmla="*/ 2860240 w 7392421"/>
              <a:gd name="connsiteY140" fmla="*/ 6839268 h 6858000"/>
              <a:gd name="connsiteX141" fmla="*/ 2873493 w 7392421"/>
              <a:gd name="connsiteY141" fmla="*/ 6831079 h 6858000"/>
              <a:gd name="connsiteX142" fmla="*/ 2920147 w 7392421"/>
              <a:gd name="connsiteY142" fmla="*/ 6823372 h 6858000"/>
              <a:gd name="connsiteX143" fmla="*/ 2975283 w 7392421"/>
              <a:gd name="connsiteY143" fmla="*/ 6823372 h 6858000"/>
              <a:gd name="connsiteX144" fmla="*/ 3026178 w 7392421"/>
              <a:gd name="connsiteY144" fmla="*/ 6823372 h 6858000"/>
              <a:gd name="connsiteX145" fmla="*/ 3047384 w 7392421"/>
              <a:gd name="connsiteY145" fmla="*/ 6807959 h 6858000"/>
              <a:gd name="connsiteX146" fmla="*/ 3038903 w 7392421"/>
              <a:gd name="connsiteY146" fmla="*/ 6788692 h 6858000"/>
              <a:gd name="connsiteX147" fmla="*/ 3017697 w 7392421"/>
              <a:gd name="connsiteY147" fmla="*/ 6788692 h 6858000"/>
              <a:gd name="connsiteX148" fmla="*/ 2996489 w 7392421"/>
              <a:gd name="connsiteY148" fmla="*/ 6777131 h 6858000"/>
              <a:gd name="connsiteX149" fmla="*/ 2971042 w 7392421"/>
              <a:gd name="connsiteY149" fmla="*/ 6757864 h 6858000"/>
              <a:gd name="connsiteX150" fmla="*/ 2932870 w 7392421"/>
              <a:gd name="connsiteY150" fmla="*/ 6746304 h 6858000"/>
              <a:gd name="connsiteX151" fmla="*/ 2894699 w 7392421"/>
              <a:gd name="connsiteY151" fmla="*/ 6746304 h 6858000"/>
              <a:gd name="connsiteX152" fmla="*/ 2835322 w 7392421"/>
              <a:gd name="connsiteY152" fmla="*/ 6750157 h 6858000"/>
              <a:gd name="connsiteX153" fmla="*/ 2826839 w 7392421"/>
              <a:gd name="connsiteY153" fmla="*/ 6746304 h 6858000"/>
              <a:gd name="connsiteX154" fmla="*/ 2831081 w 7392421"/>
              <a:gd name="connsiteY154" fmla="*/ 6734743 h 6858000"/>
              <a:gd name="connsiteX155" fmla="*/ 2856528 w 7392421"/>
              <a:gd name="connsiteY155" fmla="*/ 6727037 h 6858000"/>
              <a:gd name="connsiteX156" fmla="*/ 2865010 w 7392421"/>
              <a:gd name="connsiteY156" fmla="*/ 6700063 h 6858000"/>
              <a:gd name="connsiteX157" fmla="*/ 2822598 w 7392421"/>
              <a:gd name="connsiteY157" fmla="*/ 6696209 h 6858000"/>
              <a:gd name="connsiteX158" fmla="*/ 2839564 w 7392421"/>
              <a:gd name="connsiteY158" fmla="*/ 6692356 h 6858000"/>
              <a:gd name="connsiteX159" fmla="*/ 2877734 w 7392421"/>
              <a:gd name="connsiteY159" fmla="*/ 6692356 h 6858000"/>
              <a:gd name="connsiteX160" fmla="*/ 2915906 w 7392421"/>
              <a:gd name="connsiteY160" fmla="*/ 6680796 h 6858000"/>
              <a:gd name="connsiteX161" fmla="*/ 2924389 w 7392421"/>
              <a:gd name="connsiteY161" fmla="*/ 6657675 h 6858000"/>
              <a:gd name="connsiteX162" fmla="*/ 2903182 w 7392421"/>
              <a:gd name="connsiteY162" fmla="*/ 6646115 h 6858000"/>
              <a:gd name="connsiteX163" fmla="*/ 2869251 w 7392421"/>
              <a:gd name="connsiteY163" fmla="*/ 6649968 h 6858000"/>
              <a:gd name="connsiteX164" fmla="*/ 2797151 w 7392421"/>
              <a:gd name="connsiteY164" fmla="*/ 6657675 h 6858000"/>
              <a:gd name="connsiteX165" fmla="*/ 2788668 w 7392421"/>
              <a:gd name="connsiteY165" fmla="*/ 6653822 h 6858000"/>
              <a:gd name="connsiteX166" fmla="*/ 2729290 w 7392421"/>
              <a:gd name="connsiteY166" fmla="*/ 6646115 h 6858000"/>
              <a:gd name="connsiteX167" fmla="*/ 2640224 w 7392421"/>
              <a:gd name="connsiteY167" fmla="*/ 6638408 h 6858000"/>
              <a:gd name="connsiteX168" fmla="*/ 2635982 w 7392421"/>
              <a:gd name="connsiteY168" fmla="*/ 6638408 h 6858000"/>
              <a:gd name="connsiteX169" fmla="*/ 2635982 w 7392421"/>
              <a:gd name="connsiteY169" fmla="*/ 6634555 h 6858000"/>
              <a:gd name="connsiteX170" fmla="*/ 2640224 w 7392421"/>
              <a:gd name="connsiteY170" fmla="*/ 6626848 h 6858000"/>
              <a:gd name="connsiteX171" fmla="*/ 2652948 w 7392421"/>
              <a:gd name="connsiteY171" fmla="*/ 6626848 h 6858000"/>
              <a:gd name="connsiteX172" fmla="*/ 2729290 w 7392421"/>
              <a:gd name="connsiteY172" fmla="*/ 6626848 h 6858000"/>
              <a:gd name="connsiteX173" fmla="*/ 2742014 w 7392421"/>
              <a:gd name="connsiteY173" fmla="*/ 6619141 h 6858000"/>
              <a:gd name="connsiteX174" fmla="*/ 2763220 w 7392421"/>
              <a:gd name="connsiteY174" fmla="*/ 6603727 h 6858000"/>
              <a:gd name="connsiteX175" fmla="*/ 2814115 w 7392421"/>
              <a:gd name="connsiteY175" fmla="*/ 6603727 h 6858000"/>
              <a:gd name="connsiteX176" fmla="*/ 2852287 w 7392421"/>
              <a:gd name="connsiteY176" fmla="*/ 6596020 h 6858000"/>
              <a:gd name="connsiteX177" fmla="*/ 2831081 w 7392421"/>
              <a:gd name="connsiteY177" fmla="*/ 6584460 h 6858000"/>
              <a:gd name="connsiteX178" fmla="*/ 2729290 w 7392421"/>
              <a:gd name="connsiteY178" fmla="*/ 6580607 h 6858000"/>
              <a:gd name="connsiteX179" fmla="*/ 2568123 w 7392421"/>
              <a:gd name="connsiteY179" fmla="*/ 6580607 h 6858000"/>
              <a:gd name="connsiteX180" fmla="*/ 2546916 w 7392421"/>
              <a:gd name="connsiteY180" fmla="*/ 6584460 h 6858000"/>
              <a:gd name="connsiteX181" fmla="*/ 2504504 w 7392421"/>
              <a:gd name="connsiteY181" fmla="*/ 6580607 h 6858000"/>
              <a:gd name="connsiteX182" fmla="*/ 2462091 w 7392421"/>
              <a:gd name="connsiteY182" fmla="*/ 6584460 h 6858000"/>
              <a:gd name="connsiteX183" fmla="*/ 2432402 w 7392421"/>
              <a:gd name="connsiteY183" fmla="*/ 6584460 h 6858000"/>
              <a:gd name="connsiteX184" fmla="*/ 2360301 w 7392421"/>
              <a:gd name="connsiteY184" fmla="*/ 6572900 h 6858000"/>
              <a:gd name="connsiteX185" fmla="*/ 2343335 w 7392421"/>
              <a:gd name="connsiteY185" fmla="*/ 6580607 h 6858000"/>
              <a:gd name="connsiteX186" fmla="*/ 2317888 w 7392421"/>
              <a:gd name="connsiteY186" fmla="*/ 6572900 h 6858000"/>
              <a:gd name="connsiteX187" fmla="*/ 2223860 w 7392421"/>
              <a:gd name="connsiteY187" fmla="*/ 6572900 h 6858000"/>
              <a:gd name="connsiteX188" fmla="*/ 2226954 w 7392421"/>
              <a:gd name="connsiteY188" fmla="*/ 6566806 h 6858000"/>
              <a:gd name="connsiteX189" fmla="*/ 2243914 w 7392421"/>
              <a:gd name="connsiteY189" fmla="*/ 6536434 h 6858000"/>
              <a:gd name="connsiteX190" fmla="*/ 2243914 w 7392421"/>
              <a:gd name="connsiteY190" fmla="*/ 6528842 h 6858000"/>
              <a:gd name="connsiteX191" fmla="*/ 2180314 w 7392421"/>
              <a:gd name="connsiteY191" fmla="*/ 6490877 h 6858000"/>
              <a:gd name="connsiteX192" fmla="*/ 1959834 w 7392421"/>
              <a:gd name="connsiteY192" fmla="*/ 6490877 h 6858000"/>
              <a:gd name="connsiteX193" fmla="*/ 1942874 w 7392421"/>
              <a:gd name="connsiteY193" fmla="*/ 6483284 h 6858000"/>
              <a:gd name="connsiteX194" fmla="*/ 1959834 w 7392421"/>
              <a:gd name="connsiteY194" fmla="*/ 6479487 h 6858000"/>
              <a:gd name="connsiteX195" fmla="*/ 2010714 w 7392421"/>
              <a:gd name="connsiteY195" fmla="*/ 6468098 h 6858000"/>
              <a:gd name="connsiteX196" fmla="*/ 2154873 w 7392421"/>
              <a:gd name="connsiteY196" fmla="*/ 6418744 h 6858000"/>
              <a:gd name="connsiteX197" fmla="*/ 2239673 w 7392421"/>
              <a:gd name="connsiteY197" fmla="*/ 6414948 h 6858000"/>
              <a:gd name="connsiteX198" fmla="*/ 2294793 w 7392421"/>
              <a:gd name="connsiteY198" fmla="*/ 6414948 h 6858000"/>
              <a:gd name="connsiteX199" fmla="*/ 2345673 w 7392421"/>
              <a:gd name="connsiteY199" fmla="*/ 6407355 h 6858000"/>
              <a:gd name="connsiteX200" fmla="*/ 2366873 w 7392421"/>
              <a:gd name="connsiteY200" fmla="*/ 6399762 h 6858000"/>
              <a:gd name="connsiteX201" fmla="*/ 2345673 w 7392421"/>
              <a:gd name="connsiteY201" fmla="*/ 6392169 h 6858000"/>
              <a:gd name="connsiteX202" fmla="*/ 2197274 w 7392421"/>
              <a:gd name="connsiteY202" fmla="*/ 6399762 h 6858000"/>
              <a:gd name="connsiteX203" fmla="*/ 2133674 w 7392421"/>
              <a:gd name="connsiteY203" fmla="*/ 6376983 h 6858000"/>
              <a:gd name="connsiteX204" fmla="*/ 2133674 w 7392421"/>
              <a:gd name="connsiteY204" fmla="*/ 6369390 h 6858000"/>
              <a:gd name="connsiteX205" fmla="*/ 2137913 w 7392421"/>
              <a:gd name="connsiteY205" fmla="*/ 6354204 h 6858000"/>
              <a:gd name="connsiteX206" fmla="*/ 2176073 w 7392421"/>
              <a:gd name="connsiteY206" fmla="*/ 6354204 h 6858000"/>
              <a:gd name="connsiteX207" fmla="*/ 2201513 w 7392421"/>
              <a:gd name="connsiteY207" fmla="*/ 6346611 h 6858000"/>
              <a:gd name="connsiteX208" fmla="*/ 2205753 w 7392421"/>
              <a:gd name="connsiteY208" fmla="*/ 6339018 h 6858000"/>
              <a:gd name="connsiteX209" fmla="*/ 2197274 w 7392421"/>
              <a:gd name="connsiteY209" fmla="*/ 6335222 h 6858000"/>
              <a:gd name="connsiteX210" fmla="*/ 2159113 w 7392421"/>
              <a:gd name="connsiteY210" fmla="*/ 6335222 h 6858000"/>
              <a:gd name="connsiteX211" fmla="*/ 2146394 w 7392421"/>
              <a:gd name="connsiteY211" fmla="*/ 6327629 h 6858000"/>
              <a:gd name="connsiteX212" fmla="*/ 2154873 w 7392421"/>
              <a:gd name="connsiteY212" fmla="*/ 6320036 h 6858000"/>
              <a:gd name="connsiteX213" fmla="*/ 2205753 w 7392421"/>
              <a:gd name="connsiteY213" fmla="*/ 6301054 h 6858000"/>
              <a:gd name="connsiteX214" fmla="*/ 2286313 w 7392421"/>
              <a:gd name="connsiteY214" fmla="*/ 6285868 h 6858000"/>
              <a:gd name="connsiteX215" fmla="*/ 2286313 w 7392421"/>
              <a:gd name="connsiteY215" fmla="*/ 6282071 h 6858000"/>
              <a:gd name="connsiteX216" fmla="*/ 2286313 w 7392421"/>
              <a:gd name="connsiteY216" fmla="*/ 6274478 h 6858000"/>
              <a:gd name="connsiteX217" fmla="*/ 2269353 w 7392421"/>
              <a:gd name="connsiteY217" fmla="*/ 6274478 h 6858000"/>
              <a:gd name="connsiteX218" fmla="*/ 2256633 w 7392421"/>
              <a:gd name="connsiteY218" fmla="*/ 6251700 h 6858000"/>
              <a:gd name="connsiteX219" fmla="*/ 2252393 w 7392421"/>
              <a:gd name="connsiteY219" fmla="*/ 6240310 h 6858000"/>
              <a:gd name="connsiteX220" fmla="*/ 2214234 w 7392421"/>
              <a:gd name="connsiteY220" fmla="*/ 6228921 h 6858000"/>
              <a:gd name="connsiteX221" fmla="*/ 2243914 w 7392421"/>
              <a:gd name="connsiteY221" fmla="*/ 6228921 h 6858000"/>
              <a:gd name="connsiteX222" fmla="*/ 2248153 w 7392421"/>
              <a:gd name="connsiteY222" fmla="*/ 6217531 h 6858000"/>
              <a:gd name="connsiteX223" fmla="*/ 2248153 w 7392421"/>
              <a:gd name="connsiteY223" fmla="*/ 6209938 h 6858000"/>
              <a:gd name="connsiteX224" fmla="*/ 2252393 w 7392421"/>
              <a:gd name="connsiteY224" fmla="*/ 6209938 h 6858000"/>
              <a:gd name="connsiteX225" fmla="*/ 2294793 w 7392421"/>
              <a:gd name="connsiteY225" fmla="*/ 6213735 h 6858000"/>
              <a:gd name="connsiteX226" fmla="*/ 2303273 w 7392421"/>
              <a:gd name="connsiteY226" fmla="*/ 6209938 h 6858000"/>
              <a:gd name="connsiteX227" fmla="*/ 2299033 w 7392421"/>
              <a:gd name="connsiteY227" fmla="*/ 6202346 h 6858000"/>
              <a:gd name="connsiteX228" fmla="*/ 2273593 w 7392421"/>
              <a:gd name="connsiteY228" fmla="*/ 6187160 h 6858000"/>
              <a:gd name="connsiteX229" fmla="*/ 2269353 w 7392421"/>
              <a:gd name="connsiteY229" fmla="*/ 6168177 h 6858000"/>
              <a:gd name="connsiteX230" fmla="*/ 2277833 w 7392421"/>
              <a:gd name="connsiteY230" fmla="*/ 6156788 h 6858000"/>
              <a:gd name="connsiteX231" fmla="*/ 2299033 w 7392421"/>
              <a:gd name="connsiteY231" fmla="*/ 6156788 h 6858000"/>
              <a:gd name="connsiteX232" fmla="*/ 2349913 w 7392421"/>
              <a:gd name="connsiteY232" fmla="*/ 6171974 h 6858000"/>
              <a:gd name="connsiteX233" fmla="*/ 2371112 w 7392421"/>
              <a:gd name="connsiteY233" fmla="*/ 6164381 h 6858000"/>
              <a:gd name="connsiteX234" fmla="*/ 2383832 w 7392421"/>
              <a:gd name="connsiteY234" fmla="*/ 6141602 h 6858000"/>
              <a:gd name="connsiteX235" fmla="*/ 2421992 w 7392421"/>
              <a:gd name="connsiteY235" fmla="*/ 6134009 h 6858000"/>
              <a:gd name="connsiteX236" fmla="*/ 2455913 w 7392421"/>
              <a:gd name="connsiteY236" fmla="*/ 6137806 h 6858000"/>
              <a:gd name="connsiteX237" fmla="*/ 2464392 w 7392421"/>
              <a:gd name="connsiteY237" fmla="*/ 6126416 h 6858000"/>
              <a:gd name="connsiteX238" fmla="*/ 2455913 w 7392421"/>
              <a:gd name="connsiteY238" fmla="*/ 6115027 h 6858000"/>
              <a:gd name="connsiteX239" fmla="*/ 2443193 w 7392421"/>
              <a:gd name="connsiteY239" fmla="*/ 6118823 h 6858000"/>
              <a:gd name="connsiteX240" fmla="*/ 2392313 w 7392421"/>
              <a:gd name="connsiteY240" fmla="*/ 6107434 h 6858000"/>
              <a:gd name="connsiteX241" fmla="*/ 2388072 w 7392421"/>
              <a:gd name="connsiteY241" fmla="*/ 6084655 h 6858000"/>
              <a:gd name="connsiteX242" fmla="*/ 2349913 w 7392421"/>
              <a:gd name="connsiteY242" fmla="*/ 6084655 h 6858000"/>
              <a:gd name="connsiteX243" fmla="*/ 2315993 w 7392421"/>
              <a:gd name="connsiteY243" fmla="*/ 6080859 h 6858000"/>
              <a:gd name="connsiteX244" fmla="*/ 2307778 w 7392421"/>
              <a:gd name="connsiteY244" fmla="*/ 6076647 h 6858000"/>
              <a:gd name="connsiteX245" fmla="*/ 2303001 w 7392421"/>
              <a:gd name="connsiteY245" fmla="*/ 6077973 h 6858000"/>
              <a:gd name="connsiteX246" fmla="*/ 2306070 w 7392421"/>
              <a:gd name="connsiteY246" fmla="*/ 6071704 h 6858000"/>
              <a:gd name="connsiteX247" fmla="*/ 2297589 w 7392421"/>
              <a:gd name="connsiteY247" fmla="*/ 6047454 h 6858000"/>
              <a:gd name="connsiteX248" fmla="*/ 2276383 w 7392421"/>
              <a:gd name="connsiteY248" fmla="*/ 6047454 h 6858000"/>
              <a:gd name="connsiteX249" fmla="*/ 2255176 w 7392421"/>
              <a:gd name="connsiteY249" fmla="*/ 6032903 h 6858000"/>
              <a:gd name="connsiteX250" fmla="*/ 2229728 w 7392421"/>
              <a:gd name="connsiteY250" fmla="*/ 6008653 h 6858000"/>
              <a:gd name="connsiteX251" fmla="*/ 2191556 w 7392421"/>
              <a:gd name="connsiteY251" fmla="*/ 5994103 h 6858000"/>
              <a:gd name="connsiteX252" fmla="*/ 2153385 w 7392421"/>
              <a:gd name="connsiteY252" fmla="*/ 5994103 h 6858000"/>
              <a:gd name="connsiteX253" fmla="*/ 2094008 w 7392421"/>
              <a:gd name="connsiteY253" fmla="*/ 5998953 h 6858000"/>
              <a:gd name="connsiteX254" fmla="*/ 2085525 w 7392421"/>
              <a:gd name="connsiteY254" fmla="*/ 5994103 h 6858000"/>
              <a:gd name="connsiteX255" fmla="*/ 2089767 w 7392421"/>
              <a:gd name="connsiteY255" fmla="*/ 5979552 h 6858000"/>
              <a:gd name="connsiteX256" fmla="*/ 2115214 w 7392421"/>
              <a:gd name="connsiteY256" fmla="*/ 5969853 h 6858000"/>
              <a:gd name="connsiteX257" fmla="*/ 2123696 w 7392421"/>
              <a:gd name="connsiteY257" fmla="*/ 5935902 h 6858000"/>
              <a:gd name="connsiteX258" fmla="*/ 2081284 w 7392421"/>
              <a:gd name="connsiteY258" fmla="*/ 5931052 h 6858000"/>
              <a:gd name="connsiteX259" fmla="*/ 2098250 w 7392421"/>
              <a:gd name="connsiteY259" fmla="*/ 5926202 h 6858000"/>
              <a:gd name="connsiteX260" fmla="*/ 2136420 w 7392421"/>
              <a:gd name="connsiteY260" fmla="*/ 5926202 h 6858000"/>
              <a:gd name="connsiteX261" fmla="*/ 2174592 w 7392421"/>
              <a:gd name="connsiteY261" fmla="*/ 5911652 h 6858000"/>
              <a:gd name="connsiteX262" fmla="*/ 2183075 w 7392421"/>
              <a:gd name="connsiteY262" fmla="*/ 5882551 h 6858000"/>
              <a:gd name="connsiteX263" fmla="*/ 2161868 w 7392421"/>
              <a:gd name="connsiteY263" fmla="*/ 5868002 h 6858000"/>
              <a:gd name="connsiteX264" fmla="*/ 2127937 w 7392421"/>
              <a:gd name="connsiteY264" fmla="*/ 5872851 h 6858000"/>
              <a:gd name="connsiteX265" fmla="*/ 2055837 w 7392421"/>
              <a:gd name="connsiteY265" fmla="*/ 5882551 h 6858000"/>
              <a:gd name="connsiteX266" fmla="*/ 2047354 w 7392421"/>
              <a:gd name="connsiteY266" fmla="*/ 5877702 h 6858000"/>
              <a:gd name="connsiteX267" fmla="*/ 1987976 w 7392421"/>
              <a:gd name="connsiteY267" fmla="*/ 5868002 h 6858000"/>
              <a:gd name="connsiteX268" fmla="*/ 1953832 w 7392421"/>
              <a:gd name="connsiteY268" fmla="*/ 5861494 h 6858000"/>
              <a:gd name="connsiteX269" fmla="*/ 1965665 w 7392421"/>
              <a:gd name="connsiteY269" fmla="*/ 5858291 h 6858000"/>
              <a:gd name="connsiteX270" fmla="*/ 1985274 w 7392421"/>
              <a:gd name="connsiteY270" fmla="*/ 5849274 h 6858000"/>
              <a:gd name="connsiteX271" fmla="*/ 1991104 w 7392421"/>
              <a:gd name="connsiteY271" fmla="*/ 5845003 h 6858000"/>
              <a:gd name="connsiteX272" fmla="*/ 1991786 w 7392421"/>
              <a:gd name="connsiteY272" fmla="*/ 5843171 h 6858000"/>
              <a:gd name="connsiteX273" fmla="*/ 1995929 w 7392421"/>
              <a:gd name="connsiteY273" fmla="*/ 5842539 h 6858000"/>
              <a:gd name="connsiteX274" fmla="*/ 2000700 w 7392421"/>
              <a:gd name="connsiteY274" fmla="*/ 5834051 h 6858000"/>
              <a:gd name="connsiteX275" fmla="*/ 2021906 w 7392421"/>
              <a:gd name="connsiteY275" fmla="*/ 5814651 h 6858000"/>
              <a:gd name="connsiteX276" fmla="*/ 2072801 w 7392421"/>
              <a:gd name="connsiteY276" fmla="*/ 5814651 h 6858000"/>
              <a:gd name="connsiteX277" fmla="*/ 2110973 w 7392421"/>
              <a:gd name="connsiteY277" fmla="*/ 5804950 h 6858000"/>
              <a:gd name="connsiteX278" fmla="*/ 2089767 w 7392421"/>
              <a:gd name="connsiteY278" fmla="*/ 5790401 h 6858000"/>
              <a:gd name="connsiteX279" fmla="*/ 1987976 w 7392421"/>
              <a:gd name="connsiteY279" fmla="*/ 5785551 h 6858000"/>
              <a:gd name="connsiteX280" fmla="*/ 1826809 w 7392421"/>
              <a:gd name="connsiteY280" fmla="*/ 5785551 h 6858000"/>
              <a:gd name="connsiteX281" fmla="*/ 1805602 w 7392421"/>
              <a:gd name="connsiteY281" fmla="*/ 5790401 h 6858000"/>
              <a:gd name="connsiteX282" fmla="*/ 1763190 w 7392421"/>
              <a:gd name="connsiteY282" fmla="*/ 5785551 h 6858000"/>
              <a:gd name="connsiteX283" fmla="*/ 1720777 w 7392421"/>
              <a:gd name="connsiteY283" fmla="*/ 5790401 h 6858000"/>
              <a:gd name="connsiteX284" fmla="*/ 1691088 w 7392421"/>
              <a:gd name="connsiteY284" fmla="*/ 5790401 h 6858000"/>
              <a:gd name="connsiteX285" fmla="*/ 1618987 w 7392421"/>
              <a:gd name="connsiteY285" fmla="*/ 5775851 h 6858000"/>
              <a:gd name="connsiteX286" fmla="*/ 1602021 w 7392421"/>
              <a:gd name="connsiteY286" fmla="*/ 5785551 h 6858000"/>
              <a:gd name="connsiteX287" fmla="*/ 1576574 w 7392421"/>
              <a:gd name="connsiteY287" fmla="*/ 5775851 h 6858000"/>
              <a:gd name="connsiteX288" fmla="*/ 1428130 w 7392421"/>
              <a:gd name="connsiteY288" fmla="*/ 5775851 h 6858000"/>
              <a:gd name="connsiteX289" fmla="*/ 1357618 w 7392421"/>
              <a:gd name="connsiteY289" fmla="*/ 5775244 h 6858000"/>
              <a:gd name="connsiteX290" fmla="*/ 1317117 w 7392421"/>
              <a:gd name="connsiteY290" fmla="*/ 5772911 h 6858000"/>
              <a:gd name="connsiteX291" fmla="*/ 1318325 w 7392421"/>
              <a:gd name="connsiteY291" fmla="*/ 5772719 h 6858000"/>
              <a:gd name="connsiteX292" fmla="*/ 1373462 w 7392421"/>
              <a:gd name="connsiteY292" fmla="*/ 5772719 h 6858000"/>
              <a:gd name="connsiteX293" fmla="*/ 1407392 w 7392421"/>
              <a:gd name="connsiteY293" fmla="*/ 5769821 h 6858000"/>
              <a:gd name="connsiteX294" fmla="*/ 1420116 w 7392421"/>
              <a:gd name="connsiteY294" fmla="*/ 5766924 h 6858000"/>
              <a:gd name="connsiteX295" fmla="*/ 1471012 w 7392421"/>
              <a:gd name="connsiteY295" fmla="*/ 5766924 h 6858000"/>
              <a:gd name="connsiteX296" fmla="*/ 1526148 w 7392421"/>
              <a:gd name="connsiteY296" fmla="*/ 5766924 h 6858000"/>
              <a:gd name="connsiteX297" fmla="*/ 1581284 w 7392421"/>
              <a:gd name="connsiteY297" fmla="*/ 5766924 h 6858000"/>
              <a:gd name="connsiteX298" fmla="*/ 1606731 w 7392421"/>
              <a:gd name="connsiteY298" fmla="*/ 5761128 h 6858000"/>
              <a:gd name="connsiteX299" fmla="*/ 1644903 w 7392421"/>
              <a:gd name="connsiteY299" fmla="*/ 5761128 h 6858000"/>
              <a:gd name="connsiteX300" fmla="*/ 1661868 w 7392421"/>
              <a:gd name="connsiteY300" fmla="*/ 5761128 h 6858000"/>
              <a:gd name="connsiteX301" fmla="*/ 1708522 w 7392421"/>
              <a:gd name="connsiteY301" fmla="*/ 5764026 h 6858000"/>
              <a:gd name="connsiteX302" fmla="*/ 1725487 w 7392421"/>
              <a:gd name="connsiteY302" fmla="*/ 5755332 h 6858000"/>
              <a:gd name="connsiteX303" fmla="*/ 1742451 w 7392421"/>
              <a:gd name="connsiteY303" fmla="*/ 5755332 h 6858000"/>
              <a:gd name="connsiteX304" fmla="*/ 1746693 w 7392421"/>
              <a:gd name="connsiteY304" fmla="*/ 5749537 h 6858000"/>
              <a:gd name="connsiteX305" fmla="*/ 1801829 w 7392421"/>
              <a:gd name="connsiteY305" fmla="*/ 5749537 h 6858000"/>
              <a:gd name="connsiteX306" fmla="*/ 1801829 w 7392421"/>
              <a:gd name="connsiteY306" fmla="*/ 5755332 h 6858000"/>
              <a:gd name="connsiteX307" fmla="*/ 1907861 w 7392421"/>
              <a:gd name="connsiteY307" fmla="*/ 5755332 h 6858000"/>
              <a:gd name="connsiteX308" fmla="*/ 1933309 w 7392421"/>
              <a:gd name="connsiteY308" fmla="*/ 5755332 h 6858000"/>
              <a:gd name="connsiteX309" fmla="*/ 2030858 w 7392421"/>
              <a:gd name="connsiteY309" fmla="*/ 5749537 h 6858000"/>
              <a:gd name="connsiteX310" fmla="*/ 2030858 w 7392421"/>
              <a:gd name="connsiteY310" fmla="*/ 5740843 h 6858000"/>
              <a:gd name="connsiteX311" fmla="*/ 2035098 w 7392421"/>
              <a:gd name="connsiteY311" fmla="*/ 5737945 h 6858000"/>
              <a:gd name="connsiteX312" fmla="*/ 2043581 w 7392421"/>
              <a:gd name="connsiteY312" fmla="*/ 5740843 h 6858000"/>
              <a:gd name="connsiteX313" fmla="*/ 2124166 w 7392421"/>
              <a:gd name="connsiteY313" fmla="*/ 5740843 h 6858000"/>
              <a:gd name="connsiteX314" fmla="*/ 2141130 w 7392421"/>
              <a:gd name="connsiteY314" fmla="*/ 5746639 h 6858000"/>
              <a:gd name="connsiteX315" fmla="*/ 2170819 w 7392421"/>
              <a:gd name="connsiteY315" fmla="*/ 5746639 h 6858000"/>
              <a:gd name="connsiteX316" fmla="*/ 2200508 w 7392421"/>
              <a:gd name="connsiteY316" fmla="*/ 5735047 h 6858000"/>
              <a:gd name="connsiteX317" fmla="*/ 2213231 w 7392421"/>
              <a:gd name="connsiteY317" fmla="*/ 5732149 h 6858000"/>
              <a:gd name="connsiteX318" fmla="*/ 2230197 w 7392421"/>
              <a:gd name="connsiteY318" fmla="*/ 5732149 h 6858000"/>
              <a:gd name="connsiteX319" fmla="*/ 2234438 w 7392421"/>
              <a:gd name="connsiteY319" fmla="*/ 5729252 h 6858000"/>
              <a:gd name="connsiteX320" fmla="*/ 2230197 w 7392421"/>
              <a:gd name="connsiteY320" fmla="*/ 5723456 h 6858000"/>
              <a:gd name="connsiteX321" fmla="*/ 2179302 w 7392421"/>
              <a:gd name="connsiteY321" fmla="*/ 5717660 h 6858000"/>
              <a:gd name="connsiteX322" fmla="*/ 2166578 w 7392421"/>
              <a:gd name="connsiteY322" fmla="*/ 5711865 h 6858000"/>
              <a:gd name="connsiteX323" fmla="*/ 2128407 w 7392421"/>
              <a:gd name="connsiteY323" fmla="*/ 5700273 h 6858000"/>
              <a:gd name="connsiteX324" fmla="*/ 2119924 w 7392421"/>
              <a:gd name="connsiteY324" fmla="*/ 5703171 h 6858000"/>
              <a:gd name="connsiteX325" fmla="*/ 2111441 w 7392421"/>
              <a:gd name="connsiteY325" fmla="*/ 5697375 h 6858000"/>
              <a:gd name="connsiteX326" fmla="*/ 2073271 w 7392421"/>
              <a:gd name="connsiteY326" fmla="*/ 5682886 h 6858000"/>
              <a:gd name="connsiteX327" fmla="*/ 2043581 w 7392421"/>
              <a:gd name="connsiteY327" fmla="*/ 5691580 h 6858000"/>
              <a:gd name="connsiteX328" fmla="*/ 2039340 w 7392421"/>
              <a:gd name="connsiteY328" fmla="*/ 5688682 h 6858000"/>
              <a:gd name="connsiteX329" fmla="*/ 2009652 w 7392421"/>
              <a:gd name="connsiteY329" fmla="*/ 5688682 h 6858000"/>
              <a:gd name="connsiteX330" fmla="*/ 1950274 w 7392421"/>
              <a:gd name="connsiteY330" fmla="*/ 5697375 h 6858000"/>
              <a:gd name="connsiteX331" fmla="*/ 1946033 w 7392421"/>
              <a:gd name="connsiteY331" fmla="*/ 5691580 h 6858000"/>
              <a:gd name="connsiteX332" fmla="*/ 1937550 w 7392421"/>
              <a:gd name="connsiteY332" fmla="*/ 5665499 h 6858000"/>
              <a:gd name="connsiteX333" fmla="*/ 1907861 w 7392421"/>
              <a:gd name="connsiteY333" fmla="*/ 5665499 h 6858000"/>
              <a:gd name="connsiteX334" fmla="*/ 1899378 w 7392421"/>
              <a:gd name="connsiteY334" fmla="*/ 5677090 h 6858000"/>
              <a:gd name="connsiteX335" fmla="*/ 1873931 w 7392421"/>
              <a:gd name="connsiteY335" fmla="*/ 5688682 h 6858000"/>
              <a:gd name="connsiteX336" fmla="*/ 1865448 w 7392421"/>
              <a:gd name="connsiteY336" fmla="*/ 5691580 h 6858000"/>
              <a:gd name="connsiteX337" fmla="*/ 1848483 w 7392421"/>
              <a:gd name="connsiteY337" fmla="*/ 5691580 h 6858000"/>
              <a:gd name="connsiteX338" fmla="*/ 1831519 w 7392421"/>
              <a:gd name="connsiteY338" fmla="*/ 5691580 h 6858000"/>
              <a:gd name="connsiteX339" fmla="*/ 1823036 w 7392421"/>
              <a:gd name="connsiteY339" fmla="*/ 5697375 h 6858000"/>
              <a:gd name="connsiteX340" fmla="*/ 1818795 w 7392421"/>
              <a:gd name="connsiteY340" fmla="*/ 5714762 h 6858000"/>
              <a:gd name="connsiteX341" fmla="*/ 1801829 w 7392421"/>
              <a:gd name="connsiteY341" fmla="*/ 5714762 h 6858000"/>
              <a:gd name="connsiteX342" fmla="*/ 1797588 w 7392421"/>
              <a:gd name="connsiteY342" fmla="*/ 5706069 h 6858000"/>
              <a:gd name="connsiteX343" fmla="*/ 1763658 w 7392421"/>
              <a:gd name="connsiteY343" fmla="*/ 5697375 h 6858000"/>
              <a:gd name="connsiteX344" fmla="*/ 1755176 w 7392421"/>
              <a:gd name="connsiteY344" fmla="*/ 5700273 h 6858000"/>
              <a:gd name="connsiteX345" fmla="*/ 1738210 w 7392421"/>
              <a:gd name="connsiteY345" fmla="*/ 5700273 h 6858000"/>
              <a:gd name="connsiteX346" fmla="*/ 1729728 w 7392421"/>
              <a:gd name="connsiteY346" fmla="*/ 5706069 h 6858000"/>
              <a:gd name="connsiteX347" fmla="*/ 1725487 w 7392421"/>
              <a:gd name="connsiteY347" fmla="*/ 5697375 h 6858000"/>
              <a:gd name="connsiteX348" fmla="*/ 1721245 w 7392421"/>
              <a:gd name="connsiteY348" fmla="*/ 5697375 h 6858000"/>
              <a:gd name="connsiteX349" fmla="*/ 1683074 w 7392421"/>
              <a:gd name="connsiteY349" fmla="*/ 5703171 h 6858000"/>
              <a:gd name="connsiteX350" fmla="*/ 1640662 w 7392421"/>
              <a:gd name="connsiteY350" fmla="*/ 5697375 h 6858000"/>
              <a:gd name="connsiteX351" fmla="*/ 1598250 w 7392421"/>
              <a:gd name="connsiteY351" fmla="*/ 5700273 h 6858000"/>
              <a:gd name="connsiteX352" fmla="*/ 1547354 w 7392421"/>
              <a:gd name="connsiteY352" fmla="*/ 5700273 h 6858000"/>
              <a:gd name="connsiteX353" fmla="*/ 1543112 w 7392421"/>
              <a:gd name="connsiteY353" fmla="*/ 5700273 h 6858000"/>
              <a:gd name="connsiteX354" fmla="*/ 1543112 w 7392421"/>
              <a:gd name="connsiteY354" fmla="*/ 5703171 h 6858000"/>
              <a:gd name="connsiteX355" fmla="*/ 1555835 w 7392421"/>
              <a:gd name="connsiteY355" fmla="*/ 5708967 h 6858000"/>
              <a:gd name="connsiteX356" fmla="*/ 1564318 w 7392421"/>
              <a:gd name="connsiteY356" fmla="*/ 5714762 h 6858000"/>
              <a:gd name="connsiteX357" fmla="*/ 1551595 w 7392421"/>
              <a:gd name="connsiteY357" fmla="*/ 5717660 h 6858000"/>
              <a:gd name="connsiteX358" fmla="*/ 1581284 w 7392421"/>
              <a:gd name="connsiteY358" fmla="*/ 5726354 h 6858000"/>
              <a:gd name="connsiteX359" fmla="*/ 1594008 w 7392421"/>
              <a:gd name="connsiteY359" fmla="*/ 5732149 h 6858000"/>
              <a:gd name="connsiteX360" fmla="*/ 1581284 w 7392421"/>
              <a:gd name="connsiteY360" fmla="*/ 5737945 h 6858000"/>
              <a:gd name="connsiteX361" fmla="*/ 1551595 w 7392421"/>
              <a:gd name="connsiteY361" fmla="*/ 5732149 h 6858000"/>
              <a:gd name="connsiteX362" fmla="*/ 1543112 w 7392421"/>
              <a:gd name="connsiteY362" fmla="*/ 5732149 h 6858000"/>
              <a:gd name="connsiteX363" fmla="*/ 1496458 w 7392421"/>
              <a:gd name="connsiteY363" fmla="*/ 5737945 h 6858000"/>
              <a:gd name="connsiteX364" fmla="*/ 1466770 w 7392421"/>
              <a:gd name="connsiteY364" fmla="*/ 5732149 h 6858000"/>
              <a:gd name="connsiteX365" fmla="*/ 1462529 w 7392421"/>
              <a:gd name="connsiteY365" fmla="*/ 5732149 h 6858000"/>
              <a:gd name="connsiteX366" fmla="*/ 1428598 w 7392421"/>
              <a:gd name="connsiteY366" fmla="*/ 5737945 h 6858000"/>
              <a:gd name="connsiteX367" fmla="*/ 1405272 w 7392421"/>
              <a:gd name="connsiteY367" fmla="*/ 5733237 h 6858000"/>
              <a:gd name="connsiteX368" fmla="*/ 1388855 w 7392421"/>
              <a:gd name="connsiteY368" fmla="*/ 5728393 h 6858000"/>
              <a:gd name="connsiteX369" fmla="*/ 1394598 w 7392421"/>
              <a:gd name="connsiteY369" fmla="*/ 5725988 h 6858000"/>
              <a:gd name="connsiteX370" fmla="*/ 1400960 w 7392421"/>
              <a:gd name="connsiteY370" fmla="*/ 5717995 h 6858000"/>
              <a:gd name="connsiteX371" fmla="*/ 1426407 w 7392421"/>
              <a:gd name="connsiteY371" fmla="*/ 5710892 h 6858000"/>
              <a:gd name="connsiteX372" fmla="*/ 1400960 w 7392421"/>
              <a:gd name="connsiteY372" fmla="*/ 5693132 h 6858000"/>
              <a:gd name="connsiteX373" fmla="*/ 1379753 w 7392421"/>
              <a:gd name="connsiteY373" fmla="*/ 5682476 h 6858000"/>
              <a:gd name="connsiteX374" fmla="*/ 1371270 w 7392421"/>
              <a:gd name="connsiteY374" fmla="*/ 5678923 h 6858000"/>
              <a:gd name="connsiteX375" fmla="*/ 1350064 w 7392421"/>
              <a:gd name="connsiteY375" fmla="*/ 5686028 h 6858000"/>
              <a:gd name="connsiteX376" fmla="*/ 1345824 w 7392421"/>
              <a:gd name="connsiteY376" fmla="*/ 5700236 h 6858000"/>
              <a:gd name="connsiteX377" fmla="*/ 1341583 w 7392421"/>
              <a:gd name="connsiteY377" fmla="*/ 5703788 h 6858000"/>
              <a:gd name="connsiteX378" fmla="*/ 1341583 w 7392421"/>
              <a:gd name="connsiteY378" fmla="*/ 5686028 h 6858000"/>
              <a:gd name="connsiteX379" fmla="*/ 1333100 w 7392421"/>
              <a:gd name="connsiteY379" fmla="*/ 5678923 h 6858000"/>
              <a:gd name="connsiteX380" fmla="*/ 1299170 w 7392421"/>
              <a:gd name="connsiteY380" fmla="*/ 5675371 h 6858000"/>
              <a:gd name="connsiteX381" fmla="*/ 1299170 w 7392421"/>
              <a:gd name="connsiteY381" fmla="*/ 5671819 h 6858000"/>
              <a:gd name="connsiteX382" fmla="*/ 1298563 w 7392421"/>
              <a:gd name="connsiteY382" fmla="*/ 5672327 h 6858000"/>
              <a:gd name="connsiteX383" fmla="*/ 1294928 w 7392421"/>
              <a:gd name="connsiteY383" fmla="*/ 5654059 h 6858000"/>
              <a:gd name="connsiteX384" fmla="*/ 1277964 w 7392421"/>
              <a:gd name="connsiteY384" fmla="*/ 5629195 h 6858000"/>
              <a:gd name="connsiteX385" fmla="*/ 1316134 w 7392421"/>
              <a:gd name="connsiteY385" fmla="*/ 5625643 h 6858000"/>
              <a:gd name="connsiteX386" fmla="*/ 1354306 w 7392421"/>
              <a:gd name="connsiteY386" fmla="*/ 5622092 h 6858000"/>
              <a:gd name="connsiteX387" fmla="*/ 1400960 w 7392421"/>
              <a:gd name="connsiteY387" fmla="*/ 5622092 h 6858000"/>
              <a:gd name="connsiteX388" fmla="*/ 1413683 w 7392421"/>
              <a:gd name="connsiteY388" fmla="*/ 5625643 h 6858000"/>
              <a:gd name="connsiteX389" fmla="*/ 1464579 w 7392421"/>
              <a:gd name="connsiteY389" fmla="*/ 5625643 h 6858000"/>
              <a:gd name="connsiteX390" fmla="*/ 1473061 w 7392421"/>
              <a:gd name="connsiteY390" fmla="*/ 5622092 h 6858000"/>
              <a:gd name="connsiteX391" fmla="*/ 1511233 w 7392421"/>
              <a:gd name="connsiteY391" fmla="*/ 5629195 h 6858000"/>
              <a:gd name="connsiteX392" fmla="*/ 1587576 w 7392421"/>
              <a:gd name="connsiteY392" fmla="*/ 5629195 h 6858000"/>
              <a:gd name="connsiteX393" fmla="*/ 1608781 w 7392421"/>
              <a:gd name="connsiteY393" fmla="*/ 5629195 h 6858000"/>
              <a:gd name="connsiteX394" fmla="*/ 1634230 w 7392421"/>
              <a:gd name="connsiteY394" fmla="*/ 5629195 h 6858000"/>
              <a:gd name="connsiteX395" fmla="*/ 1680883 w 7392421"/>
              <a:gd name="connsiteY395" fmla="*/ 5632747 h 6858000"/>
              <a:gd name="connsiteX396" fmla="*/ 1719055 w 7392421"/>
              <a:gd name="connsiteY396" fmla="*/ 5632747 h 6858000"/>
              <a:gd name="connsiteX397" fmla="*/ 1757226 w 7392421"/>
              <a:gd name="connsiteY397" fmla="*/ 5632747 h 6858000"/>
              <a:gd name="connsiteX398" fmla="*/ 1769949 w 7392421"/>
              <a:gd name="connsiteY398" fmla="*/ 5632747 h 6858000"/>
              <a:gd name="connsiteX399" fmla="*/ 1833568 w 7392421"/>
              <a:gd name="connsiteY399" fmla="*/ 5629195 h 6858000"/>
              <a:gd name="connsiteX400" fmla="*/ 1846292 w 7392421"/>
              <a:gd name="connsiteY400" fmla="*/ 5618539 h 6858000"/>
              <a:gd name="connsiteX401" fmla="*/ 1850533 w 7392421"/>
              <a:gd name="connsiteY401" fmla="*/ 5607883 h 6858000"/>
              <a:gd name="connsiteX402" fmla="*/ 1897188 w 7392421"/>
              <a:gd name="connsiteY402" fmla="*/ 5593675 h 6858000"/>
              <a:gd name="connsiteX403" fmla="*/ 1931118 w 7392421"/>
              <a:gd name="connsiteY403" fmla="*/ 5600780 h 6858000"/>
              <a:gd name="connsiteX404" fmla="*/ 1935359 w 7392421"/>
              <a:gd name="connsiteY404" fmla="*/ 5600780 h 6858000"/>
              <a:gd name="connsiteX405" fmla="*/ 1965047 w 7392421"/>
              <a:gd name="connsiteY405" fmla="*/ 5593675 h 6858000"/>
              <a:gd name="connsiteX406" fmla="*/ 2011701 w 7392421"/>
              <a:gd name="connsiteY406" fmla="*/ 5600780 h 6858000"/>
              <a:gd name="connsiteX407" fmla="*/ 2020184 w 7392421"/>
              <a:gd name="connsiteY407" fmla="*/ 5600780 h 6858000"/>
              <a:gd name="connsiteX408" fmla="*/ 2049873 w 7392421"/>
              <a:gd name="connsiteY408" fmla="*/ 5593675 h 6858000"/>
              <a:gd name="connsiteX409" fmla="*/ 2062597 w 7392421"/>
              <a:gd name="connsiteY409" fmla="*/ 5600780 h 6858000"/>
              <a:gd name="connsiteX410" fmla="*/ 2049873 w 7392421"/>
              <a:gd name="connsiteY410" fmla="*/ 5607883 h 6858000"/>
              <a:gd name="connsiteX411" fmla="*/ 2020184 w 7392421"/>
              <a:gd name="connsiteY411" fmla="*/ 5618539 h 6858000"/>
              <a:gd name="connsiteX412" fmla="*/ 2032907 w 7392421"/>
              <a:gd name="connsiteY412" fmla="*/ 5622092 h 6858000"/>
              <a:gd name="connsiteX413" fmla="*/ 2024425 w 7392421"/>
              <a:gd name="connsiteY413" fmla="*/ 5629195 h 6858000"/>
              <a:gd name="connsiteX414" fmla="*/ 2011701 w 7392421"/>
              <a:gd name="connsiteY414" fmla="*/ 5636299 h 6858000"/>
              <a:gd name="connsiteX415" fmla="*/ 2011701 w 7392421"/>
              <a:gd name="connsiteY415" fmla="*/ 5639851 h 6858000"/>
              <a:gd name="connsiteX416" fmla="*/ 2015943 w 7392421"/>
              <a:gd name="connsiteY416" fmla="*/ 5639851 h 6858000"/>
              <a:gd name="connsiteX417" fmla="*/ 2066839 w 7392421"/>
              <a:gd name="connsiteY417" fmla="*/ 5639851 h 6858000"/>
              <a:gd name="connsiteX418" fmla="*/ 2109251 w 7392421"/>
              <a:gd name="connsiteY418" fmla="*/ 5643404 h 6858000"/>
              <a:gd name="connsiteX419" fmla="*/ 2151663 w 7392421"/>
              <a:gd name="connsiteY419" fmla="*/ 5636299 h 6858000"/>
              <a:gd name="connsiteX420" fmla="*/ 2189834 w 7392421"/>
              <a:gd name="connsiteY420" fmla="*/ 5643404 h 6858000"/>
              <a:gd name="connsiteX421" fmla="*/ 2194076 w 7392421"/>
              <a:gd name="connsiteY421" fmla="*/ 5643404 h 6858000"/>
              <a:gd name="connsiteX422" fmla="*/ 2198317 w 7392421"/>
              <a:gd name="connsiteY422" fmla="*/ 5632747 h 6858000"/>
              <a:gd name="connsiteX423" fmla="*/ 2206799 w 7392421"/>
              <a:gd name="connsiteY423" fmla="*/ 5639851 h 6858000"/>
              <a:gd name="connsiteX424" fmla="*/ 2223765 w 7392421"/>
              <a:gd name="connsiteY424" fmla="*/ 5639851 h 6858000"/>
              <a:gd name="connsiteX425" fmla="*/ 2232247 w 7392421"/>
              <a:gd name="connsiteY425" fmla="*/ 5643404 h 6858000"/>
              <a:gd name="connsiteX426" fmla="*/ 2266177 w 7392421"/>
              <a:gd name="connsiteY426" fmla="*/ 5632747 h 6858000"/>
              <a:gd name="connsiteX427" fmla="*/ 2270418 w 7392421"/>
              <a:gd name="connsiteY427" fmla="*/ 5622092 h 6858000"/>
              <a:gd name="connsiteX428" fmla="*/ 2287384 w 7392421"/>
              <a:gd name="connsiteY428" fmla="*/ 5622092 h 6858000"/>
              <a:gd name="connsiteX429" fmla="*/ 2291625 w 7392421"/>
              <a:gd name="connsiteY429" fmla="*/ 5643404 h 6858000"/>
              <a:gd name="connsiteX430" fmla="*/ 2300108 w 7392421"/>
              <a:gd name="connsiteY430" fmla="*/ 5650507 h 6858000"/>
              <a:gd name="connsiteX431" fmla="*/ 2317073 w 7392421"/>
              <a:gd name="connsiteY431" fmla="*/ 5650507 h 6858000"/>
              <a:gd name="connsiteX432" fmla="*/ 2334037 w 7392421"/>
              <a:gd name="connsiteY432" fmla="*/ 5650507 h 6858000"/>
              <a:gd name="connsiteX433" fmla="*/ 2342520 w 7392421"/>
              <a:gd name="connsiteY433" fmla="*/ 5654059 h 6858000"/>
              <a:gd name="connsiteX434" fmla="*/ 2367967 w 7392421"/>
              <a:gd name="connsiteY434" fmla="*/ 5668268 h 6858000"/>
              <a:gd name="connsiteX435" fmla="*/ 2376450 w 7392421"/>
              <a:gd name="connsiteY435" fmla="*/ 5682476 h 6858000"/>
              <a:gd name="connsiteX436" fmla="*/ 2406139 w 7392421"/>
              <a:gd name="connsiteY436" fmla="*/ 5682476 h 6858000"/>
              <a:gd name="connsiteX437" fmla="*/ 2414622 w 7392421"/>
              <a:gd name="connsiteY437" fmla="*/ 5650507 h 6858000"/>
              <a:gd name="connsiteX438" fmla="*/ 2418863 w 7392421"/>
              <a:gd name="connsiteY438" fmla="*/ 5643404 h 6858000"/>
              <a:gd name="connsiteX439" fmla="*/ 2478241 w 7392421"/>
              <a:gd name="connsiteY439" fmla="*/ 5654059 h 6858000"/>
              <a:gd name="connsiteX440" fmla="*/ 2507929 w 7392421"/>
              <a:gd name="connsiteY440" fmla="*/ 5654059 h 6858000"/>
              <a:gd name="connsiteX441" fmla="*/ 2512170 w 7392421"/>
              <a:gd name="connsiteY441" fmla="*/ 5650507 h 6858000"/>
              <a:gd name="connsiteX442" fmla="*/ 2541860 w 7392421"/>
              <a:gd name="connsiteY442" fmla="*/ 5661164 h 6858000"/>
              <a:gd name="connsiteX443" fmla="*/ 2580031 w 7392421"/>
              <a:gd name="connsiteY443" fmla="*/ 5643404 h 6858000"/>
              <a:gd name="connsiteX444" fmla="*/ 2588513 w 7392421"/>
              <a:gd name="connsiteY444" fmla="*/ 5636299 h 6858000"/>
              <a:gd name="connsiteX445" fmla="*/ 2596996 w 7392421"/>
              <a:gd name="connsiteY445" fmla="*/ 5639851 h 6858000"/>
              <a:gd name="connsiteX446" fmla="*/ 2635167 w 7392421"/>
              <a:gd name="connsiteY446" fmla="*/ 5625643 h 6858000"/>
              <a:gd name="connsiteX447" fmla="*/ 2647891 w 7392421"/>
              <a:gd name="connsiteY447" fmla="*/ 5618539 h 6858000"/>
              <a:gd name="connsiteX448" fmla="*/ 2698786 w 7392421"/>
              <a:gd name="connsiteY448" fmla="*/ 5611435 h 6858000"/>
              <a:gd name="connsiteX449" fmla="*/ 2703027 w 7392421"/>
              <a:gd name="connsiteY449" fmla="*/ 5604331 h 6858000"/>
              <a:gd name="connsiteX450" fmla="*/ 2698786 w 7392421"/>
              <a:gd name="connsiteY450" fmla="*/ 5600780 h 6858000"/>
              <a:gd name="connsiteX451" fmla="*/ 2681820 w 7392421"/>
              <a:gd name="connsiteY451" fmla="*/ 5600780 h 6858000"/>
              <a:gd name="connsiteX452" fmla="*/ 2669097 w 7392421"/>
              <a:gd name="connsiteY452" fmla="*/ 5597227 h 6858000"/>
              <a:gd name="connsiteX453" fmla="*/ 2639408 w 7392421"/>
              <a:gd name="connsiteY453" fmla="*/ 5583018 h 6858000"/>
              <a:gd name="connsiteX454" fmla="*/ 2609719 w 7392421"/>
              <a:gd name="connsiteY454" fmla="*/ 5583018 h 6858000"/>
              <a:gd name="connsiteX455" fmla="*/ 2592755 w 7392421"/>
              <a:gd name="connsiteY455" fmla="*/ 5590123 h 6858000"/>
              <a:gd name="connsiteX456" fmla="*/ 2512170 w 7392421"/>
              <a:gd name="connsiteY456" fmla="*/ 5590123 h 6858000"/>
              <a:gd name="connsiteX457" fmla="*/ 2503687 w 7392421"/>
              <a:gd name="connsiteY457" fmla="*/ 5593675 h 6858000"/>
              <a:gd name="connsiteX458" fmla="*/ 2499447 w 7392421"/>
              <a:gd name="connsiteY458" fmla="*/ 5590123 h 6858000"/>
              <a:gd name="connsiteX459" fmla="*/ 2499447 w 7392421"/>
              <a:gd name="connsiteY459" fmla="*/ 5579466 h 6858000"/>
              <a:gd name="connsiteX460" fmla="*/ 2401898 w 7392421"/>
              <a:gd name="connsiteY460" fmla="*/ 5572363 h 6858000"/>
              <a:gd name="connsiteX461" fmla="*/ 2376450 w 7392421"/>
              <a:gd name="connsiteY461" fmla="*/ 5572363 h 6858000"/>
              <a:gd name="connsiteX462" fmla="*/ 2270418 w 7392421"/>
              <a:gd name="connsiteY462" fmla="*/ 5572363 h 6858000"/>
              <a:gd name="connsiteX463" fmla="*/ 2270418 w 7392421"/>
              <a:gd name="connsiteY463" fmla="*/ 5579466 h 6858000"/>
              <a:gd name="connsiteX464" fmla="*/ 2215282 w 7392421"/>
              <a:gd name="connsiteY464" fmla="*/ 5579466 h 6858000"/>
              <a:gd name="connsiteX465" fmla="*/ 2211040 w 7392421"/>
              <a:gd name="connsiteY465" fmla="*/ 5572363 h 6858000"/>
              <a:gd name="connsiteX466" fmla="*/ 2194076 w 7392421"/>
              <a:gd name="connsiteY466" fmla="*/ 5572363 h 6858000"/>
              <a:gd name="connsiteX467" fmla="*/ 2177111 w 7392421"/>
              <a:gd name="connsiteY467" fmla="*/ 5561706 h 6858000"/>
              <a:gd name="connsiteX468" fmla="*/ 2130457 w 7392421"/>
              <a:gd name="connsiteY468" fmla="*/ 5565259 h 6858000"/>
              <a:gd name="connsiteX469" fmla="*/ 2113492 w 7392421"/>
              <a:gd name="connsiteY469" fmla="*/ 5565259 h 6858000"/>
              <a:gd name="connsiteX470" fmla="*/ 2075321 w 7392421"/>
              <a:gd name="connsiteY470" fmla="*/ 5565259 h 6858000"/>
              <a:gd name="connsiteX471" fmla="*/ 2049873 w 7392421"/>
              <a:gd name="connsiteY471" fmla="*/ 5558154 h 6858000"/>
              <a:gd name="connsiteX472" fmla="*/ 1994737 w 7392421"/>
              <a:gd name="connsiteY472" fmla="*/ 5558154 h 6858000"/>
              <a:gd name="connsiteX473" fmla="*/ 1939601 w 7392421"/>
              <a:gd name="connsiteY473" fmla="*/ 5558154 h 6858000"/>
              <a:gd name="connsiteX474" fmla="*/ 1888705 w 7392421"/>
              <a:gd name="connsiteY474" fmla="*/ 5558154 h 6858000"/>
              <a:gd name="connsiteX475" fmla="*/ 1875982 w 7392421"/>
              <a:gd name="connsiteY475" fmla="*/ 5554603 h 6858000"/>
              <a:gd name="connsiteX476" fmla="*/ 1842051 w 7392421"/>
              <a:gd name="connsiteY476" fmla="*/ 5551051 h 6858000"/>
              <a:gd name="connsiteX477" fmla="*/ 1786914 w 7392421"/>
              <a:gd name="connsiteY477" fmla="*/ 5551051 h 6858000"/>
              <a:gd name="connsiteX478" fmla="*/ 1744502 w 7392421"/>
              <a:gd name="connsiteY478" fmla="*/ 5547499 h 6858000"/>
              <a:gd name="connsiteX479" fmla="*/ 1706331 w 7392421"/>
              <a:gd name="connsiteY479" fmla="*/ 5540394 h 6858000"/>
              <a:gd name="connsiteX480" fmla="*/ 1608781 w 7392421"/>
              <a:gd name="connsiteY480" fmla="*/ 5540394 h 6858000"/>
              <a:gd name="connsiteX481" fmla="*/ 1571370 w 7392421"/>
              <a:gd name="connsiteY481" fmla="*/ 5539713 h 6858000"/>
              <a:gd name="connsiteX482" fmla="*/ 1582175 w 7392421"/>
              <a:gd name="connsiteY482" fmla="*/ 5526039 h 6858000"/>
              <a:gd name="connsiteX483" fmla="*/ 1584828 w 7392421"/>
              <a:gd name="connsiteY483" fmla="*/ 5525054 h 6858000"/>
              <a:gd name="connsiteX484" fmla="*/ 1606349 w 7392421"/>
              <a:gd name="connsiteY484" fmla="*/ 5526522 h 6858000"/>
              <a:gd name="connsiteX485" fmla="*/ 1635508 w 7392421"/>
              <a:gd name="connsiteY485" fmla="*/ 5524750 h 6858000"/>
              <a:gd name="connsiteX486" fmla="*/ 1686403 w 7392421"/>
              <a:gd name="connsiteY486" fmla="*/ 5524750 h 6858000"/>
              <a:gd name="connsiteX487" fmla="*/ 1707609 w 7392421"/>
              <a:gd name="connsiteY487" fmla="*/ 5505858 h 6858000"/>
              <a:gd name="connsiteX488" fmla="*/ 1699127 w 7392421"/>
              <a:gd name="connsiteY488" fmla="*/ 5482241 h 6858000"/>
              <a:gd name="connsiteX489" fmla="*/ 1677921 w 7392421"/>
              <a:gd name="connsiteY489" fmla="*/ 5482241 h 6858000"/>
              <a:gd name="connsiteX490" fmla="*/ 1656714 w 7392421"/>
              <a:gd name="connsiteY490" fmla="*/ 5468070 h 6858000"/>
              <a:gd name="connsiteX491" fmla="*/ 1631266 w 7392421"/>
              <a:gd name="connsiteY491" fmla="*/ 5444454 h 6858000"/>
              <a:gd name="connsiteX492" fmla="*/ 1593095 w 7392421"/>
              <a:gd name="connsiteY492" fmla="*/ 5430284 h 6858000"/>
              <a:gd name="connsiteX493" fmla="*/ 1554923 w 7392421"/>
              <a:gd name="connsiteY493" fmla="*/ 5430284 h 6858000"/>
              <a:gd name="connsiteX494" fmla="*/ 1495547 w 7392421"/>
              <a:gd name="connsiteY494" fmla="*/ 5435007 h 6858000"/>
              <a:gd name="connsiteX495" fmla="*/ 1487064 w 7392421"/>
              <a:gd name="connsiteY495" fmla="*/ 5430284 h 6858000"/>
              <a:gd name="connsiteX496" fmla="*/ 1491305 w 7392421"/>
              <a:gd name="connsiteY496" fmla="*/ 5416113 h 6858000"/>
              <a:gd name="connsiteX497" fmla="*/ 1516753 w 7392421"/>
              <a:gd name="connsiteY497" fmla="*/ 5406667 h 6858000"/>
              <a:gd name="connsiteX498" fmla="*/ 1525234 w 7392421"/>
              <a:gd name="connsiteY498" fmla="*/ 5373604 h 6858000"/>
              <a:gd name="connsiteX499" fmla="*/ 1482822 w 7392421"/>
              <a:gd name="connsiteY499" fmla="*/ 5368880 h 6858000"/>
              <a:gd name="connsiteX500" fmla="*/ 1499788 w 7392421"/>
              <a:gd name="connsiteY500" fmla="*/ 5364157 h 6858000"/>
              <a:gd name="connsiteX501" fmla="*/ 1537959 w 7392421"/>
              <a:gd name="connsiteY501" fmla="*/ 5364157 h 6858000"/>
              <a:gd name="connsiteX502" fmla="*/ 1576130 w 7392421"/>
              <a:gd name="connsiteY502" fmla="*/ 5349988 h 6858000"/>
              <a:gd name="connsiteX503" fmla="*/ 1584613 w 7392421"/>
              <a:gd name="connsiteY503" fmla="*/ 5321647 h 6858000"/>
              <a:gd name="connsiteX504" fmla="*/ 1563406 w 7392421"/>
              <a:gd name="connsiteY504" fmla="*/ 5307477 h 6858000"/>
              <a:gd name="connsiteX505" fmla="*/ 1529476 w 7392421"/>
              <a:gd name="connsiteY505" fmla="*/ 5312200 h 6858000"/>
              <a:gd name="connsiteX506" fmla="*/ 1457375 w 7392421"/>
              <a:gd name="connsiteY506" fmla="*/ 5321647 h 6858000"/>
              <a:gd name="connsiteX507" fmla="*/ 1448892 w 7392421"/>
              <a:gd name="connsiteY507" fmla="*/ 5316924 h 6858000"/>
              <a:gd name="connsiteX508" fmla="*/ 1389514 w 7392421"/>
              <a:gd name="connsiteY508" fmla="*/ 5307477 h 6858000"/>
              <a:gd name="connsiteX509" fmla="*/ 1300448 w 7392421"/>
              <a:gd name="connsiteY509" fmla="*/ 5298031 h 6858000"/>
              <a:gd name="connsiteX510" fmla="*/ 1296206 w 7392421"/>
              <a:gd name="connsiteY510" fmla="*/ 5298031 h 6858000"/>
              <a:gd name="connsiteX511" fmla="*/ 1296206 w 7392421"/>
              <a:gd name="connsiteY511" fmla="*/ 5293308 h 6858000"/>
              <a:gd name="connsiteX512" fmla="*/ 1300448 w 7392421"/>
              <a:gd name="connsiteY512" fmla="*/ 5283861 h 6858000"/>
              <a:gd name="connsiteX513" fmla="*/ 1313172 w 7392421"/>
              <a:gd name="connsiteY513" fmla="*/ 5283861 h 6858000"/>
              <a:gd name="connsiteX514" fmla="*/ 1389514 w 7392421"/>
              <a:gd name="connsiteY514" fmla="*/ 5283861 h 6858000"/>
              <a:gd name="connsiteX515" fmla="*/ 1402239 w 7392421"/>
              <a:gd name="connsiteY515" fmla="*/ 5274414 h 6858000"/>
              <a:gd name="connsiteX516" fmla="*/ 1423445 w 7392421"/>
              <a:gd name="connsiteY516" fmla="*/ 5255520 h 6858000"/>
              <a:gd name="connsiteX517" fmla="*/ 1474339 w 7392421"/>
              <a:gd name="connsiteY517" fmla="*/ 5255520 h 6858000"/>
              <a:gd name="connsiteX518" fmla="*/ 1512511 w 7392421"/>
              <a:gd name="connsiteY518" fmla="*/ 5246073 h 6858000"/>
              <a:gd name="connsiteX519" fmla="*/ 1510697 w 7392421"/>
              <a:gd name="connsiteY519" fmla="*/ 5244861 h 6858000"/>
              <a:gd name="connsiteX520" fmla="*/ 1932452 w 7392421"/>
              <a:gd name="connsiteY520" fmla="*/ 5244861 h 6858000"/>
              <a:gd name="connsiteX521" fmla="*/ 1932529 w 7392421"/>
              <a:gd name="connsiteY521" fmla="*/ 5240624 h 6858000"/>
              <a:gd name="connsiteX522" fmla="*/ 1937300 w 7392421"/>
              <a:gd name="connsiteY522" fmla="*/ 5226765 h 6858000"/>
              <a:gd name="connsiteX523" fmla="*/ 1941443 w 7392421"/>
              <a:gd name="connsiteY523" fmla="*/ 5225733 h 6858000"/>
              <a:gd name="connsiteX524" fmla="*/ 1942125 w 7392421"/>
              <a:gd name="connsiteY524" fmla="*/ 5222742 h 6858000"/>
              <a:gd name="connsiteX525" fmla="*/ 1947955 w 7392421"/>
              <a:gd name="connsiteY525" fmla="*/ 5215768 h 6858000"/>
              <a:gd name="connsiteX526" fmla="*/ 1967564 w 7392421"/>
              <a:gd name="connsiteY526" fmla="*/ 5201045 h 6858000"/>
              <a:gd name="connsiteX527" fmla="*/ 1979397 w 7392421"/>
              <a:gd name="connsiteY527" fmla="*/ 5195815 h 6858000"/>
              <a:gd name="connsiteX528" fmla="*/ 1945253 w 7392421"/>
              <a:gd name="connsiteY528" fmla="*/ 5185189 h 6858000"/>
              <a:gd name="connsiteX529" fmla="*/ 1885875 w 7392421"/>
              <a:gd name="connsiteY529" fmla="*/ 5169351 h 6858000"/>
              <a:gd name="connsiteX530" fmla="*/ 1877392 w 7392421"/>
              <a:gd name="connsiteY530" fmla="*/ 5161433 h 6858000"/>
              <a:gd name="connsiteX531" fmla="*/ 1805292 w 7392421"/>
              <a:gd name="connsiteY531" fmla="*/ 5177272 h 6858000"/>
              <a:gd name="connsiteX532" fmla="*/ 1771361 w 7392421"/>
              <a:gd name="connsiteY532" fmla="*/ 5185189 h 6858000"/>
              <a:gd name="connsiteX533" fmla="*/ 1750154 w 7392421"/>
              <a:gd name="connsiteY533" fmla="*/ 5161433 h 6858000"/>
              <a:gd name="connsiteX534" fmla="*/ 1758637 w 7392421"/>
              <a:gd name="connsiteY534" fmla="*/ 5113917 h 6858000"/>
              <a:gd name="connsiteX535" fmla="*/ 1796809 w 7392421"/>
              <a:gd name="connsiteY535" fmla="*/ 5090160 h 6858000"/>
              <a:gd name="connsiteX536" fmla="*/ 1834979 w 7392421"/>
              <a:gd name="connsiteY536" fmla="*/ 5090160 h 6858000"/>
              <a:gd name="connsiteX537" fmla="*/ 1851945 w 7392421"/>
              <a:gd name="connsiteY537" fmla="*/ 5082241 h 6858000"/>
              <a:gd name="connsiteX538" fmla="*/ 1809533 w 7392421"/>
              <a:gd name="connsiteY538" fmla="*/ 5074322 h 6858000"/>
              <a:gd name="connsiteX539" fmla="*/ 1818015 w 7392421"/>
              <a:gd name="connsiteY539" fmla="*/ 5018887 h 6858000"/>
              <a:gd name="connsiteX540" fmla="*/ 1843462 w 7392421"/>
              <a:gd name="connsiteY540" fmla="*/ 5003051 h 6858000"/>
              <a:gd name="connsiteX541" fmla="*/ 1847704 w 7392421"/>
              <a:gd name="connsiteY541" fmla="*/ 4979292 h 6858000"/>
              <a:gd name="connsiteX542" fmla="*/ 1839221 w 7392421"/>
              <a:gd name="connsiteY542" fmla="*/ 4971373 h 6858000"/>
              <a:gd name="connsiteX543" fmla="*/ 1779844 w 7392421"/>
              <a:gd name="connsiteY543" fmla="*/ 4979292 h 6858000"/>
              <a:gd name="connsiteX544" fmla="*/ 1741673 w 7392421"/>
              <a:gd name="connsiteY544" fmla="*/ 4979292 h 6858000"/>
              <a:gd name="connsiteX545" fmla="*/ 1703501 w 7392421"/>
              <a:gd name="connsiteY545" fmla="*/ 4955534 h 6858000"/>
              <a:gd name="connsiteX546" fmla="*/ 1678053 w 7392421"/>
              <a:gd name="connsiteY546" fmla="*/ 4915939 h 6858000"/>
              <a:gd name="connsiteX547" fmla="*/ 1656846 w 7392421"/>
              <a:gd name="connsiteY547" fmla="*/ 4892180 h 6858000"/>
              <a:gd name="connsiteX548" fmla="*/ 1635640 w 7392421"/>
              <a:gd name="connsiteY548" fmla="*/ 4892180 h 6858000"/>
              <a:gd name="connsiteX549" fmla="*/ 1627159 w 7392421"/>
              <a:gd name="connsiteY549" fmla="*/ 4852585 h 6858000"/>
              <a:gd name="connsiteX550" fmla="*/ 1630228 w 7392421"/>
              <a:gd name="connsiteY550" fmla="*/ 4842349 h 6858000"/>
              <a:gd name="connsiteX551" fmla="*/ 1625451 w 7392421"/>
              <a:gd name="connsiteY551" fmla="*/ 4844514 h 6858000"/>
              <a:gd name="connsiteX552" fmla="*/ 1617236 w 7392421"/>
              <a:gd name="connsiteY552" fmla="*/ 4837637 h 6858000"/>
              <a:gd name="connsiteX553" fmla="*/ 1583316 w 7392421"/>
              <a:gd name="connsiteY553" fmla="*/ 4831439 h 6858000"/>
              <a:gd name="connsiteX554" fmla="*/ 1545157 w 7392421"/>
              <a:gd name="connsiteY554" fmla="*/ 4831439 h 6858000"/>
              <a:gd name="connsiteX555" fmla="*/ 1540916 w 7392421"/>
              <a:gd name="connsiteY555" fmla="*/ 4794245 h 6858000"/>
              <a:gd name="connsiteX556" fmla="*/ 1490036 w 7392421"/>
              <a:gd name="connsiteY556" fmla="*/ 4775649 h 6858000"/>
              <a:gd name="connsiteX557" fmla="*/ 1477316 w 7392421"/>
              <a:gd name="connsiteY557" fmla="*/ 4781847 h 6858000"/>
              <a:gd name="connsiteX558" fmla="*/ 1468837 w 7392421"/>
              <a:gd name="connsiteY558" fmla="*/ 4763251 h 6858000"/>
              <a:gd name="connsiteX559" fmla="*/ 1477316 w 7392421"/>
              <a:gd name="connsiteY559" fmla="*/ 4744654 h 6858000"/>
              <a:gd name="connsiteX560" fmla="*/ 1511237 w 7392421"/>
              <a:gd name="connsiteY560" fmla="*/ 4750854 h 6858000"/>
              <a:gd name="connsiteX561" fmla="*/ 1549397 w 7392421"/>
              <a:gd name="connsiteY561" fmla="*/ 4738456 h 6858000"/>
              <a:gd name="connsiteX562" fmla="*/ 1562117 w 7392421"/>
              <a:gd name="connsiteY562" fmla="*/ 4701262 h 6858000"/>
              <a:gd name="connsiteX563" fmla="*/ 1583316 w 7392421"/>
              <a:gd name="connsiteY563" fmla="*/ 4688864 h 6858000"/>
              <a:gd name="connsiteX564" fmla="*/ 1634196 w 7392421"/>
              <a:gd name="connsiteY564" fmla="*/ 4713660 h 6858000"/>
              <a:gd name="connsiteX565" fmla="*/ 1655396 w 7392421"/>
              <a:gd name="connsiteY565" fmla="*/ 4713660 h 6858000"/>
              <a:gd name="connsiteX566" fmla="*/ 1663876 w 7392421"/>
              <a:gd name="connsiteY566" fmla="*/ 4695064 h 6858000"/>
              <a:gd name="connsiteX567" fmla="*/ 1659636 w 7392421"/>
              <a:gd name="connsiteY567" fmla="*/ 4664069 h 6858000"/>
              <a:gd name="connsiteX568" fmla="*/ 1634196 w 7392421"/>
              <a:gd name="connsiteY568" fmla="*/ 4639273 h 6858000"/>
              <a:gd name="connsiteX569" fmla="*/ 1629956 w 7392421"/>
              <a:gd name="connsiteY569" fmla="*/ 4626877 h 6858000"/>
              <a:gd name="connsiteX570" fmla="*/ 1638436 w 7392421"/>
              <a:gd name="connsiteY570" fmla="*/ 4620677 h 6858000"/>
              <a:gd name="connsiteX571" fmla="*/ 1680836 w 7392421"/>
              <a:gd name="connsiteY571" fmla="*/ 4626877 h 6858000"/>
              <a:gd name="connsiteX572" fmla="*/ 1685076 w 7392421"/>
              <a:gd name="connsiteY572" fmla="*/ 4626877 h 6858000"/>
              <a:gd name="connsiteX573" fmla="*/ 1685076 w 7392421"/>
              <a:gd name="connsiteY573" fmla="*/ 4614479 h 6858000"/>
              <a:gd name="connsiteX574" fmla="*/ 1689315 w 7392421"/>
              <a:gd name="connsiteY574" fmla="*/ 4595882 h 6858000"/>
              <a:gd name="connsiteX575" fmla="*/ 1718995 w 7392421"/>
              <a:gd name="connsiteY575" fmla="*/ 4595882 h 6858000"/>
              <a:gd name="connsiteX576" fmla="*/ 1680836 w 7392421"/>
              <a:gd name="connsiteY576" fmla="*/ 4577286 h 6858000"/>
              <a:gd name="connsiteX577" fmla="*/ 1676596 w 7392421"/>
              <a:gd name="connsiteY577" fmla="*/ 4558688 h 6858000"/>
              <a:gd name="connsiteX578" fmla="*/ 1663876 w 7392421"/>
              <a:gd name="connsiteY578" fmla="*/ 4521496 h 6858000"/>
              <a:gd name="connsiteX579" fmla="*/ 1646916 w 7392421"/>
              <a:gd name="connsiteY579" fmla="*/ 4521496 h 6858000"/>
              <a:gd name="connsiteX580" fmla="*/ 1646916 w 7392421"/>
              <a:gd name="connsiteY580" fmla="*/ 4509098 h 6858000"/>
              <a:gd name="connsiteX581" fmla="*/ 1646916 w 7392421"/>
              <a:gd name="connsiteY581" fmla="*/ 4502899 h 6858000"/>
              <a:gd name="connsiteX582" fmla="*/ 1727476 w 7392421"/>
              <a:gd name="connsiteY582" fmla="*/ 4478103 h 6858000"/>
              <a:gd name="connsiteX583" fmla="*/ 1778356 w 7392421"/>
              <a:gd name="connsiteY583" fmla="*/ 4447109 h 6858000"/>
              <a:gd name="connsiteX584" fmla="*/ 1786835 w 7392421"/>
              <a:gd name="connsiteY584" fmla="*/ 4434711 h 6858000"/>
              <a:gd name="connsiteX585" fmla="*/ 1774116 w 7392421"/>
              <a:gd name="connsiteY585" fmla="*/ 4422314 h 6858000"/>
              <a:gd name="connsiteX586" fmla="*/ 1735955 w 7392421"/>
              <a:gd name="connsiteY586" fmla="*/ 4422314 h 6858000"/>
              <a:gd name="connsiteX587" fmla="*/ 1727476 w 7392421"/>
              <a:gd name="connsiteY587" fmla="*/ 4416115 h 6858000"/>
              <a:gd name="connsiteX588" fmla="*/ 1731716 w 7392421"/>
              <a:gd name="connsiteY588" fmla="*/ 4403718 h 6858000"/>
              <a:gd name="connsiteX589" fmla="*/ 1757156 w 7392421"/>
              <a:gd name="connsiteY589" fmla="*/ 4391320 h 6858000"/>
              <a:gd name="connsiteX590" fmla="*/ 1795316 w 7392421"/>
              <a:gd name="connsiteY590" fmla="*/ 4391320 h 6858000"/>
              <a:gd name="connsiteX591" fmla="*/ 1799555 w 7392421"/>
              <a:gd name="connsiteY591" fmla="*/ 4366524 h 6858000"/>
              <a:gd name="connsiteX592" fmla="*/ 1799555 w 7392421"/>
              <a:gd name="connsiteY592" fmla="*/ 4354126 h 6858000"/>
              <a:gd name="connsiteX593" fmla="*/ 1735955 w 7392421"/>
              <a:gd name="connsiteY593" fmla="*/ 4316933 h 6858000"/>
              <a:gd name="connsiteX594" fmla="*/ 1587556 w 7392421"/>
              <a:gd name="connsiteY594" fmla="*/ 4329331 h 6858000"/>
              <a:gd name="connsiteX595" fmla="*/ 1566356 w 7392421"/>
              <a:gd name="connsiteY595" fmla="*/ 4316933 h 6858000"/>
              <a:gd name="connsiteX596" fmla="*/ 1587556 w 7392421"/>
              <a:gd name="connsiteY596" fmla="*/ 4304535 h 6858000"/>
              <a:gd name="connsiteX597" fmla="*/ 1638436 w 7392421"/>
              <a:gd name="connsiteY597" fmla="*/ 4292137 h 6858000"/>
              <a:gd name="connsiteX598" fmla="*/ 1693556 w 7392421"/>
              <a:gd name="connsiteY598" fmla="*/ 4292137 h 6858000"/>
              <a:gd name="connsiteX599" fmla="*/ 1778356 w 7392421"/>
              <a:gd name="connsiteY599" fmla="*/ 4285939 h 6858000"/>
              <a:gd name="connsiteX600" fmla="*/ 1922515 w 7392421"/>
              <a:gd name="connsiteY600" fmla="*/ 4205354 h 6858000"/>
              <a:gd name="connsiteX601" fmla="*/ 1973395 w 7392421"/>
              <a:gd name="connsiteY601" fmla="*/ 4186758 h 6858000"/>
              <a:gd name="connsiteX602" fmla="*/ 1990355 w 7392421"/>
              <a:gd name="connsiteY602" fmla="*/ 4180558 h 6858000"/>
              <a:gd name="connsiteX603" fmla="*/ 1973395 w 7392421"/>
              <a:gd name="connsiteY603" fmla="*/ 4168161 h 6858000"/>
              <a:gd name="connsiteX604" fmla="*/ 1752915 w 7392421"/>
              <a:gd name="connsiteY604" fmla="*/ 4168161 h 6858000"/>
              <a:gd name="connsiteX605" fmla="*/ 1689315 w 7392421"/>
              <a:gd name="connsiteY605" fmla="*/ 4106171 h 6858000"/>
              <a:gd name="connsiteX606" fmla="*/ 1689315 w 7392421"/>
              <a:gd name="connsiteY606" fmla="*/ 4093775 h 6858000"/>
              <a:gd name="connsiteX607" fmla="*/ 1706275 w 7392421"/>
              <a:gd name="connsiteY607" fmla="*/ 4044184 h 6858000"/>
              <a:gd name="connsiteX608" fmla="*/ 1709369 w 7392421"/>
              <a:gd name="connsiteY608" fmla="*/ 4034234 h 6858000"/>
              <a:gd name="connsiteX609" fmla="*/ 1615341 w 7392421"/>
              <a:gd name="connsiteY609" fmla="*/ 4034234 h 6858000"/>
              <a:gd name="connsiteX610" fmla="*/ 1589894 w 7392421"/>
              <a:gd name="connsiteY610" fmla="*/ 4021650 h 6858000"/>
              <a:gd name="connsiteX611" fmla="*/ 1572928 w 7392421"/>
              <a:gd name="connsiteY611" fmla="*/ 4034234 h 6858000"/>
              <a:gd name="connsiteX612" fmla="*/ 1500827 w 7392421"/>
              <a:gd name="connsiteY612" fmla="*/ 4015358 h 6858000"/>
              <a:gd name="connsiteX613" fmla="*/ 1471138 w 7392421"/>
              <a:gd name="connsiteY613" fmla="*/ 4015358 h 6858000"/>
              <a:gd name="connsiteX614" fmla="*/ 1428725 w 7392421"/>
              <a:gd name="connsiteY614" fmla="*/ 4021650 h 6858000"/>
              <a:gd name="connsiteX615" fmla="*/ 1386313 w 7392421"/>
              <a:gd name="connsiteY615" fmla="*/ 4015358 h 6858000"/>
              <a:gd name="connsiteX616" fmla="*/ 1365106 w 7392421"/>
              <a:gd name="connsiteY616" fmla="*/ 4021650 h 6858000"/>
              <a:gd name="connsiteX617" fmla="*/ 1203939 w 7392421"/>
              <a:gd name="connsiteY617" fmla="*/ 4021650 h 6858000"/>
              <a:gd name="connsiteX618" fmla="*/ 1102148 w 7392421"/>
              <a:gd name="connsiteY618" fmla="*/ 4015358 h 6858000"/>
              <a:gd name="connsiteX619" fmla="*/ 1080942 w 7392421"/>
              <a:gd name="connsiteY619" fmla="*/ 3996483 h 6858000"/>
              <a:gd name="connsiteX620" fmla="*/ 1119114 w 7392421"/>
              <a:gd name="connsiteY620" fmla="*/ 3983899 h 6858000"/>
              <a:gd name="connsiteX621" fmla="*/ 1170009 w 7392421"/>
              <a:gd name="connsiteY621" fmla="*/ 3983899 h 6858000"/>
              <a:gd name="connsiteX622" fmla="*/ 1191215 w 7392421"/>
              <a:gd name="connsiteY622" fmla="*/ 3958731 h 6858000"/>
              <a:gd name="connsiteX623" fmla="*/ 1203939 w 7392421"/>
              <a:gd name="connsiteY623" fmla="*/ 3946147 h 6858000"/>
              <a:gd name="connsiteX624" fmla="*/ 1280281 w 7392421"/>
              <a:gd name="connsiteY624" fmla="*/ 3946147 h 6858000"/>
              <a:gd name="connsiteX625" fmla="*/ 1293005 w 7392421"/>
              <a:gd name="connsiteY625" fmla="*/ 3946147 h 6858000"/>
              <a:gd name="connsiteX626" fmla="*/ 1297247 w 7392421"/>
              <a:gd name="connsiteY626" fmla="*/ 3933564 h 6858000"/>
              <a:gd name="connsiteX627" fmla="*/ 1297247 w 7392421"/>
              <a:gd name="connsiteY627" fmla="*/ 3927272 h 6858000"/>
              <a:gd name="connsiteX628" fmla="*/ 1293005 w 7392421"/>
              <a:gd name="connsiteY628" fmla="*/ 3927272 h 6858000"/>
              <a:gd name="connsiteX629" fmla="*/ 1203939 w 7392421"/>
              <a:gd name="connsiteY629" fmla="*/ 3914688 h 6858000"/>
              <a:gd name="connsiteX630" fmla="*/ 1144561 w 7392421"/>
              <a:gd name="connsiteY630" fmla="*/ 3902104 h 6858000"/>
              <a:gd name="connsiteX631" fmla="*/ 1136078 w 7392421"/>
              <a:gd name="connsiteY631" fmla="*/ 3895813 h 6858000"/>
              <a:gd name="connsiteX632" fmla="*/ 1063978 w 7392421"/>
              <a:gd name="connsiteY632" fmla="*/ 3908397 h 6858000"/>
              <a:gd name="connsiteX633" fmla="*/ 1030047 w 7392421"/>
              <a:gd name="connsiteY633" fmla="*/ 3914688 h 6858000"/>
              <a:gd name="connsiteX634" fmla="*/ 1008840 w 7392421"/>
              <a:gd name="connsiteY634" fmla="*/ 3895813 h 6858000"/>
              <a:gd name="connsiteX635" fmla="*/ 1017323 w 7392421"/>
              <a:gd name="connsiteY635" fmla="*/ 3858061 h 6858000"/>
              <a:gd name="connsiteX636" fmla="*/ 1055495 w 7392421"/>
              <a:gd name="connsiteY636" fmla="*/ 3839186 h 6858000"/>
              <a:gd name="connsiteX637" fmla="*/ 1093665 w 7392421"/>
              <a:gd name="connsiteY637" fmla="*/ 3839186 h 6858000"/>
              <a:gd name="connsiteX638" fmla="*/ 1110631 w 7392421"/>
              <a:gd name="connsiteY638" fmla="*/ 3832895 h 6858000"/>
              <a:gd name="connsiteX639" fmla="*/ 1068219 w 7392421"/>
              <a:gd name="connsiteY639" fmla="*/ 3826602 h 6858000"/>
              <a:gd name="connsiteX640" fmla="*/ 1076701 w 7392421"/>
              <a:gd name="connsiteY640" fmla="*/ 3782559 h 6858000"/>
              <a:gd name="connsiteX641" fmla="*/ 1102148 w 7392421"/>
              <a:gd name="connsiteY641" fmla="*/ 3769977 h 6858000"/>
              <a:gd name="connsiteX642" fmla="*/ 1106390 w 7392421"/>
              <a:gd name="connsiteY642" fmla="*/ 3751100 h 6858000"/>
              <a:gd name="connsiteX643" fmla="*/ 1097907 w 7392421"/>
              <a:gd name="connsiteY643" fmla="*/ 3744809 h 6858000"/>
              <a:gd name="connsiteX644" fmla="*/ 1038530 w 7392421"/>
              <a:gd name="connsiteY644" fmla="*/ 3751100 h 6858000"/>
              <a:gd name="connsiteX645" fmla="*/ 1000359 w 7392421"/>
              <a:gd name="connsiteY645" fmla="*/ 3751100 h 6858000"/>
              <a:gd name="connsiteX646" fmla="*/ 962187 w 7392421"/>
              <a:gd name="connsiteY646" fmla="*/ 3732225 h 6858000"/>
              <a:gd name="connsiteX647" fmla="*/ 936740 w 7392421"/>
              <a:gd name="connsiteY647" fmla="*/ 3700766 h 6858000"/>
              <a:gd name="connsiteX648" fmla="*/ 915532 w 7392421"/>
              <a:gd name="connsiteY648" fmla="*/ 3681889 h 6858000"/>
              <a:gd name="connsiteX649" fmla="*/ 894326 w 7392421"/>
              <a:gd name="connsiteY649" fmla="*/ 3681889 h 6858000"/>
              <a:gd name="connsiteX650" fmla="*/ 885845 w 7392421"/>
              <a:gd name="connsiteY650" fmla="*/ 3650430 h 6858000"/>
              <a:gd name="connsiteX651" fmla="*/ 907051 w 7392421"/>
              <a:gd name="connsiteY651" fmla="*/ 3625264 h 6858000"/>
              <a:gd name="connsiteX652" fmla="*/ 957946 w 7392421"/>
              <a:gd name="connsiteY652" fmla="*/ 3625264 h 6858000"/>
              <a:gd name="connsiteX653" fmla="*/ 1013082 w 7392421"/>
              <a:gd name="connsiteY653" fmla="*/ 3625264 h 6858000"/>
              <a:gd name="connsiteX654" fmla="*/ 1059736 w 7392421"/>
              <a:gd name="connsiteY654" fmla="*/ 3612680 h 6858000"/>
              <a:gd name="connsiteX655" fmla="*/ 1065471 w 7392421"/>
              <a:gd name="connsiteY655" fmla="*/ 3606894 h 6858000"/>
              <a:gd name="connsiteX656" fmla="*/ 1300457 w 7392421"/>
              <a:gd name="connsiteY656" fmla="*/ 3606894 h 6858000"/>
              <a:gd name="connsiteX657" fmla="*/ 1292447 w 7392421"/>
              <a:gd name="connsiteY657" fmla="*/ 3599416 h 6858000"/>
              <a:gd name="connsiteX658" fmla="*/ 1273361 w 7392421"/>
              <a:gd name="connsiteY658" fmla="*/ 3593477 h 6858000"/>
              <a:gd name="connsiteX659" fmla="*/ 1235191 w 7392421"/>
              <a:gd name="connsiteY659" fmla="*/ 3593477 h 6858000"/>
              <a:gd name="connsiteX660" fmla="*/ 1218225 w 7392421"/>
              <a:gd name="connsiteY660" fmla="*/ 3585558 h 6858000"/>
              <a:gd name="connsiteX661" fmla="*/ 1260637 w 7392421"/>
              <a:gd name="connsiteY661" fmla="*/ 3577639 h 6858000"/>
              <a:gd name="connsiteX662" fmla="*/ 1252155 w 7392421"/>
              <a:gd name="connsiteY662" fmla="*/ 3522204 h 6858000"/>
              <a:gd name="connsiteX663" fmla="*/ 1226708 w 7392421"/>
              <a:gd name="connsiteY663" fmla="*/ 3506367 h 6858000"/>
              <a:gd name="connsiteX664" fmla="*/ 1222466 w 7392421"/>
              <a:gd name="connsiteY664" fmla="*/ 3482609 h 6858000"/>
              <a:gd name="connsiteX665" fmla="*/ 1230949 w 7392421"/>
              <a:gd name="connsiteY665" fmla="*/ 3474690 h 6858000"/>
              <a:gd name="connsiteX666" fmla="*/ 1290326 w 7392421"/>
              <a:gd name="connsiteY666" fmla="*/ 3482609 h 6858000"/>
              <a:gd name="connsiteX667" fmla="*/ 1328497 w 7392421"/>
              <a:gd name="connsiteY667" fmla="*/ 3482609 h 6858000"/>
              <a:gd name="connsiteX668" fmla="*/ 1366669 w 7392421"/>
              <a:gd name="connsiteY668" fmla="*/ 3458851 h 6858000"/>
              <a:gd name="connsiteX669" fmla="*/ 1392117 w 7392421"/>
              <a:gd name="connsiteY669" fmla="*/ 3419256 h 6858000"/>
              <a:gd name="connsiteX670" fmla="*/ 1413324 w 7392421"/>
              <a:gd name="connsiteY670" fmla="*/ 3395497 h 6858000"/>
              <a:gd name="connsiteX671" fmla="*/ 1434530 w 7392421"/>
              <a:gd name="connsiteY671" fmla="*/ 3395497 h 6858000"/>
              <a:gd name="connsiteX672" fmla="*/ 1443011 w 7392421"/>
              <a:gd name="connsiteY672" fmla="*/ 3355902 h 6858000"/>
              <a:gd name="connsiteX673" fmla="*/ 1439942 w 7392421"/>
              <a:gd name="connsiteY673" fmla="*/ 3345666 h 6858000"/>
              <a:gd name="connsiteX674" fmla="*/ 1444719 w 7392421"/>
              <a:gd name="connsiteY674" fmla="*/ 3347831 h 6858000"/>
              <a:gd name="connsiteX675" fmla="*/ 1452934 w 7392421"/>
              <a:gd name="connsiteY675" fmla="*/ 3340954 h 6858000"/>
              <a:gd name="connsiteX676" fmla="*/ 1486854 w 7392421"/>
              <a:gd name="connsiteY676" fmla="*/ 3334756 h 6858000"/>
              <a:gd name="connsiteX677" fmla="*/ 1525013 w 7392421"/>
              <a:gd name="connsiteY677" fmla="*/ 3334756 h 6858000"/>
              <a:gd name="connsiteX678" fmla="*/ 1529254 w 7392421"/>
              <a:gd name="connsiteY678" fmla="*/ 3297562 h 6858000"/>
              <a:gd name="connsiteX679" fmla="*/ 1580134 w 7392421"/>
              <a:gd name="connsiteY679" fmla="*/ 3278966 h 6858000"/>
              <a:gd name="connsiteX680" fmla="*/ 1592854 w 7392421"/>
              <a:gd name="connsiteY680" fmla="*/ 3285164 h 6858000"/>
              <a:gd name="connsiteX681" fmla="*/ 1601333 w 7392421"/>
              <a:gd name="connsiteY681" fmla="*/ 3266568 h 6858000"/>
              <a:gd name="connsiteX682" fmla="*/ 1592854 w 7392421"/>
              <a:gd name="connsiteY682" fmla="*/ 3247971 h 6858000"/>
              <a:gd name="connsiteX683" fmla="*/ 1558933 w 7392421"/>
              <a:gd name="connsiteY683" fmla="*/ 3254170 h 6858000"/>
              <a:gd name="connsiteX684" fmla="*/ 1520773 w 7392421"/>
              <a:gd name="connsiteY684" fmla="*/ 3241773 h 6858000"/>
              <a:gd name="connsiteX685" fmla="*/ 1508053 w 7392421"/>
              <a:gd name="connsiteY685" fmla="*/ 3204579 h 6858000"/>
              <a:gd name="connsiteX686" fmla="*/ 1486854 w 7392421"/>
              <a:gd name="connsiteY686" fmla="*/ 3192181 h 6858000"/>
              <a:gd name="connsiteX687" fmla="*/ 1435974 w 7392421"/>
              <a:gd name="connsiteY687" fmla="*/ 3216977 h 6858000"/>
              <a:gd name="connsiteX688" fmla="*/ 1414774 w 7392421"/>
              <a:gd name="connsiteY688" fmla="*/ 3216977 h 6858000"/>
              <a:gd name="connsiteX689" fmla="*/ 1406294 w 7392421"/>
              <a:gd name="connsiteY689" fmla="*/ 3198381 h 6858000"/>
              <a:gd name="connsiteX690" fmla="*/ 1410534 w 7392421"/>
              <a:gd name="connsiteY690" fmla="*/ 3167386 h 6858000"/>
              <a:gd name="connsiteX691" fmla="*/ 1435974 w 7392421"/>
              <a:gd name="connsiteY691" fmla="*/ 3142590 h 6858000"/>
              <a:gd name="connsiteX692" fmla="*/ 1440214 w 7392421"/>
              <a:gd name="connsiteY692" fmla="*/ 3130194 h 6858000"/>
              <a:gd name="connsiteX693" fmla="*/ 1431734 w 7392421"/>
              <a:gd name="connsiteY693" fmla="*/ 3123994 h 6858000"/>
              <a:gd name="connsiteX694" fmla="*/ 1389334 w 7392421"/>
              <a:gd name="connsiteY694" fmla="*/ 3130194 h 6858000"/>
              <a:gd name="connsiteX695" fmla="*/ 1385094 w 7392421"/>
              <a:gd name="connsiteY695" fmla="*/ 3130194 h 6858000"/>
              <a:gd name="connsiteX696" fmla="*/ 1385094 w 7392421"/>
              <a:gd name="connsiteY696" fmla="*/ 3117796 h 6858000"/>
              <a:gd name="connsiteX697" fmla="*/ 1380855 w 7392421"/>
              <a:gd name="connsiteY697" fmla="*/ 3099199 h 6858000"/>
              <a:gd name="connsiteX698" fmla="*/ 1351175 w 7392421"/>
              <a:gd name="connsiteY698" fmla="*/ 3099199 h 6858000"/>
              <a:gd name="connsiteX699" fmla="*/ 1389334 w 7392421"/>
              <a:gd name="connsiteY699" fmla="*/ 3080603 h 6858000"/>
              <a:gd name="connsiteX700" fmla="*/ 1393574 w 7392421"/>
              <a:gd name="connsiteY700" fmla="*/ 3062005 h 6858000"/>
              <a:gd name="connsiteX701" fmla="*/ 1406294 w 7392421"/>
              <a:gd name="connsiteY701" fmla="*/ 3024813 h 6858000"/>
              <a:gd name="connsiteX702" fmla="*/ 1423254 w 7392421"/>
              <a:gd name="connsiteY702" fmla="*/ 3024813 h 6858000"/>
              <a:gd name="connsiteX703" fmla="*/ 1423254 w 7392421"/>
              <a:gd name="connsiteY703" fmla="*/ 3012416 h 6858000"/>
              <a:gd name="connsiteX704" fmla="*/ 1423254 w 7392421"/>
              <a:gd name="connsiteY704" fmla="*/ 3006216 h 6858000"/>
              <a:gd name="connsiteX705" fmla="*/ 1342694 w 7392421"/>
              <a:gd name="connsiteY705" fmla="*/ 2981420 h 6858000"/>
              <a:gd name="connsiteX706" fmla="*/ 1291814 w 7392421"/>
              <a:gd name="connsiteY706" fmla="*/ 2950426 h 6858000"/>
              <a:gd name="connsiteX707" fmla="*/ 1283335 w 7392421"/>
              <a:gd name="connsiteY707" fmla="*/ 2938029 h 6858000"/>
              <a:gd name="connsiteX708" fmla="*/ 1296054 w 7392421"/>
              <a:gd name="connsiteY708" fmla="*/ 2925631 h 6858000"/>
              <a:gd name="connsiteX709" fmla="*/ 1334215 w 7392421"/>
              <a:gd name="connsiteY709" fmla="*/ 2925631 h 6858000"/>
              <a:gd name="connsiteX710" fmla="*/ 1342694 w 7392421"/>
              <a:gd name="connsiteY710" fmla="*/ 2919432 h 6858000"/>
              <a:gd name="connsiteX711" fmla="*/ 1338454 w 7392421"/>
              <a:gd name="connsiteY711" fmla="*/ 2907035 h 6858000"/>
              <a:gd name="connsiteX712" fmla="*/ 1313014 w 7392421"/>
              <a:gd name="connsiteY712" fmla="*/ 2894637 h 6858000"/>
              <a:gd name="connsiteX713" fmla="*/ 1274854 w 7392421"/>
              <a:gd name="connsiteY713" fmla="*/ 2894637 h 6858000"/>
              <a:gd name="connsiteX714" fmla="*/ 1270615 w 7392421"/>
              <a:gd name="connsiteY714" fmla="*/ 2869841 h 6858000"/>
              <a:gd name="connsiteX715" fmla="*/ 1270615 w 7392421"/>
              <a:gd name="connsiteY715" fmla="*/ 2857443 h 6858000"/>
              <a:gd name="connsiteX716" fmla="*/ 1334215 w 7392421"/>
              <a:gd name="connsiteY716" fmla="*/ 2820250 h 6858000"/>
              <a:gd name="connsiteX717" fmla="*/ 1482614 w 7392421"/>
              <a:gd name="connsiteY717" fmla="*/ 2832648 h 6858000"/>
              <a:gd name="connsiteX718" fmla="*/ 1503814 w 7392421"/>
              <a:gd name="connsiteY718" fmla="*/ 2820250 h 6858000"/>
              <a:gd name="connsiteX719" fmla="*/ 1482614 w 7392421"/>
              <a:gd name="connsiteY719" fmla="*/ 2807852 h 6858000"/>
              <a:gd name="connsiteX720" fmla="*/ 1431734 w 7392421"/>
              <a:gd name="connsiteY720" fmla="*/ 2795454 h 6858000"/>
              <a:gd name="connsiteX721" fmla="*/ 1376614 w 7392421"/>
              <a:gd name="connsiteY721" fmla="*/ 2795454 h 6858000"/>
              <a:gd name="connsiteX722" fmla="*/ 1291814 w 7392421"/>
              <a:gd name="connsiteY722" fmla="*/ 2789256 h 6858000"/>
              <a:gd name="connsiteX723" fmla="*/ 1147655 w 7392421"/>
              <a:gd name="connsiteY723" fmla="*/ 2708671 h 6858000"/>
              <a:gd name="connsiteX724" fmla="*/ 1096775 w 7392421"/>
              <a:gd name="connsiteY724" fmla="*/ 2690075 h 6858000"/>
              <a:gd name="connsiteX725" fmla="*/ 1079815 w 7392421"/>
              <a:gd name="connsiteY725" fmla="*/ 2683875 h 6858000"/>
              <a:gd name="connsiteX726" fmla="*/ 1096775 w 7392421"/>
              <a:gd name="connsiteY726" fmla="*/ 2671478 h 6858000"/>
              <a:gd name="connsiteX727" fmla="*/ 1317255 w 7392421"/>
              <a:gd name="connsiteY727" fmla="*/ 2671478 h 6858000"/>
              <a:gd name="connsiteX728" fmla="*/ 1380855 w 7392421"/>
              <a:gd name="connsiteY728" fmla="*/ 2609488 h 6858000"/>
              <a:gd name="connsiteX729" fmla="*/ 1380855 w 7392421"/>
              <a:gd name="connsiteY729" fmla="*/ 2597092 h 6858000"/>
              <a:gd name="connsiteX730" fmla="*/ 1363895 w 7392421"/>
              <a:gd name="connsiteY730" fmla="*/ 2547501 h 6858000"/>
              <a:gd name="connsiteX731" fmla="*/ 1360801 w 7392421"/>
              <a:gd name="connsiteY731" fmla="*/ 2537551 h 6858000"/>
              <a:gd name="connsiteX732" fmla="*/ 1454829 w 7392421"/>
              <a:gd name="connsiteY732" fmla="*/ 2537551 h 6858000"/>
              <a:gd name="connsiteX733" fmla="*/ 1480276 w 7392421"/>
              <a:gd name="connsiteY733" fmla="*/ 2524967 h 6858000"/>
              <a:gd name="connsiteX734" fmla="*/ 1497242 w 7392421"/>
              <a:gd name="connsiteY734" fmla="*/ 2537551 h 6858000"/>
              <a:gd name="connsiteX735" fmla="*/ 1569343 w 7392421"/>
              <a:gd name="connsiteY735" fmla="*/ 2518676 h 6858000"/>
              <a:gd name="connsiteX736" fmla="*/ 1599032 w 7392421"/>
              <a:gd name="connsiteY736" fmla="*/ 2518676 h 6858000"/>
              <a:gd name="connsiteX737" fmla="*/ 1641445 w 7392421"/>
              <a:gd name="connsiteY737" fmla="*/ 2524967 h 6858000"/>
              <a:gd name="connsiteX738" fmla="*/ 1683857 w 7392421"/>
              <a:gd name="connsiteY738" fmla="*/ 2518676 h 6858000"/>
              <a:gd name="connsiteX739" fmla="*/ 1705064 w 7392421"/>
              <a:gd name="connsiteY739" fmla="*/ 2524967 h 6858000"/>
              <a:gd name="connsiteX740" fmla="*/ 1866231 w 7392421"/>
              <a:gd name="connsiteY740" fmla="*/ 2524967 h 6858000"/>
              <a:gd name="connsiteX741" fmla="*/ 1968022 w 7392421"/>
              <a:gd name="connsiteY741" fmla="*/ 2518676 h 6858000"/>
              <a:gd name="connsiteX742" fmla="*/ 1989228 w 7392421"/>
              <a:gd name="connsiteY742" fmla="*/ 2499800 h 6858000"/>
              <a:gd name="connsiteX743" fmla="*/ 1951056 w 7392421"/>
              <a:gd name="connsiteY743" fmla="*/ 2487216 h 6858000"/>
              <a:gd name="connsiteX744" fmla="*/ 1900161 w 7392421"/>
              <a:gd name="connsiteY744" fmla="*/ 2487216 h 6858000"/>
              <a:gd name="connsiteX745" fmla="*/ 1878955 w 7392421"/>
              <a:gd name="connsiteY745" fmla="*/ 2462048 h 6858000"/>
              <a:gd name="connsiteX746" fmla="*/ 1866231 w 7392421"/>
              <a:gd name="connsiteY746" fmla="*/ 2449464 h 6858000"/>
              <a:gd name="connsiteX747" fmla="*/ 1789889 w 7392421"/>
              <a:gd name="connsiteY747" fmla="*/ 2449464 h 6858000"/>
              <a:gd name="connsiteX748" fmla="*/ 1777165 w 7392421"/>
              <a:gd name="connsiteY748" fmla="*/ 2449464 h 6858000"/>
              <a:gd name="connsiteX749" fmla="*/ 1772923 w 7392421"/>
              <a:gd name="connsiteY749" fmla="*/ 2436881 h 6858000"/>
              <a:gd name="connsiteX750" fmla="*/ 1772923 w 7392421"/>
              <a:gd name="connsiteY750" fmla="*/ 2430589 h 6858000"/>
              <a:gd name="connsiteX751" fmla="*/ 1777165 w 7392421"/>
              <a:gd name="connsiteY751" fmla="*/ 2430589 h 6858000"/>
              <a:gd name="connsiteX752" fmla="*/ 1866231 w 7392421"/>
              <a:gd name="connsiteY752" fmla="*/ 2418005 h 6858000"/>
              <a:gd name="connsiteX753" fmla="*/ 1925609 w 7392421"/>
              <a:gd name="connsiteY753" fmla="*/ 2405421 h 6858000"/>
              <a:gd name="connsiteX754" fmla="*/ 1934092 w 7392421"/>
              <a:gd name="connsiteY754" fmla="*/ 2399130 h 6858000"/>
              <a:gd name="connsiteX755" fmla="*/ 2006192 w 7392421"/>
              <a:gd name="connsiteY755" fmla="*/ 2411714 h 6858000"/>
              <a:gd name="connsiteX756" fmla="*/ 2040123 w 7392421"/>
              <a:gd name="connsiteY756" fmla="*/ 2418005 h 6858000"/>
              <a:gd name="connsiteX757" fmla="*/ 2052317 w 7392421"/>
              <a:gd name="connsiteY757" fmla="*/ 2418006 h 6858000"/>
              <a:gd name="connsiteX758" fmla="*/ 2057171 w 7392421"/>
              <a:gd name="connsiteY758" fmla="*/ 2407840 h 6858000"/>
              <a:gd name="connsiteX759" fmla="*/ 2053024 w 7392421"/>
              <a:gd name="connsiteY759" fmla="*/ 2406042 h 6858000"/>
              <a:gd name="connsiteX760" fmla="*/ 2059917 w 7392421"/>
              <a:gd name="connsiteY760" fmla="*/ 2388460 h 6858000"/>
              <a:gd name="connsiteX761" fmla="*/ 2062986 w 7392421"/>
              <a:gd name="connsiteY761" fmla="*/ 2382191 h 6858000"/>
              <a:gd name="connsiteX762" fmla="*/ 2058209 w 7392421"/>
              <a:gd name="connsiteY762" fmla="*/ 2383517 h 6858000"/>
              <a:gd name="connsiteX763" fmla="*/ 2049994 w 7392421"/>
              <a:gd name="connsiteY763" fmla="*/ 2379305 h 6858000"/>
              <a:gd name="connsiteX764" fmla="*/ 2016074 w 7392421"/>
              <a:gd name="connsiteY764" fmla="*/ 2375509 h 6858000"/>
              <a:gd name="connsiteX765" fmla="*/ 1977915 w 7392421"/>
              <a:gd name="connsiteY765" fmla="*/ 2375509 h 6858000"/>
              <a:gd name="connsiteX766" fmla="*/ 1973674 w 7392421"/>
              <a:gd name="connsiteY766" fmla="*/ 2352730 h 6858000"/>
              <a:gd name="connsiteX767" fmla="*/ 1922794 w 7392421"/>
              <a:gd name="connsiteY767" fmla="*/ 2341341 h 6858000"/>
              <a:gd name="connsiteX768" fmla="*/ 1910074 w 7392421"/>
              <a:gd name="connsiteY768" fmla="*/ 2345137 h 6858000"/>
              <a:gd name="connsiteX769" fmla="*/ 1901595 w 7392421"/>
              <a:gd name="connsiteY769" fmla="*/ 2333748 h 6858000"/>
              <a:gd name="connsiteX770" fmla="*/ 1910074 w 7392421"/>
              <a:gd name="connsiteY770" fmla="*/ 2322358 h 6858000"/>
              <a:gd name="connsiteX771" fmla="*/ 1943995 w 7392421"/>
              <a:gd name="connsiteY771" fmla="*/ 2326155 h 6858000"/>
              <a:gd name="connsiteX772" fmla="*/ 1982155 w 7392421"/>
              <a:gd name="connsiteY772" fmla="*/ 2318562 h 6858000"/>
              <a:gd name="connsiteX773" fmla="*/ 1994875 w 7392421"/>
              <a:gd name="connsiteY773" fmla="*/ 2295783 h 6858000"/>
              <a:gd name="connsiteX774" fmla="*/ 1996434 w 7392421"/>
              <a:gd name="connsiteY774" fmla="*/ 2293896 h 6858000"/>
              <a:gd name="connsiteX775" fmla="*/ 1993469 w 7392421"/>
              <a:gd name="connsiteY775" fmla="*/ 2285876 h 6858000"/>
              <a:gd name="connsiteX776" fmla="*/ 1968022 w 7392421"/>
              <a:gd name="connsiteY776" fmla="*/ 2273294 h 6858000"/>
              <a:gd name="connsiteX777" fmla="*/ 1963780 w 7392421"/>
              <a:gd name="connsiteY777" fmla="*/ 2254417 h 6858000"/>
              <a:gd name="connsiteX778" fmla="*/ 1972263 w 7392421"/>
              <a:gd name="connsiteY778" fmla="*/ 2248126 h 6858000"/>
              <a:gd name="connsiteX779" fmla="*/ 2031640 w 7392421"/>
              <a:gd name="connsiteY779" fmla="*/ 2254417 h 6858000"/>
              <a:gd name="connsiteX780" fmla="*/ 2052317 w 7392421"/>
              <a:gd name="connsiteY780" fmla="*/ 2263855 h 6858000"/>
              <a:gd name="connsiteX781" fmla="*/ 2066156 w 7392421"/>
              <a:gd name="connsiteY781" fmla="*/ 2256389 h 6858000"/>
              <a:gd name="connsiteX782" fmla="*/ 2062714 w 7392421"/>
              <a:gd name="connsiteY782" fmla="*/ 2250226 h 6858000"/>
              <a:gd name="connsiteX783" fmla="*/ 2071194 w 7392421"/>
              <a:gd name="connsiteY783" fmla="*/ 2246429 h 6858000"/>
              <a:gd name="connsiteX784" fmla="*/ 2077788 w 7392421"/>
              <a:gd name="connsiteY784" fmla="*/ 2246134 h 6858000"/>
              <a:gd name="connsiteX785" fmla="*/ 2085717 w 7392421"/>
              <a:gd name="connsiteY785" fmla="*/ 2237901 h 6858000"/>
              <a:gd name="connsiteX786" fmla="*/ 2107983 w 7392421"/>
              <a:gd name="connsiteY786" fmla="*/ 2235542 h 6858000"/>
              <a:gd name="connsiteX787" fmla="*/ 2119210 w 7392421"/>
              <a:gd name="connsiteY787" fmla="*/ 2233019 h 6858000"/>
              <a:gd name="connsiteX788" fmla="*/ 2122073 w 7392421"/>
              <a:gd name="connsiteY788" fmla="*/ 2231243 h 6858000"/>
              <a:gd name="connsiteX789" fmla="*/ 2125704 w 7392421"/>
              <a:gd name="connsiteY789" fmla="*/ 2231243 h 6858000"/>
              <a:gd name="connsiteX790" fmla="*/ 2130411 w 7392421"/>
              <a:gd name="connsiteY790" fmla="*/ 2223618 h 6858000"/>
              <a:gd name="connsiteX791" fmla="*/ 2113594 w 7392421"/>
              <a:gd name="connsiteY791" fmla="*/ 2219854 h 6858000"/>
              <a:gd name="connsiteX792" fmla="*/ 2109354 w 7392421"/>
              <a:gd name="connsiteY792" fmla="*/ 2208464 h 6858000"/>
              <a:gd name="connsiteX793" fmla="*/ 2096634 w 7392421"/>
              <a:gd name="connsiteY793" fmla="*/ 2185686 h 6858000"/>
              <a:gd name="connsiteX794" fmla="*/ 2079674 w 7392421"/>
              <a:gd name="connsiteY794" fmla="*/ 2185686 h 6858000"/>
              <a:gd name="connsiteX795" fmla="*/ 2079674 w 7392421"/>
              <a:gd name="connsiteY795" fmla="*/ 2178093 h 6858000"/>
              <a:gd name="connsiteX796" fmla="*/ 2079674 w 7392421"/>
              <a:gd name="connsiteY796" fmla="*/ 2174296 h 6858000"/>
              <a:gd name="connsiteX797" fmla="*/ 2160234 w 7392421"/>
              <a:gd name="connsiteY797" fmla="*/ 2159110 h 6858000"/>
              <a:gd name="connsiteX798" fmla="*/ 2184445 w 7392421"/>
              <a:gd name="connsiteY798" fmla="*/ 2154142 h 6858000"/>
              <a:gd name="connsiteX799" fmla="*/ 2184325 w 7392421"/>
              <a:gd name="connsiteY799" fmla="*/ 2153747 h 6858000"/>
              <a:gd name="connsiteX800" fmla="*/ 2163119 w 7392421"/>
              <a:gd name="connsiteY800" fmla="*/ 2128581 h 6858000"/>
              <a:gd name="connsiteX801" fmla="*/ 2112224 w 7392421"/>
              <a:gd name="connsiteY801" fmla="*/ 2128581 h 6858000"/>
              <a:gd name="connsiteX802" fmla="*/ 2057088 w 7392421"/>
              <a:gd name="connsiteY802" fmla="*/ 2128581 h 6858000"/>
              <a:gd name="connsiteX803" fmla="*/ 2010434 w 7392421"/>
              <a:gd name="connsiteY803" fmla="*/ 2115997 h 6858000"/>
              <a:gd name="connsiteX804" fmla="*/ 1997181 w 7392421"/>
              <a:gd name="connsiteY804" fmla="*/ 2102626 h 6858000"/>
              <a:gd name="connsiteX805" fmla="*/ 1994109 w 7392421"/>
              <a:gd name="connsiteY805" fmla="*/ 2072040 h 6858000"/>
              <a:gd name="connsiteX806" fmla="*/ 2204664 w 7392421"/>
              <a:gd name="connsiteY806" fmla="*/ 2072040 h 6858000"/>
              <a:gd name="connsiteX807" fmla="*/ 2200514 w 7392421"/>
              <a:gd name="connsiteY807" fmla="*/ 2070368 h 6858000"/>
              <a:gd name="connsiteX808" fmla="*/ 2168713 w 7392421"/>
              <a:gd name="connsiteY808" fmla="*/ 2060402 h 6858000"/>
              <a:gd name="connsiteX809" fmla="*/ 2020314 w 7392421"/>
              <a:gd name="connsiteY809" fmla="*/ 2067995 h 6858000"/>
              <a:gd name="connsiteX810" fmla="*/ 1999114 w 7392421"/>
              <a:gd name="connsiteY810" fmla="*/ 2060402 h 6858000"/>
              <a:gd name="connsiteX811" fmla="*/ 2020314 w 7392421"/>
              <a:gd name="connsiteY811" fmla="*/ 2052809 h 6858000"/>
              <a:gd name="connsiteX812" fmla="*/ 2071194 w 7392421"/>
              <a:gd name="connsiteY812" fmla="*/ 2045216 h 6858000"/>
              <a:gd name="connsiteX813" fmla="*/ 2126314 w 7392421"/>
              <a:gd name="connsiteY813" fmla="*/ 2045216 h 6858000"/>
              <a:gd name="connsiteX814" fmla="*/ 2211114 w 7392421"/>
              <a:gd name="connsiteY814" fmla="*/ 2041420 h 6858000"/>
              <a:gd name="connsiteX815" fmla="*/ 2355273 w 7392421"/>
              <a:gd name="connsiteY815" fmla="*/ 1992066 h 6858000"/>
              <a:gd name="connsiteX816" fmla="*/ 2406153 w 7392421"/>
              <a:gd name="connsiteY816" fmla="*/ 1980677 h 6858000"/>
              <a:gd name="connsiteX817" fmla="*/ 2423113 w 7392421"/>
              <a:gd name="connsiteY817" fmla="*/ 1976880 h 6858000"/>
              <a:gd name="connsiteX818" fmla="*/ 2406153 w 7392421"/>
              <a:gd name="connsiteY818" fmla="*/ 1969287 h 6858000"/>
              <a:gd name="connsiteX819" fmla="*/ 2185673 w 7392421"/>
              <a:gd name="connsiteY819" fmla="*/ 1969287 h 6858000"/>
              <a:gd name="connsiteX820" fmla="*/ 2122073 w 7392421"/>
              <a:gd name="connsiteY820" fmla="*/ 1931322 h 6858000"/>
              <a:gd name="connsiteX821" fmla="*/ 2122073 w 7392421"/>
              <a:gd name="connsiteY821" fmla="*/ 1923730 h 6858000"/>
              <a:gd name="connsiteX822" fmla="*/ 2139033 w 7392421"/>
              <a:gd name="connsiteY822" fmla="*/ 1893358 h 6858000"/>
              <a:gd name="connsiteX823" fmla="*/ 2142127 w 7392421"/>
              <a:gd name="connsiteY823" fmla="*/ 1887264 h 6858000"/>
              <a:gd name="connsiteX824" fmla="*/ 2048099 w 7392421"/>
              <a:gd name="connsiteY824" fmla="*/ 1887264 h 6858000"/>
              <a:gd name="connsiteX825" fmla="*/ 2022652 w 7392421"/>
              <a:gd name="connsiteY825" fmla="*/ 1879557 h 6858000"/>
              <a:gd name="connsiteX826" fmla="*/ 2005686 w 7392421"/>
              <a:gd name="connsiteY826" fmla="*/ 1887264 h 6858000"/>
              <a:gd name="connsiteX827" fmla="*/ 1933585 w 7392421"/>
              <a:gd name="connsiteY827" fmla="*/ 1875704 h 6858000"/>
              <a:gd name="connsiteX828" fmla="*/ 1903896 w 7392421"/>
              <a:gd name="connsiteY828" fmla="*/ 1875704 h 6858000"/>
              <a:gd name="connsiteX829" fmla="*/ 1861483 w 7392421"/>
              <a:gd name="connsiteY829" fmla="*/ 1879557 h 6858000"/>
              <a:gd name="connsiteX830" fmla="*/ 1819071 w 7392421"/>
              <a:gd name="connsiteY830" fmla="*/ 1875704 h 6858000"/>
              <a:gd name="connsiteX831" fmla="*/ 1797864 w 7392421"/>
              <a:gd name="connsiteY831" fmla="*/ 1879557 h 6858000"/>
              <a:gd name="connsiteX832" fmla="*/ 1636697 w 7392421"/>
              <a:gd name="connsiteY832" fmla="*/ 1879557 h 6858000"/>
              <a:gd name="connsiteX833" fmla="*/ 1534906 w 7392421"/>
              <a:gd name="connsiteY833" fmla="*/ 1875704 h 6858000"/>
              <a:gd name="connsiteX834" fmla="*/ 1513700 w 7392421"/>
              <a:gd name="connsiteY834" fmla="*/ 1864144 h 6858000"/>
              <a:gd name="connsiteX835" fmla="*/ 1551872 w 7392421"/>
              <a:gd name="connsiteY835" fmla="*/ 1856437 h 6858000"/>
              <a:gd name="connsiteX836" fmla="*/ 1602767 w 7392421"/>
              <a:gd name="connsiteY836" fmla="*/ 1856437 h 6858000"/>
              <a:gd name="connsiteX837" fmla="*/ 1623973 w 7392421"/>
              <a:gd name="connsiteY837" fmla="*/ 1841023 h 6858000"/>
              <a:gd name="connsiteX838" fmla="*/ 1636697 w 7392421"/>
              <a:gd name="connsiteY838" fmla="*/ 1833316 h 6858000"/>
              <a:gd name="connsiteX839" fmla="*/ 1713039 w 7392421"/>
              <a:gd name="connsiteY839" fmla="*/ 1833316 h 6858000"/>
              <a:gd name="connsiteX840" fmla="*/ 1725763 w 7392421"/>
              <a:gd name="connsiteY840" fmla="*/ 1833316 h 6858000"/>
              <a:gd name="connsiteX841" fmla="*/ 1730005 w 7392421"/>
              <a:gd name="connsiteY841" fmla="*/ 1825609 h 6858000"/>
              <a:gd name="connsiteX842" fmla="*/ 1730005 w 7392421"/>
              <a:gd name="connsiteY842" fmla="*/ 1821756 h 6858000"/>
              <a:gd name="connsiteX843" fmla="*/ 1725763 w 7392421"/>
              <a:gd name="connsiteY843" fmla="*/ 1821756 h 6858000"/>
              <a:gd name="connsiteX844" fmla="*/ 1636697 w 7392421"/>
              <a:gd name="connsiteY844" fmla="*/ 1814049 h 6858000"/>
              <a:gd name="connsiteX845" fmla="*/ 1577319 w 7392421"/>
              <a:gd name="connsiteY845" fmla="*/ 1806342 h 6858000"/>
              <a:gd name="connsiteX846" fmla="*/ 1568836 w 7392421"/>
              <a:gd name="connsiteY846" fmla="*/ 1802489 h 6858000"/>
              <a:gd name="connsiteX847" fmla="*/ 1496736 w 7392421"/>
              <a:gd name="connsiteY847" fmla="*/ 1810196 h 6858000"/>
              <a:gd name="connsiteX848" fmla="*/ 1462805 w 7392421"/>
              <a:gd name="connsiteY848" fmla="*/ 1814049 h 6858000"/>
              <a:gd name="connsiteX849" fmla="*/ 1441598 w 7392421"/>
              <a:gd name="connsiteY849" fmla="*/ 1802489 h 6858000"/>
              <a:gd name="connsiteX850" fmla="*/ 1450081 w 7392421"/>
              <a:gd name="connsiteY850" fmla="*/ 1779368 h 6858000"/>
              <a:gd name="connsiteX851" fmla="*/ 1488253 w 7392421"/>
              <a:gd name="connsiteY851" fmla="*/ 1767808 h 6858000"/>
              <a:gd name="connsiteX852" fmla="*/ 1526423 w 7392421"/>
              <a:gd name="connsiteY852" fmla="*/ 1767808 h 6858000"/>
              <a:gd name="connsiteX853" fmla="*/ 1543389 w 7392421"/>
              <a:gd name="connsiteY853" fmla="*/ 1763955 h 6858000"/>
              <a:gd name="connsiteX854" fmla="*/ 1500977 w 7392421"/>
              <a:gd name="connsiteY854" fmla="*/ 1760101 h 6858000"/>
              <a:gd name="connsiteX855" fmla="*/ 1509459 w 7392421"/>
              <a:gd name="connsiteY855" fmla="*/ 1733127 h 6858000"/>
              <a:gd name="connsiteX856" fmla="*/ 1534906 w 7392421"/>
              <a:gd name="connsiteY856" fmla="*/ 1725421 h 6858000"/>
              <a:gd name="connsiteX857" fmla="*/ 1539148 w 7392421"/>
              <a:gd name="connsiteY857" fmla="*/ 1713860 h 6858000"/>
              <a:gd name="connsiteX858" fmla="*/ 1530665 w 7392421"/>
              <a:gd name="connsiteY858" fmla="*/ 1710007 h 6858000"/>
              <a:gd name="connsiteX859" fmla="*/ 1471288 w 7392421"/>
              <a:gd name="connsiteY859" fmla="*/ 1713860 h 6858000"/>
              <a:gd name="connsiteX860" fmla="*/ 1433117 w 7392421"/>
              <a:gd name="connsiteY860" fmla="*/ 1713860 h 6858000"/>
              <a:gd name="connsiteX861" fmla="*/ 1394945 w 7392421"/>
              <a:gd name="connsiteY861" fmla="*/ 1702300 h 6858000"/>
              <a:gd name="connsiteX862" fmla="*/ 1369498 w 7392421"/>
              <a:gd name="connsiteY862" fmla="*/ 1683033 h 6858000"/>
              <a:gd name="connsiteX863" fmla="*/ 1348290 w 7392421"/>
              <a:gd name="connsiteY863" fmla="*/ 1671472 h 6858000"/>
              <a:gd name="connsiteX864" fmla="*/ 1327084 w 7392421"/>
              <a:gd name="connsiteY864" fmla="*/ 1671472 h 6858000"/>
              <a:gd name="connsiteX865" fmla="*/ 1318603 w 7392421"/>
              <a:gd name="connsiteY865" fmla="*/ 1652205 h 6858000"/>
              <a:gd name="connsiteX866" fmla="*/ 1323701 w 7392421"/>
              <a:gd name="connsiteY866" fmla="*/ 1643934 h 6858000"/>
              <a:gd name="connsiteX867" fmla="*/ 1379040 w 7392421"/>
              <a:gd name="connsiteY867" fmla="*/ 1643934 h 6858000"/>
              <a:gd name="connsiteX868" fmla="*/ 1399446 w 7392421"/>
              <a:gd name="connsiteY868" fmla="*/ 1636359 h 6858000"/>
              <a:gd name="connsiteX869" fmla="*/ 1406694 w 7392421"/>
              <a:gd name="connsiteY869" fmla="*/ 1636000 h 6858000"/>
              <a:gd name="connsiteX870" fmla="*/ 1411379 w 7392421"/>
              <a:gd name="connsiteY870" fmla="*/ 1639211 h 6858000"/>
              <a:gd name="connsiteX871" fmla="*/ 1421453 w 7392421"/>
              <a:gd name="connsiteY871" fmla="*/ 1643934 h 6858000"/>
              <a:gd name="connsiteX872" fmla="*/ 1493553 w 7392421"/>
              <a:gd name="connsiteY872" fmla="*/ 1629764 h 6858000"/>
              <a:gd name="connsiteX873" fmla="*/ 1523242 w 7392421"/>
              <a:gd name="connsiteY873" fmla="*/ 1629764 h 6858000"/>
              <a:gd name="connsiteX874" fmla="*/ 1565655 w 7392421"/>
              <a:gd name="connsiteY874" fmla="*/ 1634487 h 6858000"/>
              <a:gd name="connsiteX875" fmla="*/ 1608067 w 7392421"/>
              <a:gd name="connsiteY875" fmla="*/ 1629764 h 6858000"/>
              <a:gd name="connsiteX876" fmla="*/ 1629274 w 7392421"/>
              <a:gd name="connsiteY876" fmla="*/ 1634487 h 6858000"/>
              <a:gd name="connsiteX877" fmla="*/ 1790442 w 7392421"/>
              <a:gd name="connsiteY877" fmla="*/ 1634487 h 6858000"/>
              <a:gd name="connsiteX878" fmla="*/ 1892232 w 7392421"/>
              <a:gd name="connsiteY878" fmla="*/ 1629764 h 6858000"/>
              <a:gd name="connsiteX879" fmla="*/ 1913438 w 7392421"/>
              <a:gd name="connsiteY879" fmla="*/ 1615594 h 6858000"/>
              <a:gd name="connsiteX880" fmla="*/ 1875267 w 7392421"/>
              <a:gd name="connsiteY880" fmla="*/ 1606147 h 6858000"/>
              <a:gd name="connsiteX881" fmla="*/ 1824372 w 7392421"/>
              <a:gd name="connsiteY881" fmla="*/ 1606147 h 6858000"/>
              <a:gd name="connsiteX882" fmla="*/ 1803166 w 7392421"/>
              <a:gd name="connsiteY882" fmla="*/ 1587254 h 6858000"/>
              <a:gd name="connsiteX883" fmla="*/ 1790442 w 7392421"/>
              <a:gd name="connsiteY883" fmla="*/ 1577807 h 6858000"/>
              <a:gd name="connsiteX884" fmla="*/ 1714100 w 7392421"/>
              <a:gd name="connsiteY884" fmla="*/ 1577807 h 6858000"/>
              <a:gd name="connsiteX885" fmla="*/ 1701375 w 7392421"/>
              <a:gd name="connsiteY885" fmla="*/ 1577807 h 6858000"/>
              <a:gd name="connsiteX886" fmla="*/ 1697134 w 7392421"/>
              <a:gd name="connsiteY886" fmla="*/ 1568360 h 6858000"/>
              <a:gd name="connsiteX887" fmla="*/ 1697134 w 7392421"/>
              <a:gd name="connsiteY887" fmla="*/ 1563637 h 6858000"/>
              <a:gd name="connsiteX888" fmla="*/ 1701375 w 7392421"/>
              <a:gd name="connsiteY888" fmla="*/ 1563637 h 6858000"/>
              <a:gd name="connsiteX889" fmla="*/ 1790442 w 7392421"/>
              <a:gd name="connsiteY889" fmla="*/ 1554191 h 6858000"/>
              <a:gd name="connsiteX890" fmla="*/ 1849819 w 7392421"/>
              <a:gd name="connsiteY890" fmla="*/ 1544744 h 6858000"/>
              <a:gd name="connsiteX891" fmla="*/ 1858302 w 7392421"/>
              <a:gd name="connsiteY891" fmla="*/ 1540021 h 6858000"/>
              <a:gd name="connsiteX892" fmla="*/ 1930403 w 7392421"/>
              <a:gd name="connsiteY892" fmla="*/ 1549467 h 6858000"/>
              <a:gd name="connsiteX893" fmla="*/ 1964333 w 7392421"/>
              <a:gd name="connsiteY893" fmla="*/ 1554191 h 6858000"/>
              <a:gd name="connsiteX894" fmla="*/ 1985540 w 7392421"/>
              <a:gd name="connsiteY894" fmla="*/ 1540021 h 6858000"/>
              <a:gd name="connsiteX895" fmla="*/ 1977057 w 7392421"/>
              <a:gd name="connsiteY895" fmla="*/ 1511680 h 6858000"/>
              <a:gd name="connsiteX896" fmla="*/ 1938886 w 7392421"/>
              <a:gd name="connsiteY896" fmla="*/ 1497511 h 6858000"/>
              <a:gd name="connsiteX897" fmla="*/ 1900715 w 7392421"/>
              <a:gd name="connsiteY897" fmla="*/ 1497511 h 6858000"/>
              <a:gd name="connsiteX898" fmla="*/ 1883750 w 7392421"/>
              <a:gd name="connsiteY898" fmla="*/ 1492788 h 6858000"/>
              <a:gd name="connsiteX899" fmla="*/ 1926162 w 7392421"/>
              <a:gd name="connsiteY899" fmla="*/ 1488064 h 6858000"/>
              <a:gd name="connsiteX900" fmla="*/ 1917680 w 7392421"/>
              <a:gd name="connsiteY900" fmla="*/ 1455000 h 6858000"/>
              <a:gd name="connsiteX901" fmla="*/ 1892232 w 7392421"/>
              <a:gd name="connsiteY901" fmla="*/ 1445555 h 6858000"/>
              <a:gd name="connsiteX902" fmla="*/ 1887991 w 7392421"/>
              <a:gd name="connsiteY902" fmla="*/ 1431384 h 6858000"/>
              <a:gd name="connsiteX903" fmla="*/ 1896474 w 7392421"/>
              <a:gd name="connsiteY903" fmla="*/ 1426661 h 6858000"/>
              <a:gd name="connsiteX904" fmla="*/ 1955850 w 7392421"/>
              <a:gd name="connsiteY904" fmla="*/ 1431384 h 6858000"/>
              <a:gd name="connsiteX905" fmla="*/ 1994022 w 7392421"/>
              <a:gd name="connsiteY905" fmla="*/ 1431384 h 6858000"/>
              <a:gd name="connsiteX906" fmla="*/ 2032194 w 7392421"/>
              <a:gd name="connsiteY906" fmla="*/ 1417214 h 6858000"/>
              <a:gd name="connsiteX907" fmla="*/ 2057641 w 7392421"/>
              <a:gd name="connsiteY907" fmla="*/ 1393598 h 6858000"/>
              <a:gd name="connsiteX908" fmla="*/ 2078848 w 7392421"/>
              <a:gd name="connsiteY908" fmla="*/ 1379427 h 6858000"/>
              <a:gd name="connsiteX909" fmla="*/ 2100054 w 7392421"/>
              <a:gd name="connsiteY909" fmla="*/ 1379427 h 6858000"/>
              <a:gd name="connsiteX910" fmla="*/ 2108536 w 7392421"/>
              <a:gd name="connsiteY910" fmla="*/ 1355810 h 6858000"/>
              <a:gd name="connsiteX911" fmla="*/ 2087330 w 7392421"/>
              <a:gd name="connsiteY911" fmla="*/ 1336918 h 6858000"/>
              <a:gd name="connsiteX912" fmla="*/ 2036435 w 7392421"/>
              <a:gd name="connsiteY912" fmla="*/ 1336918 h 6858000"/>
              <a:gd name="connsiteX913" fmla="*/ 1981299 w 7392421"/>
              <a:gd name="connsiteY913" fmla="*/ 1336918 h 6858000"/>
              <a:gd name="connsiteX914" fmla="*/ 1934644 w 7392421"/>
              <a:gd name="connsiteY914" fmla="*/ 1327471 h 6858000"/>
              <a:gd name="connsiteX915" fmla="*/ 1917680 w 7392421"/>
              <a:gd name="connsiteY915" fmla="*/ 1289684 h 6858000"/>
              <a:gd name="connsiteX916" fmla="*/ 1896474 w 7392421"/>
              <a:gd name="connsiteY916" fmla="*/ 1266067 h 6858000"/>
              <a:gd name="connsiteX917" fmla="*/ 1849819 w 7392421"/>
              <a:gd name="connsiteY917" fmla="*/ 1270791 h 6858000"/>
              <a:gd name="connsiteX918" fmla="*/ 1828613 w 7392421"/>
              <a:gd name="connsiteY918" fmla="*/ 1261344 h 6858000"/>
              <a:gd name="connsiteX919" fmla="*/ 1811648 w 7392421"/>
              <a:gd name="connsiteY919" fmla="*/ 1251897 h 6858000"/>
              <a:gd name="connsiteX920" fmla="*/ 1760753 w 7392421"/>
              <a:gd name="connsiteY920" fmla="*/ 1251897 h 6858000"/>
              <a:gd name="connsiteX921" fmla="*/ 1721818 w 7392421"/>
              <a:gd name="connsiteY921" fmla="*/ 1244670 h 6858000"/>
              <a:gd name="connsiteX922" fmla="*/ 1734809 w 7392421"/>
              <a:gd name="connsiteY922" fmla="*/ 1242703 h 6858000"/>
              <a:gd name="connsiteX923" fmla="*/ 1760256 w 7392421"/>
              <a:gd name="connsiteY923" fmla="*/ 1238850 h 6858000"/>
              <a:gd name="connsiteX924" fmla="*/ 1781462 w 7392421"/>
              <a:gd name="connsiteY924" fmla="*/ 1234997 h 6858000"/>
              <a:gd name="connsiteX925" fmla="*/ 1811151 w 7392421"/>
              <a:gd name="connsiteY925" fmla="*/ 1234997 h 6858000"/>
              <a:gd name="connsiteX926" fmla="*/ 1840840 w 7392421"/>
              <a:gd name="connsiteY926" fmla="*/ 1227289 h 6858000"/>
              <a:gd name="connsiteX927" fmla="*/ 1857805 w 7392421"/>
              <a:gd name="connsiteY927" fmla="*/ 1234997 h 6858000"/>
              <a:gd name="connsiteX928" fmla="*/ 1866287 w 7392421"/>
              <a:gd name="connsiteY928" fmla="*/ 1223437 h 6858000"/>
              <a:gd name="connsiteX929" fmla="*/ 1874770 w 7392421"/>
              <a:gd name="connsiteY929" fmla="*/ 1223437 h 6858000"/>
              <a:gd name="connsiteX930" fmla="*/ 1942630 w 7392421"/>
              <a:gd name="connsiteY930" fmla="*/ 1215730 h 6858000"/>
              <a:gd name="connsiteX931" fmla="*/ 1993525 w 7392421"/>
              <a:gd name="connsiteY931" fmla="*/ 1208023 h 6858000"/>
              <a:gd name="connsiteX932" fmla="*/ 2044420 w 7392421"/>
              <a:gd name="connsiteY932" fmla="*/ 1208023 h 6858000"/>
              <a:gd name="connsiteX933" fmla="*/ 2061386 w 7392421"/>
              <a:gd name="connsiteY933" fmla="*/ 1200316 h 6858000"/>
              <a:gd name="connsiteX934" fmla="*/ 2082592 w 7392421"/>
              <a:gd name="connsiteY934" fmla="*/ 1192609 h 6858000"/>
              <a:gd name="connsiteX935" fmla="*/ 2129246 w 7392421"/>
              <a:gd name="connsiteY935" fmla="*/ 1196463 h 6858000"/>
              <a:gd name="connsiteX936" fmla="*/ 2150452 w 7392421"/>
              <a:gd name="connsiteY936" fmla="*/ 1177196 h 6858000"/>
              <a:gd name="connsiteX937" fmla="*/ 2167417 w 7392421"/>
              <a:gd name="connsiteY937" fmla="*/ 1146368 h 6858000"/>
              <a:gd name="connsiteX938" fmla="*/ 2214071 w 7392421"/>
              <a:gd name="connsiteY938" fmla="*/ 1138661 h 6858000"/>
              <a:gd name="connsiteX939" fmla="*/ 2269207 w 7392421"/>
              <a:gd name="connsiteY939" fmla="*/ 1138661 h 6858000"/>
              <a:gd name="connsiteX940" fmla="*/ 2320102 w 7392421"/>
              <a:gd name="connsiteY940" fmla="*/ 1138661 h 6858000"/>
              <a:gd name="connsiteX941" fmla="*/ 2341308 w 7392421"/>
              <a:gd name="connsiteY941" fmla="*/ 1123248 h 6858000"/>
              <a:gd name="connsiteX942" fmla="*/ 2332827 w 7392421"/>
              <a:gd name="connsiteY942" fmla="*/ 1103981 h 6858000"/>
              <a:gd name="connsiteX943" fmla="*/ 2311621 w 7392421"/>
              <a:gd name="connsiteY943" fmla="*/ 1103981 h 6858000"/>
              <a:gd name="connsiteX944" fmla="*/ 2290413 w 7392421"/>
              <a:gd name="connsiteY944" fmla="*/ 1092420 h 6858000"/>
              <a:gd name="connsiteX945" fmla="*/ 2264966 w 7392421"/>
              <a:gd name="connsiteY945" fmla="*/ 1073153 h 6858000"/>
              <a:gd name="connsiteX946" fmla="*/ 2226794 w 7392421"/>
              <a:gd name="connsiteY946" fmla="*/ 1061593 h 6858000"/>
              <a:gd name="connsiteX947" fmla="*/ 2188623 w 7392421"/>
              <a:gd name="connsiteY947" fmla="*/ 1061593 h 6858000"/>
              <a:gd name="connsiteX948" fmla="*/ 2129246 w 7392421"/>
              <a:gd name="connsiteY948" fmla="*/ 1065445 h 6858000"/>
              <a:gd name="connsiteX949" fmla="*/ 2120763 w 7392421"/>
              <a:gd name="connsiteY949" fmla="*/ 1061593 h 6858000"/>
              <a:gd name="connsiteX950" fmla="*/ 2125005 w 7392421"/>
              <a:gd name="connsiteY950" fmla="*/ 1050032 h 6858000"/>
              <a:gd name="connsiteX951" fmla="*/ 2150452 w 7392421"/>
              <a:gd name="connsiteY951" fmla="*/ 1042326 h 6858000"/>
              <a:gd name="connsiteX952" fmla="*/ 2158934 w 7392421"/>
              <a:gd name="connsiteY952" fmla="*/ 1015352 h 6858000"/>
              <a:gd name="connsiteX953" fmla="*/ 2116522 w 7392421"/>
              <a:gd name="connsiteY953" fmla="*/ 1011498 h 6858000"/>
              <a:gd name="connsiteX954" fmla="*/ 2133488 w 7392421"/>
              <a:gd name="connsiteY954" fmla="*/ 1007645 h 6858000"/>
              <a:gd name="connsiteX955" fmla="*/ 2171658 w 7392421"/>
              <a:gd name="connsiteY955" fmla="*/ 1007645 h 6858000"/>
              <a:gd name="connsiteX956" fmla="*/ 2209830 w 7392421"/>
              <a:gd name="connsiteY956" fmla="*/ 996085 h 6858000"/>
              <a:gd name="connsiteX957" fmla="*/ 2218313 w 7392421"/>
              <a:gd name="connsiteY957" fmla="*/ 972964 h 6858000"/>
              <a:gd name="connsiteX958" fmla="*/ 2197106 w 7392421"/>
              <a:gd name="connsiteY958" fmla="*/ 961404 h 6858000"/>
              <a:gd name="connsiteX959" fmla="*/ 2163175 w 7392421"/>
              <a:gd name="connsiteY959" fmla="*/ 965257 h 6858000"/>
              <a:gd name="connsiteX960" fmla="*/ 2091075 w 7392421"/>
              <a:gd name="connsiteY960" fmla="*/ 972964 h 6858000"/>
              <a:gd name="connsiteX961" fmla="*/ 2082592 w 7392421"/>
              <a:gd name="connsiteY961" fmla="*/ 969111 h 6858000"/>
              <a:gd name="connsiteX962" fmla="*/ 2023214 w 7392421"/>
              <a:gd name="connsiteY962" fmla="*/ 961404 h 6858000"/>
              <a:gd name="connsiteX963" fmla="*/ 1934148 w 7392421"/>
              <a:gd name="connsiteY963" fmla="*/ 953697 h 6858000"/>
              <a:gd name="connsiteX964" fmla="*/ 1929906 w 7392421"/>
              <a:gd name="connsiteY964" fmla="*/ 953697 h 6858000"/>
              <a:gd name="connsiteX965" fmla="*/ 1929906 w 7392421"/>
              <a:gd name="connsiteY965" fmla="*/ 949844 h 6858000"/>
              <a:gd name="connsiteX966" fmla="*/ 1934148 w 7392421"/>
              <a:gd name="connsiteY966" fmla="*/ 942137 h 6858000"/>
              <a:gd name="connsiteX967" fmla="*/ 1946872 w 7392421"/>
              <a:gd name="connsiteY967" fmla="*/ 942137 h 6858000"/>
              <a:gd name="connsiteX968" fmla="*/ 2023214 w 7392421"/>
              <a:gd name="connsiteY968" fmla="*/ 942137 h 6858000"/>
              <a:gd name="connsiteX969" fmla="*/ 2035938 w 7392421"/>
              <a:gd name="connsiteY969" fmla="*/ 934430 h 6858000"/>
              <a:gd name="connsiteX970" fmla="*/ 2057144 w 7392421"/>
              <a:gd name="connsiteY970" fmla="*/ 919016 h 6858000"/>
              <a:gd name="connsiteX971" fmla="*/ 2108039 w 7392421"/>
              <a:gd name="connsiteY971" fmla="*/ 919016 h 6858000"/>
              <a:gd name="connsiteX972" fmla="*/ 2146211 w 7392421"/>
              <a:gd name="connsiteY972" fmla="*/ 911309 h 6858000"/>
              <a:gd name="connsiteX973" fmla="*/ 2125005 w 7392421"/>
              <a:gd name="connsiteY973" fmla="*/ 899749 h 6858000"/>
              <a:gd name="connsiteX974" fmla="*/ 2023214 w 7392421"/>
              <a:gd name="connsiteY974" fmla="*/ 895896 h 6858000"/>
              <a:gd name="connsiteX975" fmla="*/ 1996126 w 7392421"/>
              <a:gd name="connsiteY975" fmla="*/ 895896 h 6858000"/>
              <a:gd name="connsiteX976" fmla="*/ 2045854 w 7392421"/>
              <a:gd name="connsiteY976" fmla="*/ 894979 h 6858000"/>
              <a:gd name="connsiteX977" fmla="*/ 2098853 w 7392421"/>
              <a:gd name="connsiteY977" fmla="*/ 894840 h 6858000"/>
              <a:gd name="connsiteX978" fmla="*/ 2230293 w 7392421"/>
              <a:gd name="connsiteY978" fmla="*/ 901537 h 6858000"/>
              <a:gd name="connsiteX979" fmla="*/ 2255732 w 7392421"/>
              <a:gd name="connsiteY979" fmla="*/ 902654 h 6858000"/>
              <a:gd name="connsiteX980" fmla="*/ 2276933 w 7392421"/>
              <a:gd name="connsiteY980" fmla="*/ 897072 h 6858000"/>
              <a:gd name="connsiteX981" fmla="*/ 2264213 w 7392421"/>
              <a:gd name="connsiteY981" fmla="*/ 894840 h 6858000"/>
              <a:gd name="connsiteX982" fmla="*/ 2259971 w 7392421"/>
              <a:gd name="connsiteY982" fmla="*/ 891491 h 6858000"/>
              <a:gd name="connsiteX983" fmla="*/ 2272692 w 7392421"/>
              <a:gd name="connsiteY983" fmla="*/ 890374 h 6858000"/>
              <a:gd name="connsiteX984" fmla="*/ 2332052 w 7392421"/>
              <a:gd name="connsiteY984" fmla="*/ 899305 h 6858000"/>
              <a:gd name="connsiteX985" fmla="*/ 2374451 w 7392421"/>
              <a:gd name="connsiteY985" fmla="*/ 903770 h 6858000"/>
              <a:gd name="connsiteX986" fmla="*/ 2408372 w 7392421"/>
              <a:gd name="connsiteY986" fmla="*/ 900421 h 6858000"/>
              <a:gd name="connsiteX987" fmla="*/ 2438051 w 7392421"/>
              <a:gd name="connsiteY987" fmla="*/ 894840 h 6858000"/>
              <a:gd name="connsiteX988" fmla="*/ 2463491 w 7392421"/>
              <a:gd name="connsiteY988" fmla="*/ 897072 h 6858000"/>
              <a:gd name="connsiteX989" fmla="*/ 2463491 w 7392421"/>
              <a:gd name="connsiteY989" fmla="*/ 899305 h 6858000"/>
              <a:gd name="connsiteX990" fmla="*/ 2442292 w 7392421"/>
              <a:gd name="connsiteY990" fmla="*/ 902654 h 6858000"/>
              <a:gd name="connsiteX991" fmla="*/ 2433811 w 7392421"/>
              <a:gd name="connsiteY991" fmla="*/ 904886 h 6858000"/>
              <a:gd name="connsiteX992" fmla="*/ 2446531 w 7392421"/>
              <a:gd name="connsiteY992" fmla="*/ 906003 h 6858000"/>
              <a:gd name="connsiteX993" fmla="*/ 2590691 w 7392421"/>
              <a:gd name="connsiteY993" fmla="*/ 906003 h 6858000"/>
              <a:gd name="connsiteX994" fmla="*/ 2743330 w 7392421"/>
              <a:gd name="connsiteY994" fmla="*/ 903770 h 6858000"/>
              <a:gd name="connsiteX995" fmla="*/ 2760290 w 7392421"/>
              <a:gd name="connsiteY995" fmla="*/ 902654 h 6858000"/>
              <a:gd name="connsiteX996" fmla="*/ 2747570 w 7392421"/>
              <a:gd name="connsiteY996" fmla="*/ 898188 h 6858000"/>
              <a:gd name="connsiteX997" fmla="*/ 2709410 w 7392421"/>
              <a:gd name="connsiteY997" fmla="*/ 899305 h 6858000"/>
              <a:gd name="connsiteX998" fmla="*/ 2641571 w 7392421"/>
              <a:gd name="connsiteY998" fmla="*/ 900421 h 6858000"/>
              <a:gd name="connsiteX999" fmla="*/ 2607651 w 7392421"/>
              <a:gd name="connsiteY999" fmla="*/ 898188 h 6858000"/>
              <a:gd name="connsiteX1000" fmla="*/ 2573731 w 7392421"/>
              <a:gd name="connsiteY1000" fmla="*/ 893723 h 6858000"/>
              <a:gd name="connsiteX1001" fmla="*/ 2561011 w 7392421"/>
              <a:gd name="connsiteY1001" fmla="*/ 889258 h 6858000"/>
              <a:gd name="connsiteX1002" fmla="*/ 2582211 w 7392421"/>
              <a:gd name="connsiteY1002" fmla="*/ 888142 h 6858000"/>
              <a:gd name="connsiteX1003" fmla="*/ 2700930 w 7392421"/>
              <a:gd name="connsiteY1003" fmla="*/ 888142 h 6858000"/>
              <a:gd name="connsiteX1004" fmla="*/ 2773010 w 7392421"/>
              <a:gd name="connsiteY1004" fmla="*/ 887026 h 6858000"/>
              <a:gd name="connsiteX1005" fmla="*/ 2828130 w 7392421"/>
              <a:gd name="connsiteY1005" fmla="*/ 884793 h 6858000"/>
              <a:gd name="connsiteX1006" fmla="*/ 2845090 w 7392421"/>
              <a:gd name="connsiteY1006" fmla="*/ 882560 h 6858000"/>
              <a:gd name="connsiteX1007" fmla="*/ 2845090 w 7392421"/>
              <a:gd name="connsiteY1007" fmla="*/ 879211 h 6858000"/>
              <a:gd name="connsiteX1008" fmla="*/ 2815409 w 7392421"/>
              <a:gd name="connsiteY1008" fmla="*/ 874746 h 6858000"/>
              <a:gd name="connsiteX1009" fmla="*/ 2768769 w 7392421"/>
              <a:gd name="connsiteY1009" fmla="*/ 874746 h 6858000"/>
              <a:gd name="connsiteX1010" fmla="*/ 2806930 w 7392421"/>
              <a:gd name="connsiteY1010" fmla="*/ 873630 h 6858000"/>
              <a:gd name="connsiteX1011" fmla="*/ 2895969 w 7392421"/>
              <a:gd name="connsiteY1011" fmla="*/ 873630 h 6858000"/>
              <a:gd name="connsiteX1012" fmla="*/ 2908689 w 7392421"/>
              <a:gd name="connsiteY1012" fmla="*/ 870281 h 6858000"/>
              <a:gd name="connsiteX1013" fmla="*/ 2895969 w 7392421"/>
              <a:gd name="connsiteY1013" fmla="*/ 866932 h 6858000"/>
              <a:gd name="connsiteX1014" fmla="*/ 2857810 w 7392421"/>
              <a:gd name="connsiteY1014" fmla="*/ 866932 h 6858000"/>
              <a:gd name="connsiteX1015" fmla="*/ 2819649 w 7392421"/>
              <a:gd name="connsiteY1015" fmla="*/ 863583 h 6858000"/>
              <a:gd name="connsiteX1016" fmla="*/ 2789970 w 7392421"/>
              <a:gd name="connsiteY1016" fmla="*/ 863583 h 6858000"/>
              <a:gd name="connsiteX1017" fmla="*/ 2806930 w 7392421"/>
              <a:gd name="connsiteY1017" fmla="*/ 861351 h 6858000"/>
              <a:gd name="connsiteX1018" fmla="*/ 2912929 w 7392421"/>
              <a:gd name="connsiteY1018" fmla="*/ 861351 h 6858000"/>
              <a:gd name="connsiteX1019" fmla="*/ 2929889 w 7392421"/>
              <a:gd name="connsiteY1019" fmla="*/ 860234 h 6858000"/>
              <a:gd name="connsiteX1020" fmla="*/ 2917169 w 7392421"/>
              <a:gd name="connsiteY1020" fmla="*/ 858002 h 6858000"/>
              <a:gd name="connsiteX1021" fmla="*/ 2849329 w 7392421"/>
              <a:gd name="connsiteY1021" fmla="*/ 853537 h 6858000"/>
              <a:gd name="connsiteX1022" fmla="*/ 2912929 w 7392421"/>
              <a:gd name="connsiteY1022" fmla="*/ 853537 h 6858000"/>
              <a:gd name="connsiteX1023" fmla="*/ 2921410 w 7392421"/>
              <a:gd name="connsiteY1023" fmla="*/ 851304 h 6858000"/>
              <a:gd name="connsiteX1024" fmla="*/ 2917169 w 7392421"/>
              <a:gd name="connsiteY1024" fmla="*/ 847955 h 6858000"/>
              <a:gd name="connsiteX1025" fmla="*/ 2895969 w 7392421"/>
              <a:gd name="connsiteY1025" fmla="*/ 845722 h 6858000"/>
              <a:gd name="connsiteX1026" fmla="*/ 2879009 w 7392421"/>
              <a:gd name="connsiteY1026" fmla="*/ 845722 h 6858000"/>
              <a:gd name="connsiteX1027" fmla="*/ 2768769 w 7392421"/>
              <a:gd name="connsiteY1027" fmla="*/ 843490 h 6858000"/>
              <a:gd name="connsiteX1028" fmla="*/ 2785729 w 7392421"/>
              <a:gd name="connsiteY1028" fmla="*/ 842374 h 6858000"/>
              <a:gd name="connsiteX1029" fmla="*/ 2840850 w 7392421"/>
              <a:gd name="connsiteY1029" fmla="*/ 841257 h 6858000"/>
              <a:gd name="connsiteX1030" fmla="*/ 2895969 w 7392421"/>
              <a:gd name="connsiteY1030" fmla="*/ 842374 h 6858000"/>
              <a:gd name="connsiteX1031" fmla="*/ 2917169 w 7392421"/>
              <a:gd name="connsiteY1031" fmla="*/ 842374 h 6858000"/>
              <a:gd name="connsiteX1032" fmla="*/ 2921410 w 7392421"/>
              <a:gd name="connsiteY1032" fmla="*/ 839025 h 6858000"/>
              <a:gd name="connsiteX1033" fmla="*/ 2904450 w 7392421"/>
              <a:gd name="connsiteY1033" fmla="*/ 835676 h 6858000"/>
              <a:gd name="connsiteX1034" fmla="*/ 2866289 w 7392421"/>
              <a:gd name="connsiteY1034" fmla="*/ 836792 h 6858000"/>
              <a:gd name="connsiteX1035" fmla="*/ 2815409 w 7392421"/>
              <a:gd name="connsiteY1035" fmla="*/ 836792 h 6858000"/>
              <a:gd name="connsiteX1036" fmla="*/ 2768769 w 7392421"/>
              <a:gd name="connsiteY1036" fmla="*/ 832327 h 6858000"/>
              <a:gd name="connsiteX1037" fmla="*/ 2722131 w 7392421"/>
              <a:gd name="connsiteY1037" fmla="*/ 830094 h 6858000"/>
              <a:gd name="connsiteX1038" fmla="*/ 2700930 w 7392421"/>
              <a:gd name="connsiteY1038" fmla="*/ 827862 h 6858000"/>
              <a:gd name="connsiteX1039" fmla="*/ 2709410 w 7392421"/>
              <a:gd name="connsiteY1039" fmla="*/ 823396 h 6858000"/>
              <a:gd name="connsiteX1040" fmla="*/ 2722131 w 7392421"/>
              <a:gd name="connsiteY1040" fmla="*/ 822280 h 6858000"/>
              <a:gd name="connsiteX1041" fmla="*/ 2823890 w 7392421"/>
              <a:gd name="connsiteY1041" fmla="*/ 822280 h 6858000"/>
              <a:gd name="connsiteX1042" fmla="*/ 2832369 w 7392421"/>
              <a:gd name="connsiteY1042" fmla="*/ 821164 h 6858000"/>
              <a:gd name="connsiteX1043" fmla="*/ 2823890 w 7392421"/>
              <a:gd name="connsiteY1043" fmla="*/ 818931 h 6858000"/>
              <a:gd name="connsiteX1044" fmla="*/ 2777250 w 7392421"/>
              <a:gd name="connsiteY1044" fmla="*/ 816699 h 6858000"/>
              <a:gd name="connsiteX1045" fmla="*/ 2760290 w 7392421"/>
              <a:gd name="connsiteY1045" fmla="*/ 813350 h 6858000"/>
              <a:gd name="connsiteX1046" fmla="*/ 2726370 w 7392421"/>
              <a:gd name="connsiteY1046" fmla="*/ 807768 h 6858000"/>
              <a:gd name="connsiteX1047" fmla="*/ 2705171 w 7392421"/>
              <a:gd name="connsiteY1047" fmla="*/ 806652 h 6858000"/>
              <a:gd name="connsiteX1048" fmla="*/ 2709410 w 7392421"/>
              <a:gd name="connsiteY1048" fmla="*/ 805536 h 6858000"/>
              <a:gd name="connsiteX1049" fmla="*/ 2879009 w 7392421"/>
              <a:gd name="connsiteY1049" fmla="*/ 805536 h 6858000"/>
              <a:gd name="connsiteX1050" fmla="*/ 2883249 w 7392421"/>
              <a:gd name="connsiteY1050" fmla="*/ 804419 h 6858000"/>
              <a:gd name="connsiteX1051" fmla="*/ 2840850 w 7392421"/>
              <a:gd name="connsiteY1051" fmla="*/ 801071 h 6858000"/>
              <a:gd name="connsiteX1052" fmla="*/ 2874770 w 7392421"/>
              <a:gd name="connsiteY1052" fmla="*/ 793256 h 6858000"/>
              <a:gd name="connsiteX1053" fmla="*/ 2874770 w 7392421"/>
              <a:gd name="connsiteY1053" fmla="*/ 785442 h 6858000"/>
              <a:gd name="connsiteX1054" fmla="*/ 2870530 w 7392421"/>
              <a:gd name="connsiteY1054" fmla="*/ 785442 h 6858000"/>
              <a:gd name="connsiteX1055" fmla="*/ 2870530 w 7392421"/>
              <a:gd name="connsiteY1055" fmla="*/ 782093 h 6858000"/>
              <a:gd name="connsiteX1056" fmla="*/ 2874770 w 7392421"/>
              <a:gd name="connsiteY1056" fmla="*/ 777628 h 6858000"/>
              <a:gd name="connsiteX1057" fmla="*/ 2879009 w 7392421"/>
              <a:gd name="connsiteY1057" fmla="*/ 774279 h 6858000"/>
              <a:gd name="connsiteX1058" fmla="*/ 2891729 w 7392421"/>
              <a:gd name="connsiteY1058" fmla="*/ 772047 h 6858000"/>
              <a:gd name="connsiteX1059" fmla="*/ 2879009 w 7392421"/>
              <a:gd name="connsiteY1059" fmla="*/ 768698 h 6858000"/>
              <a:gd name="connsiteX1060" fmla="*/ 2828130 w 7392421"/>
              <a:gd name="connsiteY1060" fmla="*/ 764233 h 6858000"/>
              <a:gd name="connsiteX1061" fmla="*/ 2794210 w 7392421"/>
              <a:gd name="connsiteY1061" fmla="*/ 758651 h 6858000"/>
              <a:gd name="connsiteX1062" fmla="*/ 2773010 w 7392421"/>
              <a:gd name="connsiteY1062" fmla="*/ 758651 h 6858000"/>
              <a:gd name="connsiteX1063" fmla="*/ 2730610 w 7392421"/>
              <a:gd name="connsiteY1063" fmla="*/ 758651 h 6858000"/>
              <a:gd name="connsiteX1064" fmla="*/ 2688211 w 7392421"/>
              <a:gd name="connsiteY1064" fmla="*/ 758651 h 6858000"/>
              <a:gd name="connsiteX1065" fmla="*/ 2683970 w 7392421"/>
              <a:gd name="connsiteY1065" fmla="*/ 757535 h 6858000"/>
              <a:gd name="connsiteX1066" fmla="*/ 2688211 w 7392421"/>
              <a:gd name="connsiteY1066" fmla="*/ 755302 h 6858000"/>
              <a:gd name="connsiteX1067" fmla="*/ 2730610 w 7392421"/>
              <a:gd name="connsiteY1067" fmla="*/ 755302 h 6858000"/>
              <a:gd name="connsiteX1068" fmla="*/ 2743330 w 7392421"/>
              <a:gd name="connsiteY1068" fmla="*/ 754186 h 6858000"/>
              <a:gd name="connsiteX1069" fmla="*/ 2743330 w 7392421"/>
              <a:gd name="connsiteY1069" fmla="*/ 751953 h 6858000"/>
              <a:gd name="connsiteX1070" fmla="*/ 2730610 w 7392421"/>
              <a:gd name="connsiteY1070" fmla="*/ 743023 h 6858000"/>
              <a:gd name="connsiteX1071" fmla="*/ 2717890 w 7392421"/>
              <a:gd name="connsiteY1071" fmla="*/ 743023 h 6858000"/>
              <a:gd name="connsiteX1072" fmla="*/ 2650050 w 7392421"/>
              <a:gd name="connsiteY1072" fmla="*/ 740790 h 6858000"/>
              <a:gd name="connsiteX1073" fmla="*/ 2577971 w 7392421"/>
              <a:gd name="connsiteY1073" fmla="*/ 739674 h 6858000"/>
              <a:gd name="connsiteX1074" fmla="*/ 2633090 w 7392421"/>
              <a:gd name="connsiteY1074" fmla="*/ 735209 h 6858000"/>
              <a:gd name="connsiteX1075" fmla="*/ 2705171 w 7392421"/>
              <a:gd name="connsiteY1075" fmla="*/ 735209 h 6858000"/>
              <a:gd name="connsiteX1076" fmla="*/ 2756050 w 7392421"/>
              <a:gd name="connsiteY1076" fmla="*/ 737442 h 6858000"/>
              <a:gd name="connsiteX1077" fmla="*/ 2768769 w 7392421"/>
              <a:gd name="connsiteY1077" fmla="*/ 735209 h 6858000"/>
              <a:gd name="connsiteX1078" fmla="*/ 2760290 w 7392421"/>
              <a:gd name="connsiteY1078" fmla="*/ 732976 h 6858000"/>
              <a:gd name="connsiteX1079" fmla="*/ 2726370 w 7392421"/>
              <a:gd name="connsiteY1079" fmla="*/ 729627 h 6858000"/>
              <a:gd name="connsiteX1080" fmla="*/ 2802689 w 7392421"/>
              <a:gd name="connsiteY1080" fmla="*/ 729627 h 6858000"/>
              <a:gd name="connsiteX1081" fmla="*/ 2849329 w 7392421"/>
              <a:gd name="connsiteY1081" fmla="*/ 727395 h 6858000"/>
              <a:gd name="connsiteX1082" fmla="*/ 2862049 w 7392421"/>
              <a:gd name="connsiteY1082" fmla="*/ 722930 h 6858000"/>
              <a:gd name="connsiteX1083" fmla="*/ 2840850 w 7392421"/>
              <a:gd name="connsiteY1083" fmla="*/ 719581 h 6858000"/>
              <a:gd name="connsiteX1084" fmla="*/ 2806930 w 7392421"/>
              <a:gd name="connsiteY1084" fmla="*/ 721813 h 6858000"/>
              <a:gd name="connsiteX1085" fmla="*/ 2785729 w 7392421"/>
              <a:gd name="connsiteY1085" fmla="*/ 721813 h 6858000"/>
              <a:gd name="connsiteX1086" fmla="*/ 2692450 w 7392421"/>
              <a:gd name="connsiteY1086" fmla="*/ 716232 h 6858000"/>
              <a:gd name="connsiteX1087" fmla="*/ 2683970 w 7392421"/>
              <a:gd name="connsiteY1087" fmla="*/ 713999 h 6858000"/>
              <a:gd name="connsiteX1088" fmla="*/ 2692450 w 7392421"/>
              <a:gd name="connsiteY1088" fmla="*/ 711767 h 6858000"/>
              <a:gd name="connsiteX1089" fmla="*/ 2751810 w 7392421"/>
              <a:gd name="connsiteY1089" fmla="*/ 706185 h 6858000"/>
              <a:gd name="connsiteX1090" fmla="*/ 2743330 w 7392421"/>
              <a:gd name="connsiteY1090" fmla="*/ 701720 h 6858000"/>
              <a:gd name="connsiteX1091" fmla="*/ 2743330 w 7392421"/>
              <a:gd name="connsiteY1091" fmla="*/ 698371 h 6858000"/>
              <a:gd name="connsiteX1092" fmla="*/ 2743330 w 7392421"/>
              <a:gd name="connsiteY1092" fmla="*/ 695022 h 6858000"/>
              <a:gd name="connsiteX1093" fmla="*/ 2679730 w 7392421"/>
              <a:gd name="connsiteY1093" fmla="*/ 692790 h 6858000"/>
              <a:gd name="connsiteX1094" fmla="*/ 2628851 w 7392421"/>
              <a:gd name="connsiteY1094" fmla="*/ 698371 h 6858000"/>
              <a:gd name="connsiteX1095" fmla="*/ 2603410 w 7392421"/>
              <a:gd name="connsiteY1095" fmla="*/ 700604 h 6858000"/>
              <a:gd name="connsiteX1096" fmla="*/ 2539810 w 7392421"/>
              <a:gd name="connsiteY1096" fmla="*/ 700604 h 6858000"/>
              <a:gd name="connsiteX1097" fmla="*/ 2616130 w 7392421"/>
              <a:gd name="connsiteY1097" fmla="*/ 689441 h 6858000"/>
              <a:gd name="connsiteX1098" fmla="*/ 2692450 w 7392421"/>
              <a:gd name="connsiteY1098" fmla="*/ 680510 h 6858000"/>
              <a:gd name="connsiteX1099" fmla="*/ 2628851 w 7392421"/>
              <a:gd name="connsiteY1099" fmla="*/ 677161 h 6858000"/>
              <a:gd name="connsiteX1100" fmla="*/ 2633090 w 7392421"/>
              <a:gd name="connsiteY1100" fmla="*/ 674929 h 6858000"/>
              <a:gd name="connsiteX1101" fmla="*/ 2624611 w 7392421"/>
              <a:gd name="connsiteY1101" fmla="*/ 667115 h 6858000"/>
              <a:gd name="connsiteX1102" fmla="*/ 2522850 w 7392421"/>
              <a:gd name="connsiteY1102" fmla="*/ 663766 h 6858000"/>
              <a:gd name="connsiteX1103" fmla="*/ 2374451 w 7392421"/>
              <a:gd name="connsiteY1103" fmla="*/ 671580 h 6858000"/>
              <a:gd name="connsiteX1104" fmla="*/ 2306611 w 7392421"/>
              <a:gd name="connsiteY1104" fmla="*/ 673812 h 6858000"/>
              <a:gd name="connsiteX1105" fmla="*/ 2243013 w 7392421"/>
              <a:gd name="connsiteY1105" fmla="*/ 674929 h 6858000"/>
              <a:gd name="connsiteX1106" fmla="*/ 2230293 w 7392421"/>
              <a:gd name="connsiteY1106" fmla="*/ 672696 h 6858000"/>
              <a:gd name="connsiteX1107" fmla="*/ 2221812 w 7392421"/>
              <a:gd name="connsiteY1107" fmla="*/ 669347 h 6858000"/>
              <a:gd name="connsiteX1108" fmla="*/ 2166692 w 7392421"/>
              <a:gd name="connsiteY1108" fmla="*/ 670464 h 6858000"/>
              <a:gd name="connsiteX1109" fmla="*/ 2153972 w 7392421"/>
              <a:gd name="connsiteY1109" fmla="*/ 670464 h 6858000"/>
              <a:gd name="connsiteX1110" fmla="*/ 2124293 w 7392421"/>
              <a:gd name="connsiteY1110" fmla="*/ 665998 h 6858000"/>
              <a:gd name="connsiteX1111" fmla="*/ 2183653 w 7392421"/>
              <a:gd name="connsiteY1111" fmla="*/ 663766 h 6858000"/>
              <a:gd name="connsiteX1112" fmla="*/ 2234532 w 7392421"/>
              <a:gd name="connsiteY1112" fmla="*/ 661533 h 6858000"/>
              <a:gd name="connsiteX1113" fmla="*/ 2289652 w 7392421"/>
              <a:gd name="connsiteY1113" fmla="*/ 658184 h 6858000"/>
              <a:gd name="connsiteX1114" fmla="*/ 2302372 w 7392421"/>
              <a:gd name="connsiteY1114" fmla="*/ 655952 h 6858000"/>
              <a:gd name="connsiteX1115" fmla="*/ 2289652 w 7392421"/>
              <a:gd name="connsiteY1115" fmla="*/ 652603 h 6858000"/>
              <a:gd name="connsiteX1116" fmla="*/ 2272692 w 7392421"/>
              <a:gd name="connsiteY1116" fmla="*/ 651487 h 6858000"/>
              <a:gd name="connsiteX1117" fmla="*/ 2179413 w 7392421"/>
              <a:gd name="connsiteY1117" fmla="*/ 651487 h 6858000"/>
              <a:gd name="connsiteX1118" fmla="*/ 2132773 w 7392421"/>
              <a:gd name="connsiteY1118" fmla="*/ 650370 h 6858000"/>
              <a:gd name="connsiteX1119" fmla="*/ 2081893 w 7392421"/>
              <a:gd name="connsiteY1119" fmla="*/ 648138 h 6858000"/>
              <a:gd name="connsiteX1120" fmla="*/ 2077654 w 7392421"/>
              <a:gd name="connsiteY1120" fmla="*/ 648138 h 6858000"/>
              <a:gd name="connsiteX1121" fmla="*/ 2026773 w 7392421"/>
              <a:gd name="connsiteY1121" fmla="*/ 644789 h 6858000"/>
              <a:gd name="connsiteX1122" fmla="*/ 2014053 w 7392421"/>
              <a:gd name="connsiteY1122" fmla="*/ 643672 h 6858000"/>
              <a:gd name="connsiteX1123" fmla="*/ 1895333 w 7392421"/>
              <a:gd name="connsiteY1123" fmla="*/ 644789 h 6858000"/>
              <a:gd name="connsiteX1124" fmla="*/ 1738455 w 7392421"/>
              <a:gd name="connsiteY1124" fmla="*/ 645905 h 6858000"/>
              <a:gd name="connsiteX1125" fmla="*/ 1577335 w 7392421"/>
              <a:gd name="connsiteY1125" fmla="*/ 645905 h 6858000"/>
              <a:gd name="connsiteX1126" fmla="*/ 1505256 w 7392421"/>
              <a:gd name="connsiteY1126" fmla="*/ 649254 h 6858000"/>
              <a:gd name="connsiteX1127" fmla="*/ 1450135 w 7392421"/>
              <a:gd name="connsiteY1127" fmla="*/ 648138 h 6858000"/>
              <a:gd name="connsiteX1128" fmla="*/ 1420457 w 7392421"/>
              <a:gd name="connsiteY1128" fmla="*/ 645905 h 6858000"/>
              <a:gd name="connsiteX1129" fmla="*/ 1331416 w 7392421"/>
              <a:gd name="connsiteY1129" fmla="*/ 648138 h 6858000"/>
              <a:gd name="connsiteX1130" fmla="*/ 1297496 w 7392421"/>
              <a:gd name="connsiteY1130" fmla="*/ 648138 h 6858000"/>
              <a:gd name="connsiteX1131" fmla="*/ 1284776 w 7392421"/>
              <a:gd name="connsiteY1131" fmla="*/ 645905 h 6858000"/>
              <a:gd name="connsiteX1132" fmla="*/ 1293257 w 7392421"/>
              <a:gd name="connsiteY1132" fmla="*/ 642556 h 6858000"/>
              <a:gd name="connsiteX1133" fmla="*/ 1294046 w 7392421"/>
              <a:gd name="connsiteY1133" fmla="*/ 642417 h 6858000"/>
              <a:gd name="connsiteX1134" fmla="*/ 1318817 w 7392421"/>
              <a:gd name="connsiteY1134" fmla="*/ 640107 h 6858000"/>
              <a:gd name="connsiteX1135" fmla="*/ 1365457 w 7392421"/>
              <a:gd name="connsiteY1135" fmla="*/ 636311 h 6858000"/>
              <a:gd name="connsiteX1136" fmla="*/ 1458737 w 7392421"/>
              <a:gd name="connsiteY1136" fmla="*/ 636311 h 6858000"/>
              <a:gd name="connsiteX1137" fmla="*/ 1475696 w 7392421"/>
              <a:gd name="connsiteY1137" fmla="*/ 632514 h 6858000"/>
              <a:gd name="connsiteX1138" fmla="*/ 1488417 w 7392421"/>
              <a:gd name="connsiteY1138" fmla="*/ 621125 h 6858000"/>
              <a:gd name="connsiteX1139" fmla="*/ 1475696 w 7392421"/>
              <a:gd name="connsiteY1139" fmla="*/ 613532 h 6858000"/>
              <a:gd name="connsiteX1140" fmla="*/ 1420576 w 7392421"/>
              <a:gd name="connsiteY1140" fmla="*/ 602142 h 6858000"/>
              <a:gd name="connsiteX1141" fmla="*/ 1369696 w 7392421"/>
              <a:gd name="connsiteY1141" fmla="*/ 594549 h 6858000"/>
              <a:gd name="connsiteX1142" fmla="*/ 1310337 w 7392421"/>
              <a:gd name="connsiteY1142" fmla="*/ 586956 h 6858000"/>
              <a:gd name="connsiteX1143" fmla="*/ 1340016 w 7392421"/>
              <a:gd name="connsiteY1143" fmla="*/ 571771 h 6858000"/>
              <a:gd name="connsiteX1144" fmla="*/ 1352736 w 7392421"/>
              <a:gd name="connsiteY1144" fmla="*/ 571771 h 6858000"/>
              <a:gd name="connsiteX1145" fmla="*/ 1407857 w 7392421"/>
              <a:gd name="connsiteY1145" fmla="*/ 575567 h 6858000"/>
              <a:gd name="connsiteX1146" fmla="*/ 1416336 w 7392421"/>
              <a:gd name="connsiteY1146" fmla="*/ 564178 h 6858000"/>
              <a:gd name="connsiteX1147" fmla="*/ 1429056 w 7392421"/>
              <a:gd name="connsiteY1147" fmla="*/ 556585 h 6858000"/>
              <a:gd name="connsiteX1148" fmla="*/ 1492656 w 7392421"/>
              <a:gd name="connsiteY1148" fmla="*/ 560381 h 6858000"/>
              <a:gd name="connsiteX1149" fmla="*/ 1560496 w 7392421"/>
              <a:gd name="connsiteY1149" fmla="*/ 567974 h 6858000"/>
              <a:gd name="connsiteX1150" fmla="*/ 1633106 w 7392421"/>
              <a:gd name="connsiteY1150" fmla="*/ 586956 h 6858000"/>
              <a:gd name="connsiteX1151" fmla="*/ 1640713 w 7392421"/>
              <a:gd name="connsiteY1151" fmla="*/ 587718 h 6858000"/>
              <a:gd name="connsiteX1152" fmla="*/ 1646583 w 7392421"/>
              <a:gd name="connsiteY1152" fmla="*/ 588679 h 6858000"/>
              <a:gd name="connsiteX1153" fmla="*/ 1641283 w 7392421"/>
              <a:gd name="connsiteY1153" fmla="*/ 604469 h 6858000"/>
              <a:gd name="connsiteX1154" fmla="*/ 1670972 w 7392421"/>
              <a:gd name="connsiteY1154" fmla="*/ 604469 h 6858000"/>
              <a:gd name="connsiteX1155" fmla="*/ 1675810 w 7392421"/>
              <a:gd name="connsiteY1155" fmla="*/ 591235 h 6858000"/>
              <a:gd name="connsiteX1156" fmla="*/ 1708895 w 7392421"/>
              <a:gd name="connsiteY1156" fmla="*/ 594549 h 6858000"/>
              <a:gd name="connsiteX1157" fmla="*/ 1810655 w 7392421"/>
              <a:gd name="connsiteY1157" fmla="*/ 583160 h 6858000"/>
              <a:gd name="connsiteX1158" fmla="*/ 1821753 w 7392421"/>
              <a:gd name="connsiteY1158" fmla="*/ 575621 h 6858000"/>
              <a:gd name="connsiteX1159" fmla="*/ 1830549 w 7392421"/>
              <a:gd name="connsiteY1159" fmla="*/ 574582 h 6858000"/>
              <a:gd name="connsiteX1160" fmla="*/ 1844863 w 7392421"/>
              <a:gd name="connsiteY1160" fmla="*/ 554845 h 6858000"/>
              <a:gd name="connsiteX1161" fmla="*/ 1850662 w 7392421"/>
              <a:gd name="connsiteY1161" fmla="*/ 548677 h 6858000"/>
              <a:gd name="connsiteX1162" fmla="*/ 1860747 w 7392421"/>
              <a:gd name="connsiteY1162" fmla="*/ 547339 h 6858000"/>
              <a:gd name="connsiteX1163" fmla="*/ 1861829 w 7392421"/>
              <a:gd name="connsiteY1163" fmla="*/ 550333 h 6858000"/>
              <a:gd name="connsiteX1164" fmla="*/ 1899999 w 7392421"/>
              <a:gd name="connsiteY1164" fmla="*/ 532288 h 6858000"/>
              <a:gd name="connsiteX1165" fmla="*/ 1912724 w 7392421"/>
              <a:gd name="connsiteY1165" fmla="*/ 523265 h 6858000"/>
              <a:gd name="connsiteX1166" fmla="*/ 1963618 w 7392421"/>
              <a:gd name="connsiteY1166" fmla="*/ 514243 h 6858000"/>
              <a:gd name="connsiteX1167" fmla="*/ 1967860 w 7392421"/>
              <a:gd name="connsiteY1167" fmla="*/ 505220 h 6858000"/>
              <a:gd name="connsiteX1168" fmla="*/ 1963618 w 7392421"/>
              <a:gd name="connsiteY1168" fmla="*/ 500709 h 6858000"/>
              <a:gd name="connsiteX1169" fmla="*/ 1946653 w 7392421"/>
              <a:gd name="connsiteY1169" fmla="*/ 500709 h 6858000"/>
              <a:gd name="connsiteX1170" fmla="*/ 1933930 w 7392421"/>
              <a:gd name="connsiteY1170" fmla="*/ 496197 h 6858000"/>
              <a:gd name="connsiteX1171" fmla="*/ 1927754 w 7392421"/>
              <a:gd name="connsiteY1171" fmla="*/ 488732 h 6858000"/>
              <a:gd name="connsiteX1172" fmla="*/ 1929374 w 7392421"/>
              <a:gd name="connsiteY1172" fmla="*/ 488248 h 6858000"/>
              <a:gd name="connsiteX1173" fmla="*/ 1938914 w 7392421"/>
              <a:gd name="connsiteY1173" fmla="*/ 483977 h 6858000"/>
              <a:gd name="connsiteX1174" fmla="*/ 1937455 w 7392421"/>
              <a:gd name="connsiteY1174" fmla="*/ 482888 h 6858000"/>
              <a:gd name="connsiteX1175" fmla="*/ 1960536 w 7392421"/>
              <a:gd name="connsiteY1175" fmla="*/ 482487 h 6858000"/>
              <a:gd name="connsiteX1176" fmla="*/ 2058086 w 7392421"/>
              <a:gd name="connsiteY1176" fmla="*/ 482487 h 6858000"/>
              <a:gd name="connsiteX1177" fmla="*/ 2096257 w 7392421"/>
              <a:gd name="connsiteY1177" fmla="*/ 475701 h 6858000"/>
              <a:gd name="connsiteX1178" fmla="*/ 2138669 w 7392421"/>
              <a:gd name="connsiteY1178" fmla="*/ 472308 h 6858000"/>
              <a:gd name="connsiteX1179" fmla="*/ 2193806 w 7392421"/>
              <a:gd name="connsiteY1179" fmla="*/ 472308 h 6858000"/>
              <a:gd name="connsiteX1180" fmla="*/ 2227736 w 7392421"/>
              <a:gd name="connsiteY1180" fmla="*/ 468916 h 6858000"/>
              <a:gd name="connsiteX1181" fmla="*/ 2240459 w 7392421"/>
              <a:gd name="connsiteY1181" fmla="*/ 465524 h 6858000"/>
              <a:gd name="connsiteX1182" fmla="*/ 2291355 w 7392421"/>
              <a:gd name="connsiteY1182" fmla="*/ 465524 h 6858000"/>
              <a:gd name="connsiteX1183" fmla="*/ 2346491 w 7392421"/>
              <a:gd name="connsiteY1183" fmla="*/ 465524 h 6858000"/>
              <a:gd name="connsiteX1184" fmla="*/ 2401628 w 7392421"/>
              <a:gd name="connsiteY1184" fmla="*/ 465524 h 6858000"/>
              <a:gd name="connsiteX1185" fmla="*/ 2427075 w 7392421"/>
              <a:gd name="connsiteY1185" fmla="*/ 458738 h 6858000"/>
              <a:gd name="connsiteX1186" fmla="*/ 2465247 w 7392421"/>
              <a:gd name="connsiteY1186" fmla="*/ 458738 h 6858000"/>
              <a:gd name="connsiteX1187" fmla="*/ 2482211 w 7392421"/>
              <a:gd name="connsiteY1187" fmla="*/ 458738 h 6858000"/>
              <a:gd name="connsiteX1188" fmla="*/ 2528866 w 7392421"/>
              <a:gd name="connsiteY1188" fmla="*/ 462131 h 6858000"/>
              <a:gd name="connsiteX1189" fmla="*/ 2545830 w 7392421"/>
              <a:gd name="connsiteY1189" fmla="*/ 451953 h 6858000"/>
              <a:gd name="connsiteX1190" fmla="*/ 2562795 w 7392421"/>
              <a:gd name="connsiteY1190" fmla="*/ 451953 h 6858000"/>
              <a:gd name="connsiteX1191" fmla="*/ 2567036 w 7392421"/>
              <a:gd name="connsiteY1191" fmla="*/ 445169 h 6858000"/>
              <a:gd name="connsiteX1192" fmla="*/ 2622173 w 7392421"/>
              <a:gd name="connsiteY1192" fmla="*/ 445169 h 6858000"/>
              <a:gd name="connsiteX1193" fmla="*/ 2622173 w 7392421"/>
              <a:gd name="connsiteY1193" fmla="*/ 451953 h 6858000"/>
              <a:gd name="connsiteX1194" fmla="*/ 2728205 w 7392421"/>
              <a:gd name="connsiteY1194" fmla="*/ 451953 h 6858000"/>
              <a:gd name="connsiteX1195" fmla="*/ 2753652 w 7392421"/>
              <a:gd name="connsiteY1195" fmla="*/ 451953 h 6858000"/>
              <a:gd name="connsiteX1196" fmla="*/ 2851202 w 7392421"/>
              <a:gd name="connsiteY1196" fmla="*/ 445169 h 6858000"/>
              <a:gd name="connsiteX1197" fmla="*/ 2851202 w 7392421"/>
              <a:gd name="connsiteY1197" fmla="*/ 434990 h 6858000"/>
              <a:gd name="connsiteX1198" fmla="*/ 2855442 w 7392421"/>
              <a:gd name="connsiteY1198" fmla="*/ 431597 h 6858000"/>
              <a:gd name="connsiteX1199" fmla="*/ 2863925 w 7392421"/>
              <a:gd name="connsiteY1199" fmla="*/ 434990 h 6858000"/>
              <a:gd name="connsiteX1200" fmla="*/ 2944509 w 7392421"/>
              <a:gd name="connsiteY1200" fmla="*/ 434990 h 6858000"/>
              <a:gd name="connsiteX1201" fmla="*/ 2961474 w 7392421"/>
              <a:gd name="connsiteY1201" fmla="*/ 441776 h 6858000"/>
              <a:gd name="connsiteX1202" fmla="*/ 2991163 w 7392421"/>
              <a:gd name="connsiteY1202" fmla="*/ 441776 h 6858000"/>
              <a:gd name="connsiteX1203" fmla="*/ 3020852 w 7392421"/>
              <a:gd name="connsiteY1203" fmla="*/ 428205 h 6858000"/>
              <a:gd name="connsiteX1204" fmla="*/ 3033575 w 7392421"/>
              <a:gd name="connsiteY1204" fmla="*/ 424812 h 6858000"/>
              <a:gd name="connsiteX1205" fmla="*/ 3050540 w 7392421"/>
              <a:gd name="connsiteY1205" fmla="*/ 424812 h 6858000"/>
              <a:gd name="connsiteX1206" fmla="*/ 3054782 w 7392421"/>
              <a:gd name="connsiteY1206" fmla="*/ 421420 h 6858000"/>
              <a:gd name="connsiteX1207" fmla="*/ 3050540 w 7392421"/>
              <a:gd name="connsiteY1207" fmla="*/ 414635 h 6858000"/>
              <a:gd name="connsiteX1208" fmla="*/ 2999646 w 7392421"/>
              <a:gd name="connsiteY1208" fmla="*/ 407849 h 6858000"/>
              <a:gd name="connsiteX1209" fmla="*/ 2986921 w 7392421"/>
              <a:gd name="connsiteY1209" fmla="*/ 401065 h 6858000"/>
              <a:gd name="connsiteX1210" fmla="*/ 2948751 w 7392421"/>
              <a:gd name="connsiteY1210" fmla="*/ 387494 h 6858000"/>
              <a:gd name="connsiteX1211" fmla="*/ 2940268 w 7392421"/>
              <a:gd name="connsiteY1211" fmla="*/ 390887 h 6858000"/>
              <a:gd name="connsiteX1212" fmla="*/ 2931785 w 7392421"/>
              <a:gd name="connsiteY1212" fmla="*/ 384101 h 6858000"/>
              <a:gd name="connsiteX1213" fmla="*/ 2893615 w 7392421"/>
              <a:gd name="connsiteY1213" fmla="*/ 367139 h 6858000"/>
              <a:gd name="connsiteX1214" fmla="*/ 2863925 w 7392421"/>
              <a:gd name="connsiteY1214" fmla="*/ 377317 h 6858000"/>
              <a:gd name="connsiteX1215" fmla="*/ 2859683 w 7392421"/>
              <a:gd name="connsiteY1215" fmla="*/ 373924 h 6858000"/>
              <a:gd name="connsiteX1216" fmla="*/ 2829996 w 7392421"/>
              <a:gd name="connsiteY1216" fmla="*/ 373924 h 6858000"/>
              <a:gd name="connsiteX1217" fmla="*/ 2770618 w 7392421"/>
              <a:gd name="connsiteY1217" fmla="*/ 384101 h 6858000"/>
              <a:gd name="connsiteX1218" fmla="*/ 2766377 w 7392421"/>
              <a:gd name="connsiteY1218" fmla="*/ 377317 h 6858000"/>
              <a:gd name="connsiteX1219" fmla="*/ 2757894 w 7392421"/>
              <a:gd name="connsiteY1219" fmla="*/ 346783 h 6858000"/>
              <a:gd name="connsiteX1220" fmla="*/ 2728205 w 7392421"/>
              <a:gd name="connsiteY1220" fmla="*/ 346783 h 6858000"/>
              <a:gd name="connsiteX1221" fmla="*/ 2719722 w 7392421"/>
              <a:gd name="connsiteY1221" fmla="*/ 360353 h 6858000"/>
              <a:gd name="connsiteX1222" fmla="*/ 2694275 w 7392421"/>
              <a:gd name="connsiteY1222" fmla="*/ 373924 h 6858000"/>
              <a:gd name="connsiteX1223" fmla="*/ 2685792 w 7392421"/>
              <a:gd name="connsiteY1223" fmla="*/ 377317 h 6858000"/>
              <a:gd name="connsiteX1224" fmla="*/ 2668827 w 7392421"/>
              <a:gd name="connsiteY1224" fmla="*/ 377317 h 6858000"/>
              <a:gd name="connsiteX1225" fmla="*/ 2651863 w 7392421"/>
              <a:gd name="connsiteY1225" fmla="*/ 377317 h 6858000"/>
              <a:gd name="connsiteX1226" fmla="*/ 2643380 w 7392421"/>
              <a:gd name="connsiteY1226" fmla="*/ 384101 h 6858000"/>
              <a:gd name="connsiteX1227" fmla="*/ 2639138 w 7392421"/>
              <a:gd name="connsiteY1227" fmla="*/ 404457 h 6858000"/>
              <a:gd name="connsiteX1228" fmla="*/ 2622173 w 7392421"/>
              <a:gd name="connsiteY1228" fmla="*/ 404457 h 6858000"/>
              <a:gd name="connsiteX1229" fmla="*/ 2617931 w 7392421"/>
              <a:gd name="connsiteY1229" fmla="*/ 394280 h 6858000"/>
              <a:gd name="connsiteX1230" fmla="*/ 2584002 w 7392421"/>
              <a:gd name="connsiteY1230" fmla="*/ 384101 h 6858000"/>
              <a:gd name="connsiteX1231" fmla="*/ 2575519 w 7392421"/>
              <a:gd name="connsiteY1231" fmla="*/ 387494 h 6858000"/>
              <a:gd name="connsiteX1232" fmla="*/ 2558554 w 7392421"/>
              <a:gd name="connsiteY1232" fmla="*/ 387494 h 6858000"/>
              <a:gd name="connsiteX1233" fmla="*/ 2550072 w 7392421"/>
              <a:gd name="connsiteY1233" fmla="*/ 394280 h 6858000"/>
              <a:gd name="connsiteX1234" fmla="*/ 2545830 w 7392421"/>
              <a:gd name="connsiteY1234" fmla="*/ 384101 h 6858000"/>
              <a:gd name="connsiteX1235" fmla="*/ 2541589 w 7392421"/>
              <a:gd name="connsiteY1235" fmla="*/ 384101 h 6858000"/>
              <a:gd name="connsiteX1236" fmla="*/ 2503417 w 7392421"/>
              <a:gd name="connsiteY1236" fmla="*/ 390887 h 6858000"/>
              <a:gd name="connsiteX1237" fmla="*/ 2461005 w 7392421"/>
              <a:gd name="connsiteY1237" fmla="*/ 384101 h 6858000"/>
              <a:gd name="connsiteX1238" fmla="*/ 2418593 w 7392421"/>
              <a:gd name="connsiteY1238" fmla="*/ 387494 h 6858000"/>
              <a:gd name="connsiteX1239" fmla="*/ 2367697 w 7392421"/>
              <a:gd name="connsiteY1239" fmla="*/ 387494 h 6858000"/>
              <a:gd name="connsiteX1240" fmla="*/ 2363456 w 7392421"/>
              <a:gd name="connsiteY1240" fmla="*/ 387494 h 6858000"/>
              <a:gd name="connsiteX1241" fmla="*/ 2363456 w 7392421"/>
              <a:gd name="connsiteY1241" fmla="*/ 390887 h 6858000"/>
              <a:gd name="connsiteX1242" fmla="*/ 2376179 w 7392421"/>
              <a:gd name="connsiteY1242" fmla="*/ 397672 h 6858000"/>
              <a:gd name="connsiteX1243" fmla="*/ 2384662 w 7392421"/>
              <a:gd name="connsiteY1243" fmla="*/ 404457 h 6858000"/>
              <a:gd name="connsiteX1244" fmla="*/ 2371939 w 7392421"/>
              <a:gd name="connsiteY1244" fmla="*/ 407849 h 6858000"/>
              <a:gd name="connsiteX1245" fmla="*/ 2401628 w 7392421"/>
              <a:gd name="connsiteY1245" fmla="*/ 418028 h 6858000"/>
              <a:gd name="connsiteX1246" fmla="*/ 2414352 w 7392421"/>
              <a:gd name="connsiteY1246" fmla="*/ 424812 h 6858000"/>
              <a:gd name="connsiteX1247" fmla="*/ 2401628 w 7392421"/>
              <a:gd name="connsiteY1247" fmla="*/ 431597 h 6858000"/>
              <a:gd name="connsiteX1248" fmla="*/ 2371939 w 7392421"/>
              <a:gd name="connsiteY1248" fmla="*/ 424812 h 6858000"/>
              <a:gd name="connsiteX1249" fmla="*/ 2363456 w 7392421"/>
              <a:gd name="connsiteY1249" fmla="*/ 424812 h 6858000"/>
              <a:gd name="connsiteX1250" fmla="*/ 2316802 w 7392421"/>
              <a:gd name="connsiteY1250" fmla="*/ 431597 h 6858000"/>
              <a:gd name="connsiteX1251" fmla="*/ 2287114 w 7392421"/>
              <a:gd name="connsiteY1251" fmla="*/ 424812 h 6858000"/>
              <a:gd name="connsiteX1252" fmla="*/ 2282872 w 7392421"/>
              <a:gd name="connsiteY1252" fmla="*/ 424812 h 6858000"/>
              <a:gd name="connsiteX1253" fmla="*/ 2248942 w 7392421"/>
              <a:gd name="connsiteY1253" fmla="*/ 431597 h 6858000"/>
              <a:gd name="connsiteX1254" fmla="*/ 2202288 w 7392421"/>
              <a:gd name="connsiteY1254" fmla="*/ 418028 h 6858000"/>
              <a:gd name="connsiteX1255" fmla="*/ 2198046 w 7392421"/>
              <a:gd name="connsiteY1255" fmla="*/ 407849 h 6858000"/>
              <a:gd name="connsiteX1256" fmla="*/ 2185323 w 7392421"/>
              <a:gd name="connsiteY1256" fmla="*/ 397672 h 6858000"/>
              <a:gd name="connsiteX1257" fmla="*/ 2121704 w 7392421"/>
              <a:gd name="connsiteY1257" fmla="*/ 394280 h 6858000"/>
              <a:gd name="connsiteX1258" fmla="*/ 2108981 w 7392421"/>
              <a:gd name="connsiteY1258" fmla="*/ 394280 h 6858000"/>
              <a:gd name="connsiteX1259" fmla="*/ 2070809 w 7392421"/>
              <a:gd name="connsiteY1259" fmla="*/ 394280 h 6858000"/>
              <a:gd name="connsiteX1260" fmla="*/ 2051724 w 7392421"/>
              <a:gd name="connsiteY1260" fmla="*/ 387918 h 6858000"/>
              <a:gd name="connsiteX1261" fmla="*/ 2046930 w 7392421"/>
              <a:gd name="connsiteY1261" fmla="*/ 389516 h 6858000"/>
              <a:gd name="connsiteX1262" fmla="*/ 2044915 w 7392421"/>
              <a:gd name="connsiteY1262" fmla="*/ 382897 h 6858000"/>
              <a:gd name="connsiteX1263" fmla="*/ 2035374 w 7392421"/>
              <a:gd name="connsiteY1263" fmla="*/ 378151 h 6858000"/>
              <a:gd name="connsiteX1264" fmla="*/ 1988734 w 7392421"/>
              <a:gd name="connsiteY1264" fmla="*/ 370558 h 6858000"/>
              <a:gd name="connsiteX1265" fmla="*/ 1912414 w 7392421"/>
              <a:gd name="connsiteY1265" fmla="*/ 370558 h 6858000"/>
              <a:gd name="connsiteX1266" fmla="*/ 1946334 w 7392421"/>
              <a:gd name="connsiteY1266" fmla="*/ 359169 h 6858000"/>
              <a:gd name="connsiteX1267" fmla="*/ 1954814 w 7392421"/>
              <a:gd name="connsiteY1267" fmla="*/ 351576 h 6858000"/>
              <a:gd name="connsiteX1268" fmla="*/ 1942094 w 7392421"/>
              <a:gd name="connsiteY1268" fmla="*/ 343983 h 6858000"/>
              <a:gd name="connsiteX1269" fmla="*/ 1891215 w 7392421"/>
              <a:gd name="connsiteY1269" fmla="*/ 351576 h 6858000"/>
              <a:gd name="connsiteX1270" fmla="*/ 1819135 w 7392421"/>
              <a:gd name="connsiteY1270" fmla="*/ 351576 h 6858000"/>
              <a:gd name="connsiteX1271" fmla="*/ 1764015 w 7392421"/>
              <a:gd name="connsiteY1271" fmla="*/ 336390 h 6858000"/>
              <a:gd name="connsiteX1272" fmla="*/ 1836095 w 7392421"/>
              <a:gd name="connsiteY1272" fmla="*/ 332593 h 6858000"/>
              <a:gd name="connsiteX1273" fmla="*/ 1903935 w 7392421"/>
              <a:gd name="connsiteY1273" fmla="*/ 325000 h 6858000"/>
              <a:gd name="connsiteX1274" fmla="*/ 1916654 w 7392421"/>
              <a:gd name="connsiteY1274" fmla="*/ 325000 h 6858000"/>
              <a:gd name="connsiteX1275" fmla="*/ 1929374 w 7392421"/>
              <a:gd name="connsiteY1275" fmla="*/ 294629 h 6858000"/>
              <a:gd name="connsiteX1276" fmla="*/ 1929374 w 7392421"/>
              <a:gd name="connsiteY1276" fmla="*/ 287036 h 6858000"/>
              <a:gd name="connsiteX1277" fmla="*/ 1916654 w 7392421"/>
              <a:gd name="connsiteY1277" fmla="*/ 283239 h 6858000"/>
              <a:gd name="connsiteX1278" fmla="*/ 1874255 w 7392421"/>
              <a:gd name="connsiteY1278" fmla="*/ 283239 h 6858000"/>
              <a:gd name="connsiteX1279" fmla="*/ 1870015 w 7392421"/>
              <a:gd name="connsiteY1279" fmla="*/ 275646 h 6858000"/>
              <a:gd name="connsiteX1280" fmla="*/ 1874255 w 7392421"/>
              <a:gd name="connsiteY1280" fmla="*/ 271850 h 6858000"/>
              <a:gd name="connsiteX1281" fmla="*/ 1916654 w 7392421"/>
              <a:gd name="connsiteY1281" fmla="*/ 271850 h 6858000"/>
              <a:gd name="connsiteX1282" fmla="*/ 1959054 w 7392421"/>
              <a:gd name="connsiteY1282" fmla="*/ 271850 h 6858000"/>
              <a:gd name="connsiteX1283" fmla="*/ 1980254 w 7392421"/>
              <a:gd name="connsiteY1283" fmla="*/ 271850 h 6858000"/>
              <a:gd name="connsiteX1284" fmla="*/ 2014174 w 7392421"/>
              <a:gd name="connsiteY1284" fmla="*/ 252868 h 6858000"/>
              <a:gd name="connsiteX1285" fmla="*/ 2065053 w 7392421"/>
              <a:gd name="connsiteY1285" fmla="*/ 237682 h 6858000"/>
              <a:gd name="connsiteX1286" fmla="*/ 2077773 w 7392421"/>
              <a:gd name="connsiteY1286" fmla="*/ 226292 h 6858000"/>
              <a:gd name="connsiteX1287" fmla="*/ 2065053 w 7392421"/>
              <a:gd name="connsiteY1287" fmla="*/ 218699 h 6858000"/>
              <a:gd name="connsiteX1288" fmla="*/ 2060814 w 7392421"/>
              <a:gd name="connsiteY1288" fmla="*/ 207310 h 6858000"/>
              <a:gd name="connsiteX1289" fmla="*/ 2056574 w 7392421"/>
              <a:gd name="connsiteY1289" fmla="*/ 192124 h 6858000"/>
              <a:gd name="connsiteX1290" fmla="*/ 2056574 w 7392421"/>
              <a:gd name="connsiteY1290" fmla="*/ 180735 h 6858000"/>
              <a:gd name="connsiteX1291" fmla="*/ 2060814 w 7392421"/>
              <a:gd name="connsiteY1291" fmla="*/ 180735 h 6858000"/>
              <a:gd name="connsiteX1292" fmla="*/ 2060814 w 7392421"/>
              <a:gd name="connsiteY1292" fmla="*/ 154160 h 6858000"/>
              <a:gd name="connsiteX1293" fmla="*/ 2026894 w 7392421"/>
              <a:gd name="connsiteY1293" fmla="*/ 127584 h 6858000"/>
              <a:gd name="connsiteX1294" fmla="*/ 2069294 w 7392421"/>
              <a:gd name="connsiteY1294" fmla="*/ 116195 h 6858000"/>
              <a:gd name="connsiteX1295" fmla="*/ 2065053 w 7392421"/>
              <a:gd name="connsiteY1295" fmla="*/ 112398 h 6858000"/>
              <a:gd name="connsiteX1296" fmla="*/ 1895454 w 7392421"/>
              <a:gd name="connsiteY1296" fmla="*/ 112398 h 6858000"/>
              <a:gd name="connsiteX1297" fmla="*/ 1891215 w 7392421"/>
              <a:gd name="connsiteY1297" fmla="*/ 108602 h 6858000"/>
              <a:gd name="connsiteX1298" fmla="*/ 1912414 w 7392421"/>
              <a:gd name="connsiteY1298" fmla="*/ 104805 h 6858000"/>
              <a:gd name="connsiteX1299" fmla="*/ 1932554 w 7392421"/>
              <a:gd name="connsiteY1299" fmla="*/ 101009 h 6858000"/>
              <a:gd name="connsiteX1300" fmla="*/ 1939721 w 7392421"/>
              <a:gd name="connsiteY1300" fmla="*/ 93110 h 6858000"/>
              <a:gd name="connsiteX1301" fmla="*/ 1954706 w 7392421"/>
              <a:gd name="connsiteY1301" fmla="*/ 92430 h 6858000"/>
              <a:gd name="connsiteX1302" fmla="*/ 1997118 w 7392421"/>
              <a:gd name="connsiteY1302" fmla="*/ 84723 h 6858000"/>
              <a:gd name="connsiteX1303" fmla="*/ 2035290 w 7392421"/>
              <a:gd name="connsiteY1303" fmla="*/ 92430 h 6858000"/>
              <a:gd name="connsiteX1304" fmla="*/ 2039532 w 7392421"/>
              <a:gd name="connsiteY1304" fmla="*/ 92430 h 6858000"/>
              <a:gd name="connsiteX1305" fmla="*/ 2043773 w 7392421"/>
              <a:gd name="connsiteY1305" fmla="*/ 80870 h 6858000"/>
              <a:gd name="connsiteX1306" fmla="*/ 2052255 w 7392421"/>
              <a:gd name="connsiteY1306" fmla="*/ 88576 h 6858000"/>
              <a:gd name="connsiteX1307" fmla="*/ 2069220 w 7392421"/>
              <a:gd name="connsiteY1307" fmla="*/ 88576 h 6858000"/>
              <a:gd name="connsiteX1308" fmla="*/ 2077703 w 7392421"/>
              <a:gd name="connsiteY1308" fmla="*/ 92430 h 6858000"/>
              <a:gd name="connsiteX1309" fmla="*/ 2111632 w 7392421"/>
              <a:gd name="connsiteY1309" fmla="*/ 80870 h 6858000"/>
              <a:gd name="connsiteX1310" fmla="*/ 2115874 w 7392421"/>
              <a:gd name="connsiteY1310" fmla="*/ 69309 h 6858000"/>
              <a:gd name="connsiteX1311" fmla="*/ 2132839 w 7392421"/>
              <a:gd name="connsiteY1311" fmla="*/ 69309 h 6858000"/>
              <a:gd name="connsiteX1312" fmla="*/ 2137081 w 7392421"/>
              <a:gd name="connsiteY1312" fmla="*/ 92430 h 6858000"/>
              <a:gd name="connsiteX1313" fmla="*/ 2145564 w 7392421"/>
              <a:gd name="connsiteY1313" fmla="*/ 100137 h 6858000"/>
              <a:gd name="connsiteX1314" fmla="*/ 2162528 w 7392421"/>
              <a:gd name="connsiteY1314" fmla="*/ 100137 h 6858000"/>
              <a:gd name="connsiteX1315" fmla="*/ 2179493 w 7392421"/>
              <a:gd name="connsiteY1315" fmla="*/ 100137 h 6858000"/>
              <a:gd name="connsiteX1316" fmla="*/ 2187976 w 7392421"/>
              <a:gd name="connsiteY1316" fmla="*/ 103990 h 6858000"/>
              <a:gd name="connsiteX1317" fmla="*/ 2213423 w 7392421"/>
              <a:gd name="connsiteY1317" fmla="*/ 119404 h 6858000"/>
              <a:gd name="connsiteX1318" fmla="*/ 2221906 w 7392421"/>
              <a:gd name="connsiteY1318" fmla="*/ 134818 h 6858000"/>
              <a:gd name="connsiteX1319" fmla="*/ 2251595 w 7392421"/>
              <a:gd name="connsiteY1319" fmla="*/ 134818 h 6858000"/>
              <a:gd name="connsiteX1320" fmla="*/ 2260078 w 7392421"/>
              <a:gd name="connsiteY1320" fmla="*/ 100137 h 6858000"/>
              <a:gd name="connsiteX1321" fmla="*/ 2264319 w 7392421"/>
              <a:gd name="connsiteY1321" fmla="*/ 92430 h 6858000"/>
              <a:gd name="connsiteX1322" fmla="*/ 2323697 w 7392421"/>
              <a:gd name="connsiteY1322" fmla="*/ 103990 h 6858000"/>
              <a:gd name="connsiteX1323" fmla="*/ 2353384 w 7392421"/>
              <a:gd name="connsiteY1323" fmla="*/ 103990 h 6858000"/>
              <a:gd name="connsiteX1324" fmla="*/ 2357626 w 7392421"/>
              <a:gd name="connsiteY1324" fmla="*/ 100137 h 6858000"/>
              <a:gd name="connsiteX1325" fmla="*/ 2387316 w 7392421"/>
              <a:gd name="connsiteY1325" fmla="*/ 111697 h 6858000"/>
              <a:gd name="connsiteX1326" fmla="*/ 2425486 w 7392421"/>
              <a:gd name="connsiteY1326" fmla="*/ 92430 h 6858000"/>
              <a:gd name="connsiteX1327" fmla="*/ 2433969 w 7392421"/>
              <a:gd name="connsiteY1327" fmla="*/ 84723 h 6858000"/>
              <a:gd name="connsiteX1328" fmla="*/ 2442452 w 7392421"/>
              <a:gd name="connsiteY1328" fmla="*/ 88576 h 6858000"/>
              <a:gd name="connsiteX1329" fmla="*/ 2480623 w 7392421"/>
              <a:gd name="connsiteY1329" fmla="*/ 73163 h 6858000"/>
              <a:gd name="connsiteX1330" fmla="*/ 2493347 w 7392421"/>
              <a:gd name="connsiteY1330" fmla="*/ 65456 h 6858000"/>
              <a:gd name="connsiteX1331" fmla="*/ 2544242 w 7392421"/>
              <a:gd name="connsiteY1331" fmla="*/ 57749 h 6858000"/>
              <a:gd name="connsiteX1332" fmla="*/ 2548483 w 7392421"/>
              <a:gd name="connsiteY1332" fmla="*/ 50042 h 6858000"/>
              <a:gd name="connsiteX1333" fmla="*/ 2544242 w 7392421"/>
              <a:gd name="connsiteY1333" fmla="*/ 46189 h 6858000"/>
              <a:gd name="connsiteX1334" fmla="*/ 2527276 w 7392421"/>
              <a:gd name="connsiteY1334" fmla="*/ 46189 h 6858000"/>
              <a:gd name="connsiteX1335" fmla="*/ 2514553 w 7392421"/>
              <a:gd name="connsiteY1335" fmla="*/ 42335 h 6858000"/>
              <a:gd name="connsiteX1336" fmla="*/ 2503748 w 7392421"/>
              <a:gd name="connsiteY1336" fmla="*/ 31180 h 6858000"/>
              <a:gd name="connsiteX1337" fmla="*/ 2541159 w 7392421"/>
              <a:gd name="connsiteY1337" fmla="*/ 30624 h 6858000"/>
              <a:gd name="connsiteX1338" fmla="*/ 2638709 w 7392421"/>
              <a:gd name="connsiteY1338" fmla="*/ 30624 h 6858000"/>
              <a:gd name="connsiteX1339" fmla="*/ 2676880 w 7392421"/>
              <a:gd name="connsiteY1339" fmla="*/ 24828 h 6858000"/>
              <a:gd name="connsiteX1340" fmla="*/ 2719292 w 7392421"/>
              <a:gd name="connsiteY1340" fmla="*/ 21930 h 6858000"/>
              <a:gd name="connsiteX1341" fmla="*/ 2774429 w 7392421"/>
              <a:gd name="connsiteY1341" fmla="*/ 21930 h 6858000"/>
              <a:gd name="connsiteX1342" fmla="*/ 2808359 w 7392421"/>
              <a:gd name="connsiteY1342" fmla="*/ 19032 h 6858000"/>
              <a:gd name="connsiteX1343" fmla="*/ 2821082 w 7392421"/>
              <a:gd name="connsiteY1343" fmla="*/ 16135 h 6858000"/>
              <a:gd name="connsiteX1344" fmla="*/ 2871978 w 7392421"/>
              <a:gd name="connsiteY1344" fmla="*/ 16135 h 6858000"/>
              <a:gd name="connsiteX1345" fmla="*/ 2927115 w 7392421"/>
              <a:gd name="connsiteY1345" fmla="*/ 16135 h 6858000"/>
              <a:gd name="connsiteX1346" fmla="*/ 2982251 w 7392421"/>
              <a:gd name="connsiteY1346" fmla="*/ 16135 h 6858000"/>
              <a:gd name="connsiteX1347" fmla="*/ 3007698 w 7392421"/>
              <a:gd name="connsiteY1347" fmla="*/ 10339 h 6858000"/>
              <a:gd name="connsiteX1348" fmla="*/ 3045870 w 7392421"/>
              <a:gd name="connsiteY1348" fmla="*/ 10339 h 6858000"/>
              <a:gd name="connsiteX1349" fmla="*/ 3062834 w 7392421"/>
              <a:gd name="connsiteY1349" fmla="*/ 10339 h 6858000"/>
              <a:gd name="connsiteX1350" fmla="*/ 3109489 w 7392421"/>
              <a:gd name="connsiteY1350" fmla="*/ 13237 h 6858000"/>
              <a:gd name="connsiteX1351" fmla="*/ 3126454 w 7392421"/>
              <a:gd name="connsiteY1351" fmla="*/ 4543 h 6858000"/>
              <a:gd name="connsiteX1352" fmla="*/ 3143418 w 7392421"/>
              <a:gd name="connsiteY1352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</a:cxnLst>
            <a:rect l="l" t="t" r="r" b="b"/>
            <a:pathLst>
              <a:path w="7392421" h="6858000">
                <a:moveTo>
                  <a:pt x="1848908" y="6196465"/>
                </a:moveTo>
                <a:lnTo>
                  <a:pt x="1851185" y="6198075"/>
                </a:lnTo>
                <a:cubicBezTo>
                  <a:pt x="1853835" y="6200448"/>
                  <a:pt x="1855955" y="6202346"/>
                  <a:pt x="1858075" y="6202346"/>
                </a:cubicBezTo>
                <a:cubicBezTo>
                  <a:pt x="1900475" y="6206142"/>
                  <a:pt x="1942874" y="6217531"/>
                  <a:pt x="1985274" y="6213735"/>
                </a:cubicBezTo>
                <a:cubicBezTo>
                  <a:pt x="1993754" y="6213735"/>
                  <a:pt x="2002234" y="6213735"/>
                  <a:pt x="2010714" y="6213735"/>
                </a:cubicBezTo>
                <a:cubicBezTo>
                  <a:pt x="2036154" y="6213735"/>
                  <a:pt x="2053114" y="6221328"/>
                  <a:pt x="2065834" y="6236514"/>
                </a:cubicBezTo>
                <a:cubicBezTo>
                  <a:pt x="2078554" y="6236514"/>
                  <a:pt x="2091274" y="6236514"/>
                  <a:pt x="2103994" y="6236514"/>
                </a:cubicBezTo>
                <a:cubicBezTo>
                  <a:pt x="2112474" y="6236514"/>
                  <a:pt x="2112474" y="6240310"/>
                  <a:pt x="2116714" y="6244107"/>
                </a:cubicBezTo>
                <a:cubicBezTo>
                  <a:pt x="2120954" y="6247903"/>
                  <a:pt x="2116714" y="6251700"/>
                  <a:pt x="2112474" y="6255496"/>
                </a:cubicBezTo>
                <a:cubicBezTo>
                  <a:pt x="2099754" y="6270682"/>
                  <a:pt x="2099754" y="6270682"/>
                  <a:pt x="2082794" y="6259293"/>
                </a:cubicBezTo>
                <a:cubicBezTo>
                  <a:pt x="2078554" y="6255496"/>
                  <a:pt x="2065834" y="6244107"/>
                  <a:pt x="2065834" y="6240310"/>
                </a:cubicBezTo>
                <a:cubicBezTo>
                  <a:pt x="2048874" y="6247903"/>
                  <a:pt x="2036154" y="6236514"/>
                  <a:pt x="2023434" y="6236514"/>
                </a:cubicBezTo>
                <a:cubicBezTo>
                  <a:pt x="2006474" y="6244107"/>
                  <a:pt x="1985274" y="6244107"/>
                  <a:pt x="1972554" y="6236514"/>
                </a:cubicBezTo>
                <a:cubicBezTo>
                  <a:pt x="1964075" y="6236514"/>
                  <a:pt x="1959834" y="6232717"/>
                  <a:pt x="1951355" y="6236514"/>
                </a:cubicBezTo>
                <a:cubicBezTo>
                  <a:pt x="1942874" y="6236514"/>
                  <a:pt x="1934395" y="6232717"/>
                  <a:pt x="1921675" y="6240310"/>
                </a:cubicBezTo>
                <a:cubicBezTo>
                  <a:pt x="1913195" y="6244107"/>
                  <a:pt x="1900475" y="6232717"/>
                  <a:pt x="1891994" y="6236514"/>
                </a:cubicBezTo>
                <a:cubicBezTo>
                  <a:pt x="1887755" y="6244107"/>
                  <a:pt x="1879274" y="6240310"/>
                  <a:pt x="1875035" y="6240310"/>
                </a:cubicBezTo>
                <a:cubicBezTo>
                  <a:pt x="1866555" y="6240310"/>
                  <a:pt x="1870795" y="6232717"/>
                  <a:pt x="1866555" y="6228921"/>
                </a:cubicBezTo>
                <a:cubicBezTo>
                  <a:pt x="1862314" y="6228921"/>
                  <a:pt x="1853835" y="6228921"/>
                  <a:pt x="1845355" y="6228921"/>
                </a:cubicBezTo>
                <a:cubicBezTo>
                  <a:pt x="1845355" y="6232717"/>
                  <a:pt x="1841115" y="6236514"/>
                  <a:pt x="1836875" y="6236514"/>
                </a:cubicBezTo>
                <a:cubicBezTo>
                  <a:pt x="1828395" y="6232717"/>
                  <a:pt x="1832635" y="6225124"/>
                  <a:pt x="1832635" y="6221328"/>
                </a:cubicBezTo>
                <a:cubicBezTo>
                  <a:pt x="1824155" y="6221328"/>
                  <a:pt x="1815675" y="6221328"/>
                  <a:pt x="1807195" y="6221328"/>
                </a:cubicBezTo>
                <a:cubicBezTo>
                  <a:pt x="1811435" y="6228921"/>
                  <a:pt x="1802955" y="6228921"/>
                  <a:pt x="1798716" y="6228921"/>
                </a:cubicBezTo>
                <a:cubicBezTo>
                  <a:pt x="1790235" y="6225124"/>
                  <a:pt x="1794475" y="6221328"/>
                  <a:pt x="1794475" y="6213735"/>
                </a:cubicBezTo>
                <a:cubicBezTo>
                  <a:pt x="1783875" y="6213735"/>
                  <a:pt x="1772216" y="6215633"/>
                  <a:pt x="1760555" y="6216108"/>
                </a:cubicBezTo>
                <a:lnTo>
                  <a:pt x="1743434" y="6212994"/>
                </a:lnTo>
                <a:lnTo>
                  <a:pt x="1746224" y="6212355"/>
                </a:lnTo>
                <a:cubicBezTo>
                  <a:pt x="1754707" y="6207504"/>
                  <a:pt x="1763190" y="6212355"/>
                  <a:pt x="1775913" y="6212355"/>
                </a:cubicBezTo>
                <a:cubicBezTo>
                  <a:pt x="1784396" y="6212355"/>
                  <a:pt x="1792877" y="6202655"/>
                  <a:pt x="1805602" y="6202655"/>
                </a:cubicBezTo>
                <a:cubicBezTo>
                  <a:pt x="1809843" y="6202655"/>
                  <a:pt x="1814085" y="6207504"/>
                  <a:pt x="1822567" y="6212355"/>
                </a:cubicBezTo>
                <a:cubicBezTo>
                  <a:pt x="1831049" y="6212355"/>
                  <a:pt x="1826809" y="6197805"/>
                  <a:pt x="1831049" y="6197805"/>
                </a:cubicBezTo>
                <a:cubicBezTo>
                  <a:pt x="1835291" y="6197805"/>
                  <a:pt x="1835291" y="6197805"/>
                  <a:pt x="1839532" y="6197805"/>
                </a:cubicBezTo>
                <a:close/>
                <a:moveTo>
                  <a:pt x="1913195" y="6186999"/>
                </a:moveTo>
                <a:lnTo>
                  <a:pt x="1913195" y="6187160"/>
                </a:lnTo>
                <a:lnTo>
                  <a:pt x="1912033" y="6187221"/>
                </a:lnTo>
                <a:close/>
                <a:moveTo>
                  <a:pt x="863352" y="5843219"/>
                </a:moveTo>
                <a:lnTo>
                  <a:pt x="864073" y="5843752"/>
                </a:lnTo>
                <a:lnTo>
                  <a:pt x="863059" y="5843752"/>
                </a:lnTo>
                <a:close/>
                <a:moveTo>
                  <a:pt x="883526" y="5689580"/>
                </a:moveTo>
                <a:cubicBezTo>
                  <a:pt x="883526" y="5689580"/>
                  <a:pt x="887766" y="5689580"/>
                  <a:pt x="892008" y="5689580"/>
                </a:cubicBezTo>
                <a:cubicBezTo>
                  <a:pt x="892008" y="5689580"/>
                  <a:pt x="896249" y="5689580"/>
                  <a:pt x="896249" y="5693132"/>
                </a:cubicBezTo>
                <a:lnTo>
                  <a:pt x="895512" y="5693596"/>
                </a:lnTo>
                <a:lnTo>
                  <a:pt x="892008" y="5693132"/>
                </a:lnTo>
                <a:cubicBezTo>
                  <a:pt x="887766" y="5693132"/>
                  <a:pt x="883526" y="5693132"/>
                  <a:pt x="883526" y="5689580"/>
                </a:cubicBezTo>
                <a:close/>
                <a:moveTo>
                  <a:pt x="1298563" y="5672327"/>
                </a:moveTo>
                <a:lnTo>
                  <a:pt x="1299170" y="5675371"/>
                </a:lnTo>
                <a:cubicBezTo>
                  <a:pt x="1303411" y="5678923"/>
                  <a:pt x="1299170" y="5682476"/>
                  <a:pt x="1299170" y="5682476"/>
                </a:cubicBezTo>
                <a:cubicBezTo>
                  <a:pt x="1294928" y="5678923"/>
                  <a:pt x="1294928" y="5678923"/>
                  <a:pt x="1294928" y="5675371"/>
                </a:cubicBezTo>
                <a:close/>
                <a:moveTo>
                  <a:pt x="985317" y="5668268"/>
                </a:moveTo>
                <a:cubicBezTo>
                  <a:pt x="989558" y="5671819"/>
                  <a:pt x="998040" y="5678923"/>
                  <a:pt x="1006522" y="5682476"/>
                </a:cubicBezTo>
                <a:cubicBezTo>
                  <a:pt x="1015004" y="5693132"/>
                  <a:pt x="1027729" y="5689580"/>
                  <a:pt x="1031970" y="5675371"/>
                </a:cubicBezTo>
                <a:cubicBezTo>
                  <a:pt x="1036212" y="5671819"/>
                  <a:pt x="1036212" y="5671819"/>
                  <a:pt x="1040453" y="5671819"/>
                </a:cubicBezTo>
                <a:cubicBezTo>
                  <a:pt x="1048936" y="5671819"/>
                  <a:pt x="1053176" y="5671819"/>
                  <a:pt x="1061659" y="5675371"/>
                </a:cubicBezTo>
                <a:cubicBezTo>
                  <a:pt x="1070141" y="5678923"/>
                  <a:pt x="1082865" y="5686028"/>
                  <a:pt x="1091348" y="5682476"/>
                </a:cubicBezTo>
                <a:cubicBezTo>
                  <a:pt x="1108314" y="5675371"/>
                  <a:pt x="1121037" y="5678923"/>
                  <a:pt x="1133760" y="5678923"/>
                </a:cubicBezTo>
                <a:cubicBezTo>
                  <a:pt x="1142243" y="5678923"/>
                  <a:pt x="1142243" y="5675371"/>
                  <a:pt x="1146484" y="5668268"/>
                </a:cubicBezTo>
                <a:cubicBezTo>
                  <a:pt x="1146484" y="5664716"/>
                  <a:pt x="1150725" y="5664716"/>
                  <a:pt x="1159208" y="5668268"/>
                </a:cubicBezTo>
                <a:cubicBezTo>
                  <a:pt x="1159208" y="5671819"/>
                  <a:pt x="1159208" y="5675371"/>
                  <a:pt x="1159208" y="5678923"/>
                </a:cubicBezTo>
                <a:cubicBezTo>
                  <a:pt x="1159208" y="5689580"/>
                  <a:pt x="1142243" y="5686028"/>
                  <a:pt x="1142243" y="5700236"/>
                </a:cubicBezTo>
                <a:cubicBezTo>
                  <a:pt x="1146484" y="5707340"/>
                  <a:pt x="1138001" y="5707340"/>
                  <a:pt x="1129518" y="5703788"/>
                </a:cubicBezTo>
                <a:cubicBezTo>
                  <a:pt x="1129518" y="5703788"/>
                  <a:pt x="1129518" y="5700236"/>
                  <a:pt x="1129518" y="5700236"/>
                </a:cubicBezTo>
                <a:cubicBezTo>
                  <a:pt x="1125277" y="5696683"/>
                  <a:pt x="1121037" y="5693132"/>
                  <a:pt x="1116795" y="5693132"/>
                </a:cubicBezTo>
                <a:cubicBezTo>
                  <a:pt x="1108314" y="5696683"/>
                  <a:pt x="1112554" y="5700236"/>
                  <a:pt x="1108314" y="5703788"/>
                </a:cubicBezTo>
                <a:lnTo>
                  <a:pt x="1100226" y="5708967"/>
                </a:lnTo>
                <a:lnTo>
                  <a:pt x="1042644" y="5708967"/>
                </a:lnTo>
                <a:cubicBezTo>
                  <a:pt x="1029919" y="5708967"/>
                  <a:pt x="1017195" y="5706069"/>
                  <a:pt x="1004472" y="5714762"/>
                </a:cubicBezTo>
                <a:cubicBezTo>
                  <a:pt x="1004472" y="5714762"/>
                  <a:pt x="1000231" y="5714762"/>
                  <a:pt x="995990" y="5711865"/>
                </a:cubicBezTo>
                <a:cubicBezTo>
                  <a:pt x="987508" y="5708967"/>
                  <a:pt x="979025" y="5708243"/>
                  <a:pt x="970542" y="5708605"/>
                </a:cubicBezTo>
                <a:lnTo>
                  <a:pt x="953015" y="5710850"/>
                </a:lnTo>
                <a:lnTo>
                  <a:pt x="948204" y="5704232"/>
                </a:lnTo>
                <a:cubicBezTo>
                  <a:pt x="943964" y="5702012"/>
                  <a:pt x="938662" y="5700236"/>
                  <a:pt x="934421" y="5696683"/>
                </a:cubicBezTo>
                <a:cubicBezTo>
                  <a:pt x="930179" y="5693132"/>
                  <a:pt x="925939" y="5693132"/>
                  <a:pt x="921698" y="5696683"/>
                </a:cubicBezTo>
                <a:cubicBezTo>
                  <a:pt x="917456" y="5703788"/>
                  <a:pt x="913215" y="5707340"/>
                  <a:pt x="904732" y="5703788"/>
                </a:cubicBezTo>
                <a:cubicBezTo>
                  <a:pt x="892008" y="5703788"/>
                  <a:pt x="896249" y="5700236"/>
                  <a:pt x="892008" y="5693132"/>
                </a:cubicBezTo>
                <a:cubicBezTo>
                  <a:pt x="892008" y="5693132"/>
                  <a:pt x="893068" y="5694020"/>
                  <a:pt x="894128" y="5694464"/>
                </a:cubicBezTo>
                <a:lnTo>
                  <a:pt x="895512" y="5693596"/>
                </a:lnTo>
                <a:lnTo>
                  <a:pt x="902082" y="5694464"/>
                </a:lnTo>
                <a:cubicBezTo>
                  <a:pt x="904732" y="5694907"/>
                  <a:pt x="906853" y="5694907"/>
                  <a:pt x="908973" y="5693132"/>
                </a:cubicBezTo>
                <a:cubicBezTo>
                  <a:pt x="921698" y="5678923"/>
                  <a:pt x="934421" y="5671819"/>
                  <a:pt x="951385" y="5682476"/>
                </a:cubicBezTo>
                <a:cubicBezTo>
                  <a:pt x="955627" y="5686028"/>
                  <a:pt x="968351" y="5686028"/>
                  <a:pt x="968351" y="5678923"/>
                </a:cubicBezTo>
                <a:cubicBezTo>
                  <a:pt x="968351" y="5668268"/>
                  <a:pt x="981075" y="5675371"/>
                  <a:pt x="985317" y="5668268"/>
                </a:cubicBezTo>
                <a:close/>
                <a:moveTo>
                  <a:pt x="3069156" y="5224784"/>
                </a:moveTo>
                <a:lnTo>
                  <a:pt x="3069877" y="5225655"/>
                </a:lnTo>
                <a:lnTo>
                  <a:pt x="3070170" y="5224784"/>
                </a:lnTo>
                <a:close/>
                <a:moveTo>
                  <a:pt x="0" y="3728101"/>
                </a:moveTo>
                <a:lnTo>
                  <a:pt x="1014" y="3728101"/>
                </a:lnTo>
                <a:lnTo>
                  <a:pt x="293" y="3728972"/>
                </a:lnTo>
                <a:close/>
                <a:moveTo>
                  <a:pt x="1748249" y="900296"/>
                </a:moveTo>
                <a:lnTo>
                  <a:pt x="1750394" y="900296"/>
                </a:lnTo>
                <a:lnTo>
                  <a:pt x="1741171" y="901194"/>
                </a:lnTo>
                <a:lnTo>
                  <a:pt x="1738152" y="900900"/>
                </a:lnTo>
                <a:close/>
                <a:moveTo>
                  <a:pt x="1881554" y="886188"/>
                </a:moveTo>
                <a:cubicBezTo>
                  <a:pt x="1891094" y="885909"/>
                  <a:pt x="1901694" y="886467"/>
                  <a:pt x="1912293" y="887026"/>
                </a:cubicBezTo>
                <a:cubicBezTo>
                  <a:pt x="1925014" y="888142"/>
                  <a:pt x="1950454" y="889258"/>
                  <a:pt x="1958933" y="894840"/>
                </a:cubicBezTo>
                <a:lnTo>
                  <a:pt x="1961440" y="895896"/>
                </a:lnTo>
                <a:lnTo>
                  <a:pt x="1862047" y="895896"/>
                </a:lnTo>
                <a:cubicBezTo>
                  <a:pt x="1853564" y="895896"/>
                  <a:pt x="1849323" y="907456"/>
                  <a:pt x="1840840" y="899749"/>
                </a:cubicBezTo>
                <a:lnTo>
                  <a:pt x="1821936" y="894167"/>
                </a:lnTo>
                <a:lnTo>
                  <a:pt x="1844454" y="892607"/>
                </a:lnTo>
                <a:cubicBezTo>
                  <a:pt x="1848694" y="892607"/>
                  <a:pt x="1852934" y="891491"/>
                  <a:pt x="1857174" y="890374"/>
                </a:cubicBezTo>
                <a:cubicBezTo>
                  <a:pt x="1863534" y="887583"/>
                  <a:pt x="1872015" y="886467"/>
                  <a:pt x="1881554" y="886188"/>
                </a:cubicBezTo>
                <a:close/>
                <a:moveTo>
                  <a:pt x="1719279" y="884793"/>
                </a:moveTo>
                <a:lnTo>
                  <a:pt x="1738455" y="884793"/>
                </a:lnTo>
                <a:cubicBezTo>
                  <a:pt x="1755414" y="884793"/>
                  <a:pt x="1776614" y="885909"/>
                  <a:pt x="1797815" y="890374"/>
                </a:cubicBezTo>
                <a:lnTo>
                  <a:pt x="1737762" y="892482"/>
                </a:lnTo>
                <a:lnTo>
                  <a:pt x="1688889" y="892482"/>
                </a:lnTo>
                <a:cubicBezTo>
                  <a:pt x="1701609" y="890250"/>
                  <a:pt x="1714330" y="891366"/>
                  <a:pt x="1722809" y="889133"/>
                </a:cubicBezTo>
                <a:cubicBezTo>
                  <a:pt x="1722809" y="888017"/>
                  <a:pt x="1731289" y="888017"/>
                  <a:pt x="1731289" y="886901"/>
                </a:cubicBezTo>
                <a:close/>
                <a:moveTo>
                  <a:pt x="1645175" y="884793"/>
                </a:moveTo>
                <a:lnTo>
                  <a:pt x="1715727" y="884793"/>
                </a:lnTo>
                <a:lnTo>
                  <a:pt x="1667690" y="886901"/>
                </a:lnTo>
                <a:cubicBezTo>
                  <a:pt x="1642249" y="888017"/>
                  <a:pt x="1621050" y="886901"/>
                  <a:pt x="1595610" y="886901"/>
                </a:cubicBezTo>
                <a:lnTo>
                  <a:pt x="1594784" y="886834"/>
                </a:lnTo>
                <a:close/>
                <a:moveTo>
                  <a:pt x="1774961" y="491518"/>
                </a:moveTo>
                <a:lnTo>
                  <a:pt x="1774351" y="492814"/>
                </a:lnTo>
                <a:lnTo>
                  <a:pt x="1769849" y="491944"/>
                </a:lnTo>
                <a:close/>
                <a:moveTo>
                  <a:pt x="1982374" y="395710"/>
                </a:moveTo>
                <a:cubicBezTo>
                  <a:pt x="1986614" y="395235"/>
                  <a:pt x="1990855" y="395235"/>
                  <a:pt x="1992974" y="397133"/>
                </a:cubicBezTo>
                <a:lnTo>
                  <a:pt x="2005216" y="401518"/>
                </a:lnTo>
                <a:lnTo>
                  <a:pt x="1985984" y="397672"/>
                </a:lnTo>
                <a:lnTo>
                  <a:pt x="1980348" y="395982"/>
                </a:lnTo>
                <a:close/>
                <a:moveTo>
                  <a:pt x="1898608" y="46924"/>
                </a:moveTo>
                <a:lnTo>
                  <a:pt x="1906232" y="47706"/>
                </a:lnTo>
                <a:lnTo>
                  <a:pt x="1901691" y="51487"/>
                </a:lnTo>
                <a:lnTo>
                  <a:pt x="1898694" y="52622"/>
                </a:lnTo>
                <a:lnTo>
                  <a:pt x="1895454" y="51655"/>
                </a:lnTo>
                <a:lnTo>
                  <a:pt x="1893127" y="47486"/>
                </a:lnTo>
                <a:close/>
                <a:moveTo>
                  <a:pt x="2355584" y="38338"/>
                </a:moveTo>
                <a:lnTo>
                  <a:pt x="2354974" y="39445"/>
                </a:lnTo>
                <a:lnTo>
                  <a:pt x="2350472" y="38702"/>
                </a:lnTo>
                <a:close/>
                <a:moveTo>
                  <a:pt x="3146743" y="0"/>
                </a:moveTo>
                <a:lnTo>
                  <a:pt x="3202796" y="0"/>
                </a:lnTo>
                <a:lnTo>
                  <a:pt x="3202796" y="4543"/>
                </a:lnTo>
                <a:cubicBezTo>
                  <a:pt x="3236727" y="4543"/>
                  <a:pt x="3274898" y="4543"/>
                  <a:pt x="3308828" y="4543"/>
                </a:cubicBezTo>
                <a:cubicBezTo>
                  <a:pt x="3317310" y="-1252"/>
                  <a:pt x="3325793" y="-1252"/>
                  <a:pt x="3334275" y="4543"/>
                </a:cubicBezTo>
                <a:cubicBezTo>
                  <a:pt x="3351241" y="4543"/>
                  <a:pt x="3367145" y="2370"/>
                  <a:pt x="3383051" y="559"/>
                </a:cubicBezTo>
                <a:lnTo>
                  <a:pt x="3398101" y="0"/>
                </a:lnTo>
                <a:lnTo>
                  <a:pt x="7392421" y="0"/>
                </a:lnTo>
                <a:lnTo>
                  <a:pt x="7392421" y="6858000"/>
                </a:lnTo>
                <a:lnTo>
                  <a:pt x="2857168" y="6858000"/>
                </a:lnTo>
                <a:lnTo>
                  <a:pt x="2860240" y="6839268"/>
                </a:lnTo>
                <a:cubicBezTo>
                  <a:pt x="2862890" y="6833969"/>
                  <a:pt x="2867132" y="6831079"/>
                  <a:pt x="2873493" y="6831079"/>
                </a:cubicBezTo>
                <a:cubicBezTo>
                  <a:pt x="2890458" y="6831079"/>
                  <a:pt x="2903182" y="6823372"/>
                  <a:pt x="2920147" y="6823372"/>
                </a:cubicBezTo>
                <a:cubicBezTo>
                  <a:pt x="2937112" y="6823372"/>
                  <a:pt x="2954077" y="6827226"/>
                  <a:pt x="2975283" y="6823372"/>
                </a:cubicBezTo>
                <a:cubicBezTo>
                  <a:pt x="2992248" y="6819519"/>
                  <a:pt x="3009214" y="6819519"/>
                  <a:pt x="3026178" y="6823372"/>
                </a:cubicBezTo>
                <a:cubicBezTo>
                  <a:pt x="3038903" y="6827226"/>
                  <a:pt x="3043144" y="6815666"/>
                  <a:pt x="3047384" y="6807959"/>
                </a:cubicBezTo>
                <a:cubicBezTo>
                  <a:pt x="3060108" y="6796398"/>
                  <a:pt x="3055867" y="6788692"/>
                  <a:pt x="3038903" y="6788692"/>
                </a:cubicBezTo>
                <a:cubicBezTo>
                  <a:pt x="3034661" y="6788692"/>
                  <a:pt x="3026178" y="6788692"/>
                  <a:pt x="3017697" y="6788692"/>
                </a:cubicBezTo>
                <a:cubicBezTo>
                  <a:pt x="3009214" y="6784838"/>
                  <a:pt x="2996489" y="6784838"/>
                  <a:pt x="2996489" y="6777131"/>
                </a:cubicBezTo>
                <a:cubicBezTo>
                  <a:pt x="2996489" y="6757864"/>
                  <a:pt x="2983765" y="6757864"/>
                  <a:pt x="2971042" y="6757864"/>
                </a:cubicBezTo>
                <a:cubicBezTo>
                  <a:pt x="2954077" y="6757864"/>
                  <a:pt x="2941353" y="6757864"/>
                  <a:pt x="2932870" y="6746304"/>
                </a:cubicBezTo>
                <a:cubicBezTo>
                  <a:pt x="2924389" y="6738597"/>
                  <a:pt x="2907423" y="6738597"/>
                  <a:pt x="2894699" y="6746304"/>
                </a:cubicBezTo>
                <a:cubicBezTo>
                  <a:pt x="2877734" y="6757864"/>
                  <a:pt x="2856528" y="6750157"/>
                  <a:pt x="2835322" y="6750157"/>
                </a:cubicBezTo>
                <a:cubicBezTo>
                  <a:pt x="2831081" y="6750157"/>
                  <a:pt x="2831081" y="6746304"/>
                  <a:pt x="2826839" y="6746304"/>
                </a:cubicBezTo>
                <a:cubicBezTo>
                  <a:pt x="2822598" y="6738597"/>
                  <a:pt x="2826839" y="6734743"/>
                  <a:pt x="2831081" y="6734743"/>
                </a:cubicBezTo>
                <a:cubicBezTo>
                  <a:pt x="2843804" y="6734743"/>
                  <a:pt x="2852287" y="6734743"/>
                  <a:pt x="2856528" y="6727037"/>
                </a:cubicBezTo>
                <a:cubicBezTo>
                  <a:pt x="2869251" y="6715476"/>
                  <a:pt x="2865010" y="6707770"/>
                  <a:pt x="2865010" y="6700063"/>
                </a:cubicBezTo>
                <a:cubicBezTo>
                  <a:pt x="2852287" y="6700063"/>
                  <a:pt x="2839564" y="6696209"/>
                  <a:pt x="2822598" y="6696209"/>
                </a:cubicBezTo>
                <a:cubicBezTo>
                  <a:pt x="2831081" y="6692356"/>
                  <a:pt x="2835322" y="6692356"/>
                  <a:pt x="2839564" y="6692356"/>
                </a:cubicBezTo>
                <a:cubicBezTo>
                  <a:pt x="2852287" y="6692356"/>
                  <a:pt x="2865010" y="6688502"/>
                  <a:pt x="2877734" y="6692356"/>
                </a:cubicBezTo>
                <a:cubicBezTo>
                  <a:pt x="2894699" y="6696209"/>
                  <a:pt x="2898941" y="6684649"/>
                  <a:pt x="2915906" y="6680796"/>
                </a:cubicBezTo>
                <a:cubicBezTo>
                  <a:pt x="2932870" y="6676942"/>
                  <a:pt x="2932870" y="6673089"/>
                  <a:pt x="2924389" y="6657675"/>
                </a:cubicBezTo>
                <a:cubicBezTo>
                  <a:pt x="2920147" y="6646115"/>
                  <a:pt x="2911664" y="6642261"/>
                  <a:pt x="2903182" y="6646115"/>
                </a:cubicBezTo>
                <a:cubicBezTo>
                  <a:pt x="2890458" y="6653822"/>
                  <a:pt x="2877734" y="6649968"/>
                  <a:pt x="2869251" y="6649968"/>
                </a:cubicBezTo>
                <a:cubicBezTo>
                  <a:pt x="2843804" y="6653822"/>
                  <a:pt x="2822598" y="6646115"/>
                  <a:pt x="2797151" y="6657675"/>
                </a:cubicBezTo>
                <a:cubicBezTo>
                  <a:pt x="2797151" y="6657675"/>
                  <a:pt x="2792909" y="6657675"/>
                  <a:pt x="2788668" y="6653822"/>
                </a:cubicBezTo>
                <a:cubicBezTo>
                  <a:pt x="2767462" y="6646115"/>
                  <a:pt x="2750496" y="6646115"/>
                  <a:pt x="2729290" y="6646115"/>
                </a:cubicBezTo>
                <a:cubicBezTo>
                  <a:pt x="2699601" y="6642261"/>
                  <a:pt x="2669912" y="6634555"/>
                  <a:pt x="2640224" y="6638408"/>
                </a:cubicBezTo>
                <a:cubicBezTo>
                  <a:pt x="2640224" y="6638408"/>
                  <a:pt x="2635982" y="6638408"/>
                  <a:pt x="2635982" y="6638408"/>
                </a:cubicBezTo>
                <a:cubicBezTo>
                  <a:pt x="2635982" y="6634555"/>
                  <a:pt x="2635982" y="6634555"/>
                  <a:pt x="2635982" y="6634555"/>
                </a:cubicBezTo>
                <a:cubicBezTo>
                  <a:pt x="2635982" y="6630701"/>
                  <a:pt x="2635982" y="6626848"/>
                  <a:pt x="2640224" y="6626848"/>
                </a:cubicBezTo>
                <a:cubicBezTo>
                  <a:pt x="2644465" y="6626848"/>
                  <a:pt x="2648706" y="6626848"/>
                  <a:pt x="2652948" y="6626848"/>
                </a:cubicBezTo>
                <a:cubicBezTo>
                  <a:pt x="2678395" y="6626848"/>
                  <a:pt x="2703843" y="6626848"/>
                  <a:pt x="2729290" y="6626848"/>
                </a:cubicBezTo>
                <a:cubicBezTo>
                  <a:pt x="2733531" y="6626848"/>
                  <a:pt x="2742014" y="6626848"/>
                  <a:pt x="2742014" y="6619141"/>
                </a:cubicBezTo>
                <a:cubicBezTo>
                  <a:pt x="2737773" y="6603727"/>
                  <a:pt x="2754737" y="6603727"/>
                  <a:pt x="2763220" y="6603727"/>
                </a:cubicBezTo>
                <a:cubicBezTo>
                  <a:pt x="2780185" y="6603727"/>
                  <a:pt x="2797151" y="6603727"/>
                  <a:pt x="2814115" y="6603727"/>
                </a:cubicBezTo>
                <a:cubicBezTo>
                  <a:pt x="2826839" y="6603727"/>
                  <a:pt x="2839564" y="6599874"/>
                  <a:pt x="2852287" y="6596020"/>
                </a:cubicBezTo>
                <a:cubicBezTo>
                  <a:pt x="2848045" y="6588314"/>
                  <a:pt x="2839564" y="6584460"/>
                  <a:pt x="2831081" y="6584460"/>
                </a:cubicBezTo>
                <a:cubicBezTo>
                  <a:pt x="2797151" y="6584460"/>
                  <a:pt x="2763220" y="6592167"/>
                  <a:pt x="2729290" y="6580607"/>
                </a:cubicBezTo>
                <a:cubicBezTo>
                  <a:pt x="2674154" y="6580607"/>
                  <a:pt x="2619018" y="6580607"/>
                  <a:pt x="2568123" y="6580607"/>
                </a:cubicBezTo>
                <a:cubicBezTo>
                  <a:pt x="2559640" y="6580607"/>
                  <a:pt x="2555398" y="6592167"/>
                  <a:pt x="2546916" y="6584460"/>
                </a:cubicBezTo>
                <a:cubicBezTo>
                  <a:pt x="2534191" y="6572900"/>
                  <a:pt x="2517227" y="6580607"/>
                  <a:pt x="2504504" y="6580607"/>
                </a:cubicBezTo>
                <a:cubicBezTo>
                  <a:pt x="2491779" y="6580607"/>
                  <a:pt x="2474815" y="6576753"/>
                  <a:pt x="2462091" y="6584460"/>
                </a:cubicBezTo>
                <a:cubicBezTo>
                  <a:pt x="2453608" y="6588314"/>
                  <a:pt x="2440885" y="6584460"/>
                  <a:pt x="2432402" y="6584460"/>
                </a:cubicBezTo>
                <a:cubicBezTo>
                  <a:pt x="2411196" y="6576753"/>
                  <a:pt x="2385748" y="6572900"/>
                  <a:pt x="2360301" y="6572900"/>
                </a:cubicBezTo>
                <a:cubicBezTo>
                  <a:pt x="2351818" y="6572900"/>
                  <a:pt x="2347577" y="6580607"/>
                  <a:pt x="2343335" y="6580607"/>
                </a:cubicBezTo>
                <a:cubicBezTo>
                  <a:pt x="2334852" y="6576753"/>
                  <a:pt x="2326371" y="6572900"/>
                  <a:pt x="2317888" y="6572900"/>
                </a:cubicBezTo>
                <a:lnTo>
                  <a:pt x="2223860" y="6572900"/>
                </a:lnTo>
                <a:lnTo>
                  <a:pt x="2226954" y="6566806"/>
                </a:lnTo>
                <a:cubicBezTo>
                  <a:pt x="2231193" y="6555417"/>
                  <a:pt x="2235433" y="6547824"/>
                  <a:pt x="2243914" y="6536434"/>
                </a:cubicBezTo>
                <a:cubicBezTo>
                  <a:pt x="2243914" y="6532638"/>
                  <a:pt x="2243914" y="6528842"/>
                  <a:pt x="2243914" y="6528842"/>
                </a:cubicBezTo>
                <a:cubicBezTo>
                  <a:pt x="2222713" y="6509859"/>
                  <a:pt x="2205753" y="6490877"/>
                  <a:pt x="2180314" y="6490877"/>
                </a:cubicBezTo>
                <a:cubicBezTo>
                  <a:pt x="2103994" y="6490877"/>
                  <a:pt x="2031914" y="6490877"/>
                  <a:pt x="1959834" y="6490877"/>
                </a:cubicBezTo>
                <a:cubicBezTo>
                  <a:pt x="1955594" y="6490877"/>
                  <a:pt x="1942874" y="6498470"/>
                  <a:pt x="1942874" y="6483284"/>
                </a:cubicBezTo>
                <a:cubicBezTo>
                  <a:pt x="1942874" y="6475691"/>
                  <a:pt x="1955594" y="6479487"/>
                  <a:pt x="1959834" y="6479487"/>
                </a:cubicBezTo>
                <a:cubicBezTo>
                  <a:pt x="1976794" y="6479487"/>
                  <a:pt x="1993754" y="6479487"/>
                  <a:pt x="2010714" y="6468098"/>
                </a:cubicBezTo>
                <a:cubicBezTo>
                  <a:pt x="2048874" y="6433930"/>
                  <a:pt x="2099754" y="6422541"/>
                  <a:pt x="2154873" y="6418744"/>
                </a:cubicBezTo>
                <a:cubicBezTo>
                  <a:pt x="2180314" y="6418744"/>
                  <a:pt x="2209994" y="6422541"/>
                  <a:pt x="2239673" y="6414948"/>
                </a:cubicBezTo>
                <a:cubicBezTo>
                  <a:pt x="2256633" y="6407355"/>
                  <a:pt x="2277833" y="6411151"/>
                  <a:pt x="2294793" y="6414948"/>
                </a:cubicBezTo>
                <a:cubicBezTo>
                  <a:pt x="2311753" y="6414948"/>
                  <a:pt x="2328713" y="6403558"/>
                  <a:pt x="2345673" y="6407355"/>
                </a:cubicBezTo>
                <a:cubicBezTo>
                  <a:pt x="2354152" y="6407355"/>
                  <a:pt x="2371112" y="6414948"/>
                  <a:pt x="2366873" y="6399762"/>
                </a:cubicBezTo>
                <a:cubicBezTo>
                  <a:pt x="2366873" y="6388372"/>
                  <a:pt x="2354152" y="6395965"/>
                  <a:pt x="2345673" y="6392169"/>
                </a:cubicBezTo>
                <a:cubicBezTo>
                  <a:pt x="2294793" y="6388372"/>
                  <a:pt x="2248153" y="6399762"/>
                  <a:pt x="2197274" y="6399762"/>
                </a:cubicBezTo>
                <a:cubicBezTo>
                  <a:pt x="2171833" y="6399762"/>
                  <a:pt x="2159113" y="6380779"/>
                  <a:pt x="2133674" y="6376983"/>
                </a:cubicBezTo>
                <a:cubicBezTo>
                  <a:pt x="2133674" y="6376983"/>
                  <a:pt x="2133674" y="6373186"/>
                  <a:pt x="2133674" y="6369390"/>
                </a:cubicBezTo>
                <a:cubicBezTo>
                  <a:pt x="2133674" y="6365594"/>
                  <a:pt x="2129434" y="6358001"/>
                  <a:pt x="2137913" y="6354204"/>
                </a:cubicBezTo>
                <a:cubicBezTo>
                  <a:pt x="2150634" y="6354204"/>
                  <a:pt x="2163354" y="6354204"/>
                  <a:pt x="2176073" y="6354204"/>
                </a:cubicBezTo>
                <a:cubicBezTo>
                  <a:pt x="2188793" y="6354204"/>
                  <a:pt x="2193034" y="6346611"/>
                  <a:pt x="2201513" y="6346611"/>
                </a:cubicBezTo>
                <a:cubicBezTo>
                  <a:pt x="2205753" y="6346611"/>
                  <a:pt x="2205753" y="6342815"/>
                  <a:pt x="2205753" y="6339018"/>
                </a:cubicBezTo>
                <a:cubicBezTo>
                  <a:pt x="2205753" y="6335222"/>
                  <a:pt x="2201513" y="6335222"/>
                  <a:pt x="2197274" y="6335222"/>
                </a:cubicBezTo>
                <a:cubicBezTo>
                  <a:pt x="2184553" y="6335222"/>
                  <a:pt x="2171833" y="6335222"/>
                  <a:pt x="2159113" y="6335222"/>
                </a:cubicBezTo>
                <a:cubicBezTo>
                  <a:pt x="2154873" y="6335222"/>
                  <a:pt x="2146394" y="6335222"/>
                  <a:pt x="2146394" y="6327629"/>
                </a:cubicBezTo>
                <a:cubicBezTo>
                  <a:pt x="2146394" y="6323832"/>
                  <a:pt x="2154873" y="6323832"/>
                  <a:pt x="2154873" y="6320036"/>
                </a:cubicBezTo>
                <a:cubicBezTo>
                  <a:pt x="2171833" y="6308647"/>
                  <a:pt x="2188793" y="6301054"/>
                  <a:pt x="2205753" y="6301054"/>
                </a:cubicBezTo>
                <a:cubicBezTo>
                  <a:pt x="2235433" y="6301054"/>
                  <a:pt x="2256633" y="6282071"/>
                  <a:pt x="2286313" y="6285868"/>
                </a:cubicBezTo>
                <a:cubicBezTo>
                  <a:pt x="2286313" y="6285868"/>
                  <a:pt x="2286313" y="6282071"/>
                  <a:pt x="2286313" y="6282071"/>
                </a:cubicBezTo>
                <a:cubicBezTo>
                  <a:pt x="2286313" y="6278275"/>
                  <a:pt x="2286313" y="6278275"/>
                  <a:pt x="2286313" y="6274478"/>
                </a:cubicBezTo>
                <a:cubicBezTo>
                  <a:pt x="2282073" y="6274478"/>
                  <a:pt x="2273593" y="6274478"/>
                  <a:pt x="2269353" y="6274478"/>
                </a:cubicBezTo>
                <a:cubicBezTo>
                  <a:pt x="2252393" y="6270682"/>
                  <a:pt x="2252393" y="6266885"/>
                  <a:pt x="2256633" y="6251700"/>
                </a:cubicBezTo>
                <a:cubicBezTo>
                  <a:pt x="2260873" y="6247903"/>
                  <a:pt x="2260873" y="6244107"/>
                  <a:pt x="2252393" y="6240310"/>
                </a:cubicBezTo>
                <a:cubicBezTo>
                  <a:pt x="2239673" y="6236514"/>
                  <a:pt x="2226954" y="6236514"/>
                  <a:pt x="2214234" y="6228921"/>
                </a:cubicBezTo>
                <a:cubicBezTo>
                  <a:pt x="2226954" y="6228921"/>
                  <a:pt x="2235433" y="6228921"/>
                  <a:pt x="2243914" y="6228921"/>
                </a:cubicBezTo>
                <a:cubicBezTo>
                  <a:pt x="2252393" y="6228921"/>
                  <a:pt x="2252393" y="6221328"/>
                  <a:pt x="2248153" y="6217531"/>
                </a:cubicBezTo>
                <a:cubicBezTo>
                  <a:pt x="2248153" y="6213735"/>
                  <a:pt x="2239673" y="6213735"/>
                  <a:pt x="2248153" y="6209938"/>
                </a:cubicBezTo>
                <a:cubicBezTo>
                  <a:pt x="2248153" y="6209938"/>
                  <a:pt x="2252393" y="6206142"/>
                  <a:pt x="2252393" y="6209938"/>
                </a:cubicBezTo>
                <a:cubicBezTo>
                  <a:pt x="2265113" y="6217531"/>
                  <a:pt x="2282073" y="6213735"/>
                  <a:pt x="2294793" y="6213735"/>
                </a:cubicBezTo>
                <a:cubicBezTo>
                  <a:pt x="2299033" y="6213735"/>
                  <a:pt x="2303273" y="6213735"/>
                  <a:pt x="2303273" y="6209938"/>
                </a:cubicBezTo>
                <a:cubicBezTo>
                  <a:pt x="2303273" y="6206142"/>
                  <a:pt x="2303273" y="6206142"/>
                  <a:pt x="2299033" y="6202346"/>
                </a:cubicBezTo>
                <a:cubicBezTo>
                  <a:pt x="2290553" y="6194753"/>
                  <a:pt x="2277833" y="6194753"/>
                  <a:pt x="2273593" y="6187160"/>
                </a:cubicBezTo>
                <a:cubicBezTo>
                  <a:pt x="2269353" y="6179567"/>
                  <a:pt x="2260873" y="6175770"/>
                  <a:pt x="2269353" y="6168177"/>
                </a:cubicBezTo>
                <a:cubicBezTo>
                  <a:pt x="2273593" y="6164381"/>
                  <a:pt x="2273593" y="6156788"/>
                  <a:pt x="2277833" y="6156788"/>
                </a:cubicBezTo>
                <a:cubicBezTo>
                  <a:pt x="2286313" y="6156788"/>
                  <a:pt x="2294793" y="6152991"/>
                  <a:pt x="2299033" y="6156788"/>
                </a:cubicBezTo>
                <a:cubicBezTo>
                  <a:pt x="2315993" y="6164381"/>
                  <a:pt x="2332953" y="6168177"/>
                  <a:pt x="2349913" y="6171974"/>
                </a:cubicBezTo>
                <a:cubicBezTo>
                  <a:pt x="2362633" y="6179567"/>
                  <a:pt x="2362633" y="6175770"/>
                  <a:pt x="2371112" y="6164381"/>
                </a:cubicBezTo>
                <a:cubicBezTo>
                  <a:pt x="2371112" y="6156788"/>
                  <a:pt x="2375353" y="6145399"/>
                  <a:pt x="2383832" y="6141602"/>
                </a:cubicBezTo>
                <a:cubicBezTo>
                  <a:pt x="2396553" y="6141602"/>
                  <a:pt x="2405032" y="6134009"/>
                  <a:pt x="2421992" y="6134009"/>
                </a:cubicBezTo>
                <a:cubicBezTo>
                  <a:pt x="2430472" y="6137806"/>
                  <a:pt x="2443193" y="6134009"/>
                  <a:pt x="2455913" y="6137806"/>
                </a:cubicBezTo>
                <a:cubicBezTo>
                  <a:pt x="2464392" y="6137806"/>
                  <a:pt x="2464392" y="6130213"/>
                  <a:pt x="2464392" y="6126416"/>
                </a:cubicBezTo>
                <a:cubicBezTo>
                  <a:pt x="2464392" y="6118823"/>
                  <a:pt x="2460153" y="6115027"/>
                  <a:pt x="2455913" y="6115027"/>
                </a:cubicBezTo>
                <a:cubicBezTo>
                  <a:pt x="2447432" y="6115027"/>
                  <a:pt x="2447432" y="6118823"/>
                  <a:pt x="2443193" y="6118823"/>
                </a:cubicBezTo>
                <a:cubicBezTo>
                  <a:pt x="2421992" y="6126416"/>
                  <a:pt x="2405032" y="6122620"/>
                  <a:pt x="2392313" y="6107434"/>
                </a:cubicBezTo>
                <a:cubicBezTo>
                  <a:pt x="2388072" y="6099841"/>
                  <a:pt x="2396553" y="6092248"/>
                  <a:pt x="2388072" y="6084655"/>
                </a:cubicBezTo>
                <a:cubicBezTo>
                  <a:pt x="2375353" y="6084655"/>
                  <a:pt x="2362633" y="6084655"/>
                  <a:pt x="2349913" y="6084655"/>
                </a:cubicBezTo>
                <a:cubicBezTo>
                  <a:pt x="2341432" y="6080859"/>
                  <a:pt x="2328713" y="6088452"/>
                  <a:pt x="2315993" y="6080859"/>
                </a:cubicBezTo>
                <a:cubicBezTo>
                  <a:pt x="2312813" y="6078011"/>
                  <a:pt x="2310163" y="6076825"/>
                  <a:pt x="2307778" y="6076647"/>
                </a:cubicBezTo>
                <a:lnTo>
                  <a:pt x="2303001" y="6077973"/>
                </a:lnTo>
                <a:lnTo>
                  <a:pt x="2306070" y="6071704"/>
                </a:lnTo>
                <a:cubicBezTo>
                  <a:pt x="2318795" y="6057153"/>
                  <a:pt x="2314553" y="6047454"/>
                  <a:pt x="2297589" y="6047454"/>
                </a:cubicBezTo>
                <a:cubicBezTo>
                  <a:pt x="2293347" y="6047454"/>
                  <a:pt x="2284864" y="6047454"/>
                  <a:pt x="2276383" y="6047454"/>
                </a:cubicBezTo>
                <a:cubicBezTo>
                  <a:pt x="2267900" y="6042603"/>
                  <a:pt x="2255176" y="6042603"/>
                  <a:pt x="2255176" y="6032903"/>
                </a:cubicBezTo>
                <a:cubicBezTo>
                  <a:pt x="2255176" y="6008653"/>
                  <a:pt x="2242451" y="6008653"/>
                  <a:pt x="2229728" y="6008653"/>
                </a:cubicBezTo>
                <a:cubicBezTo>
                  <a:pt x="2212764" y="6008653"/>
                  <a:pt x="2200039" y="6008653"/>
                  <a:pt x="2191556" y="5994103"/>
                </a:cubicBezTo>
                <a:cubicBezTo>
                  <a:pt x="2183075" y="5984403"/>
                  <a:pt x="2166109" y="5984403"/>
                  <a:pt x="2153385" y="5994103"/>
                </a:cubicBezTo>
                <a:cubicBezTo>
                  <a:pt x="2136420" y="6008653"/>
                  <a:pt x="2115214" y="5998953"/>
                  <a:pt x="2094008" y="5998953"/>
                </a:cubicBezTo>
                <a:cubicBezTo>
                  <a:pt x="2089767" y="5998953"/>
                  <a:pt x="2089767" y="5994103"/>
                  <a:pt x="2085525" y="5994103"/>
                </a:cubicBezTo>
                <a:cubicBezTo>
                  <a:pt x="2081284" y="5984403"/>
                  <a:pt x="2085525" y="5979552"/>
                  <a:pt x="2089767" y="5979552"/>
                </a:cubicBezTo>
                <a:cubicBezTo>
                  <a:pt x="2102490" y="5979552"/>
                  <a:pt x="2110973" y="5979552"/>
                  <a:pt x="2115214" y="5969853"/>
                </a:cubicBezTo>
                <a:cubicBezTo>
                  <a:pt x="2127937" y="5955302"/>
                  <a:pt x="2123696" y="5945603"/>
                  <a:pt x="2123696" y="5935902"/>
                </a:cubicBezTo>
                <a:cubicBezTo>
                  <a:pt x="2110973" y="5935902"/>
                  <a:pt x="2098250" y="5931052"/>
                  <a:pt x="2081284" y="5931052"/>
                </a:cubicBezTo>
                <a:cubicBezTo>
                  <a:pt x="2089767" y="5926202"/>
                  <a:pt x="2094008" y="5926202"/>
                  <a:pt x="2098250" y="5926202"/>
                </a:cubicBezTo>
                <a:cubicBezTo>
                  <a:pt x="2110973" y="5926202"/>
                  <a:pt x="2123696" y="5921351"/>
                  <a:pt x="2136420" y="5926202"/>
                </a:cubicBezTo>
                <a:cubicBezTo>
                  <a:pt x="2153385" y="5931052"/>
                  <a:pt x="2157627" y="5916502"/>
                  <a:pt x="2174592" y="5911652"/>
                </a:cubicBezTo>
                <a:cubicBezTo>
                  <a:pt x="2191556" y="5906802"/>
                  <a:pt x="2191556" y="5901952"/>
                  <a:pt x="2183075" y="5882551"/>
                </a:cubicBezTo>
                <a:cubicBezTo>
                  <a:pt x="2178833" y="5868002"/>
                  <a:pt x="2170351" y="5863151"/>
                  <a:pt x="2161868" y="5868002"/>
                </a:cubicBezTo>
                <a:cubicBezTo>
                  <a:pt x="2149145" y="5877702"/>
                  <a:pt x="2136420" y="5872851"/>
                  <a:pt x="2127937" y="5872851"/>
                </a:cubicBezTo>
                <a:cubicBezTo>
                  <a:pt x="2102490" y="5877702"/>
                  <a:pt x="2081284" y="5868002"/>
                  <a:pt x="2055837" y="5882551"/>
                </a:cubicBezTo>
                <a:cubicBezTo>
                  <a:pt x="2055837" y="5882551"/>
                  <a:pt x="2051595" y="5882551"/>
                  <a:pt x="2047354" y="5877702"/>
                </a:cubicBezTo>
                <a:cubicBezTo>
                  <a:pt x="2026148" y="5868002"/>
                  <a:pt x="2009182" y="5868002"/>
                  <a:pt x="1987976" y="5868002"/>
                </a:cubicBezTo>
                <a:lnTo>
                  <a:pt x="1953832" y="5861494"/>
                </a:lnTo>
                <a:lnTo>
                  <a:pt x="1965665" y="5858291"/>
                </a:lnTo>
                <a:cubicBezTo>
                  <a:pt x="1972554" y="5854969"/>
                  <a:pt x="1978914" y="5851173"/>
                  <a:pt x="1985274" y="5849274"/>
                </a:cubicBezTo>
                <a:cubicBezTo>
                  <a:pt x="1987395" y="5849274"/>
                  <a:pt x="1989514" y="5847376"/>
                  <a:pt x="1991104" y="5845003"/>
                </a:cubicBezTo>
                <a:lnTo>
                  <a:pt x="1991786" y="5843171"/>
                </a:lnTo>
                <a:lnTo>
                  <a:pt x="1995929" y="5842539"/>
                </a:lnTo>
                <a:cubicBezTo>
                  <a:pt x="1998580" y="5841327"/>
                  <a:pt x="2000700" y="5838901"/>
                  <a:pt x="2000700" y="5834051"/>
                </a:cubicBezTo>
                <a:cubicBezTo>
                  <a:pt x="1996459" y="5814651"/>
                  <a:pt x="2013424" y="5814651"/>
                  <a:pt x="2021906" y="5814651"/>
                </a:cubicBezTo>
                <a:cubicBezTo>
                  <a:pt x="2038871" y="5814651"/>
                  <a:pt x="2055837" y="5814651"/>
                  <a:pt x="2072801" y="5814651"/>
                </a:cubicBezTo>
                <a:cubicBezTo>
                  <a:pt x="2085525" y="5814651"/>
                  <a:pt x="2098250" y="5809801"/>
                  <a:pt x="2110973" y="5804950"/>
                </a:cubicBezTo>
                <a:cubicBezTo>
                  <a:pt x="2106731" y="5795251"/>
                  <a:pt x="2098250" y="5790401"/>
                  <a:pt x="2089767" y="5790401"/>
                </a:cubicBezTo>
                <a:cubicBezTo>
                  <a:pt x="2055837" y="5790401"/>
                  <a:pt x="2021906" y="5800101"/>
                  <a:pt x="1987976" y="5785551"/>
                </a:cubicBezTo>
                <a:cubicBezTo>
                  <a:pt x="1932840" y="5785551"/>
                  <a:pt x="1877704" y="5785551"/>
                  <a:pt x="1826809" y="5785551"/>
                </a:cubicBezTo>
                <a:cubicBezTo>
                  <a:pt x="1818326" y="5785551"/>
                  <a:pt x="1814085" y="5800101"/>
                  <a:pt x="1805602" y="5790401"/>
                </a:cubicBezTo>
                <a:cubicBezTo>
                  <a:pt x="1792877" y="5775851"/>
                  <a:pt x="1775913" y="5785551"/>
                  <a:pt x="1763190" y="5785551"/>
                </a:cubicBezTo>
                <a:cubicBezTo>
                  <a:pt x="1750466" y="5785551"/>
                  <a:pt x="1733501" y="5780700"/>
                  <a:pt x="1720777" y="5790401"/>
                </a:cubicBezTo>
                <a:cubicBezTo>
                  <a:pt x="1712294" y="5795251"/>
                  <a:pt x="1699571" y="5790401"/>
                  <a:pt x="1691088" y="5790401"/>
                </a:cubicBezTo>
                <a:cubicBezTo>
                  <a:pt x="1669882" y="5780700"/>
                  <a:pt x="1644434" y="5775851"/>
                  <a:pt x="1618987" y="5775851"/>
                </a:cubicBezTo>
                <a:cubicBezTo>
                  <a:pt x="1610504" y="5775851"/>
                  <a:pt x="1606263" y="5785551"/>
                  <a:pt x="1602021" y="5785551"/>
                </a:cubicBezTo>
                <a:cubicBezTo>
                  <a:pt x="1593539" y="5780700"/>
                  <a:pt x="1585057" y="5775851"/>
                  <a:pt x="1576574" y="5775851"/>
                </a:cubicBezTo>
                <a:cubicBezTo>
                  <a:pt x="1525678" y="5775851"/>
                  <a:pt x="1479025" y="5775851"/>
                  <a:pt x="1428130" y="5775851"/>
                </a:cubicBezTo>
                <a:cubicBezTo>
                  <a:pt x="1404802" y="5778275"/>
                  <a:pt x="1381475" y="5777063"/>
                  <a:pt x="1357618" y="5775244"/>
                </a:cubicBezTo>
                <a:lnTo>
                  <a:pt x="1317117" y="5772911"/>
                </a:lnTo>
                <a:lnTo>
                  <a:pt x="1318325" y="5772719"/>
                </a:lnTo>
                <a:cubicBezTo>
                  <a:pt x="1335291" y="5769821"/>
                  <a:pt x="1356498" y="5772719"/>
                  <a:pt x="1373462" y="5772719"/>
                </a:cubicBezTo>
                <a:cubicBezTo>
                  <a:pt x="1386185" y="5772719"/>
                  <a:pt x="1394668" y="5775617"/>
                  <a:pt x="1407392" y="5769821"/>
                </a:cubicBezTo>
                <a:cubicBezTo>
                  <a:pt x="1407392" y="5766924"/>
                  <a:pt x="1415875" y="5769821"/>
                  <a:pt x="1420116" y="5766924"/>
                </a:cubicBezTo>
                <a:cubicBezTo>
                  <a:pt x="1437080" y="5764026"/>
                  <a:pt x="1454046" y="5781413"/>
                  <a:pt x="1471012" y="5766924"/>
                </a:cubicBezTo>
                <a:cubicBezTo>
                  <a:pt x="1487976" y="5766924"/>
                  <a:pt x="1504941" y="5766924"/>
                  <a:pt x="1526148" y="5766924"/>
                </a:cubicBezTo>
                <a:cubicBezTo>
                  <a:pt x="1543112" y="5766924"/>
                  <a:pt x="1560077" y="5769821"/>
                  <a:pt x="1581284" y="5766924"/>
                </a:cubicBezTo>
                <a:cubicBezTo>
                  <a:pt x="1589767" y="5766924"/>
                  <a:pt x="1602490" y="5772719"/>
                  <a:pt x="1606731" y="5761128"/>
                </a:cubicBezTo>
                <a:cubicBezTo>
                  <a:pt x="1619455" y="5758230"/>
                  <a:pt x="1632179" y="5755332"/>
                  <a:pt x="1644903" y="5761128"/>
                </a:cubicBezTo>
                <a:cubicBezTo>
                  <a:pt x="1649145" y="5764026"/>
                  <a:pt x="1657627" y="5764026"/>
                  <a:pt x="1661868" y="5761128"/>
                </a:cubicBezTo>
                <a:cubicBezTo>
                  <a:pt x="1678832" y="5758230"/>
                  <a:pt x="1691557" y="5758230"/>
                  <a:pt x="1708522" y="5764026"/>
                </a:cubicBezTo>
                <a:cubicBezTo>
                  <a:pt x="1712764" y="5764026"/>
                  <a:pt x="1721245" y="5764026"/>
                  <a:pt x="1725487" y="5755332"/>
                </a:cubicBezTo>
                <a:cubicBezTo>
                  <a:pt x="1725487" y="5752434"/>
                  <a:pt x="1738210" y="5755332"/>
                  <a:pt x="1742451" y="5755332"/>
                </a:cubicBezTo>
                <a:cubicBezTo>
                  <a:pt x="1742451" y="5752434"/>
                  <a:pt x="1746693" y="5749537"/>
                  <a:pt x="1746693" y="5749537"/>
                </a:cubicBezTo>
                <a:cubicBezTo>
                  <a:pt x="1763658" y="5749537"/>
                  <a:pt x="1780623" y="5749537"/>
                  <a:pt x="1801829" y="5749537"/>
                </a:cubicBezTo>
                <a:cubicBezTo>
                  <a:pt x="1801829" y="5749537"/>
                  <a:pt x="1801829" y="5752434"/>
                  <a:pt x="1801829" y="5755332"/>
                </a:cubicBezTo>
                <a:cubicBezTo>
                  <a:pt x="1835760" y="5755332"/>
                  <a:pt x="1873931" y="5755332"/>
                  <a:pt x="1907861" y="5755332"/>
                </a:cubicBezTo>
                <a:cubicBezTo>
                  <a:pt x="1916343" y="5749537"/>
                  <a:pt x="1924826" y="5749537"/>
                  <a:pt x="1933309" y="5755332"/>
                </a:cubicBezTo>
                <a:cubicBezTo>
                  <a:pt x="1967239" y="5755332"/>
                  <a:pt x="1996928" y="5746639"/>
                  <a:pt x="2030858" y="5749537"/>
                </a:cubicBezTo>
                <a:cubicBezTo>
                  <a:pt x="2030858" y="5746639"/>
                  <a:pt x="2030858" y="5743741"/>
                  <a:pt x="2030858" y="5740843"/>
                </a:cubicBezTo>
                <a:cubicBezTo>
                  <a:pt x="2030858" y="5737945"/>
                  <a:pt x="2030858" y="5737945"/>
                  <a:pt x="2035098" y="5737945"/>
                </a:cubicBezTo>
                <a:cubicBezTo>
                  <a:pt x="2039340" y="5735047"/>
                  <a:pt x="2043581" y="5737945"/>
                  <a:pt x="2043581" y="5740843"/>
                </a:cubicBezTo>
                <a:cubicBezTo>
                  <a:pt x="2069030" y="5740843"/>
                  <a:pt x="2098717" y="5740843"/>
                  <a:pt x="2124166" y="5740843"/>
                </a:cubicBezTo>
                <a:cubicBezTo>
                  <a:pt x="2128407" y="5743741"/>
                  <a:pt x="2141130" y="5737945"/>
                  <a:pt x="2141130" y="5746639"/>
                </a:cubicBezTo>
                <a:cubicBezTo>
                  <a:pt x="2153853" y="5746639"/>
                  <a:pt x="2162336" y="5746639"/>
                  <a:pt x="2170819" y="5746639"/>
                </a:cubicBezTo>
                <a:cubicBezTo>
                  <a:pt x="2183543" y="5746639"/>
                  <a:pt x="2196268" y="5743741"/>
                  <a:pt x="2200508" y="5735047"/>
                </a:cubicBezTo>
                <a:cubicBezTo>
                  <a:pt x="2204749" y="5732149"/>
                  <a:pt x="2208991" y="5732149"/>
                  <a:pt x="2213231" y="5732149"/>
                </a:cubicBezTo>
                <a:cubicBezTo>
                  <a:pt x="2217473" y="5732149"/>
                  <a:pt x="2221714" y="5732149"/>
                  <a:pt x="2230197" y="5732149"/>
                </a:cubicBezTo>
                <a:cubicBezTo>
                  <a:pt x="2234438" y="5732149"/>
                  <a:pt x="2234438" y="5729252"/>
                  <a:pt x="2234438" y="5729252"/>
                </a:cubicBezTo>
                <a:cubicBezTo>
                  <a:pt x="2234438" y="5726354"/>
                  <a:pt x="2234438" y="5723456"/>
                  <a:pt x="2230197" y="5723456"/>
                </a:cubicBezTo>
                <a:cubicBezTo>
                  <a:pt x="2213231" y="5726354"/>
                  <a:pt x="2196268" y="5717660"/>
                  <a:pt x="2179302" y="5717660"/>
                </a:cubicBezTo>
                <a:cubicBezTo>
                  <a:pt x="2170819" y="5720558"/>
                  <a:pt x="2166578" y="5717660"/>
                  <a:pt x="2166578" y="5711865"/>
                </a:cubicBezTo>
                <a:cubicBezTo>
                  <a:pt x="2153853" y="5708967"/>
                  <a:pt x="2145372" y="5700273"/>
                  <a:pt x="2128407" y="5700273"/>
                </a:cubicBezTo>
                <a:cubicBezTo>
                  <a:pt x="2128407" y="5706069"/>
                  <a:pt x="2124166" y="5706069"/>
                  <a:pt x="2119924" y="5703171"/>
                </a:cubicBezTo>
                <a:cubicBezTo>
                  <a:pt x="2115683" y="5703171"/>
                  <a:pt x="2111441" y="5700273"/>
                  <a:pt x="2111441" y="5697375"/>
                </a:cubicBezTo>
                <a:cubicBezTo>
                  <a:pt x="2107200" y="5685784"/>
                  <a:pt x="2090235" y="5679988"/>
                  <a:pt x="2073271" y="5682886"/>
                </a:cubicBezTo>
                <a:cubicBezTo>
                  <a:pt x="2064788" y="5688682"/>
                  <a:pt x="2052064" y="5685784"/>
                  <a:pt x="2043581" y="5691580"/>
                </a:cubicBezTo>
                <a:cubicBezTo>
                  <a:pt x="2043581" y="5691580"/>
                  <a:pt x="2039340" y="5691580"/>
                  <a:pt x="2039340" y="5688682"/>
                </a:cubicBezTo>
                <a:cubicBezTo>
                  <a:pt x="2026616" y="5688682"/>
                  <a:pt x="2018134" y="5685784"/>
                  <a:pt x="2009652" y="5688682"/>
                </a:cubicBezTo>
                <a:cubicBezTo>
                  <a:pt x="1988445" y="5688682"/>
                  <a:pt x="1967239" y="5682886"/>
                  <a:pt x="1950274" y="5697375"/>
                </a:cubicBezTo>
                <a:cubicBezTo>
                  <a:pt x="1946033" y="5694477"/>
                  <a:pt x="1946033" y="5691580"/>
                  <a:pt x="1946033" y="5691580"/>
                </a:cubicBezTo>
                <a:cubicBezTo>
                  <a:pt x="1950274" y="5682886"/>
                  <a:pt x="1941791" y="5674193"/>
                  <a:pt x="1937550" y="5665499"/>
                </a:cubicBezTo>
                <a:cubicBezTo>
                  <a:pt x="1933309" y="5662601"/>
                  <a:pt x="1916343" y="5665499"/>
                  <a:pt x="1907861" y="5665499"/>
                </a:cubicBezTo>
                <a:cubicBezTo>
                  <a:pt x="1916343" y="5677090"/>
                  <a:pt x="1916343" y="5677090"/>
                  <a:pt x="1899378" y="5677090"/>
                </a:cubicBezTo>
                <a:cubicBezTo>
                  <a:pt x="1886655" y="5677090"/>
                  <a:pt x="1886655" y="5677090"/>
                  <a:pt x="1873931" y="5688682"/>
                </a:cubicBezTo>
                <a:cubicBezTo>
                  <a:pt x="1873931" y="5691580"/>
                  <a:pt x="1869689" y="5691580"/>
                  <a:pt x="1865448" y="5691580"/>
                </a:cubicBezTo>
                <a:cubicBezTo>
                  <a:pt x="1861207" y="5691580"/>
                  <a:pt x="1852725" y="5691580"/>
                  <a:pt x="1848483" y="5691580"/>
                </a:cubicBezTo>
                <a:cubicBezTo>
                  <a:pt x="1840001" y="5691580"/>
                  <a:pt x="1835760" y="5691580"/>
                  <a:pt x="1831519" y="5691580"/>
                </a:cubicBezTo>
                <a:cubicBezTo>
                  <a:pt x="1823036" y="5691580"/>
                  <a:pt x="1823036" y="5691580"/>
                  <a:pt x="1823036" y="5697375"/>
                </a:cubicBezTo>
                <a:cubicBezTo>
                  <a:pt x="1818795" y="5703171"/>
                  <a:pt x="1823036" y="5708967"/>
                  <a:pt x="1818795" y="5714762"/>
                </a:cubicBezTo>
                <a:cubicBezTo>
                  <a:pt x="1814553" y="5714762"/>
                  <a:pt x="1806070" y="5714762"/>
                  <a:pt x="1801829" y="5714762"/>
                </a:cubicBezTo>
                <a:cubicBezTo>
                  <a:pt x="1793346" y="5711865"/>
                  <a:pt x="1797588" y="5708967"/>
                  <a:pt x="1797588" y="5706069"/>
                </a:cubicBezTo>
                <a:cubicBezTo>
                  <a:pt x="1784864" y="5703171"/>
                  <a:pt x="1776383" y="5694477"/>
                  <a:pt x="1763658" y="5697375"/>
                </a:cubicBezTo>
                <a:cubicBezTo>
                  <a:pt x="1763658" y="5700273"/>
                  <a:pt x="1759417" y="5700273"/>
                  <a:pt x="1755176" y="5700273"/>
                </a:cubicBezTo>
                <a:cubicBezTo>
                  <a:pt x="1750934" y="5700273"/>
                  <a:pt x="1742451" y="5700273"/>
                  <a:pt x="1738210" y="5700273"/>
                </a:cubicBezTo>
                <a:cubicBezTo>
                  <a:pt x="1738210" y="5706069"/>
                  <a:pt x="1733968" y="5706069"/>
                  <a:pt x="1729728" y="5706069"/>
                </a:cubicBezTo>
                <a:cubicBezTo>
                  <a:pt x="1721245" y="5703171"/>
                  <a:pt x="1725487" y="5700273"/>
                  <a:pt x="1725487" y="5697375"/>
                </a:cubicBezTo>
                <a:cubicBezTo>
                  <a:pt x="1721245" y="5697375"/>
                  <a:pt x="1721245" y="5697375"/>
                  <a:pt x="1721245" y="5697375"/>
                </a:cubicBezTo>
                <a:cubicBezTo>
                  <a:pt x="1704281" y="5697375"/>
                  <a:pt x="1695798" y="5711865"/>
                  <a:pt x="1683074" y="5703171"/>
                </a:cubicBezTo>
                <a:cubicBezTo>
                  <a:pt x="1666109" y="5697375"/>
                  <a:pt x="1649145" y="5706069"/>
                  <a:pt x="1640662" y="5697375"/>
                </a:cubicBezTo>
                <a:cubicBezTo>
                  <a:pt x="1627937" y="5697375"/>
                  <a:pt x="1610973" y="5694477"/>
                  <a:pt x="1598250" y="5700273"/>
                </a:cubicBezTo>
                <a:cubicBezTo>
                  <a:pt x="1581284" y="5703171"/>
                  <a:pt x="1564318" y="5700273"/>
                  <a:pt x="1547354" y="5700273"/>
                </a:cubicBezTo>
                <a:cubicBezTo>
                  <a:pt x="1547354" y="5700273"/>
                  <a:pt x="1543112" y="5700273"/>
                  <a:pt x="1543112" y="5700273"/>
                </a:cubicBezTo>
                <a:cubicBezTo>
                  <a:pt x="1543112" y="5697375"/>
                  <a:pt x="1538871" y="5700273"/>
                  <a:pt x="1543112" y="5703171"/>
                </a:cubicBezTo>
                <a:cubicBezTo>
                  <a:pt x="1543112" y="5706069"/>
                  <a:pt x="1547354" y="5708967"/>
                  <a:pt x="1555835" y="5708967"/>
                </a:cubicBezTo>
                <a:cubicBezTo>
                  <a:pt x="1564318" y="5708967"/>
                  <a:pt x="1568560" y="5711865"/>
                  <a:pt x="1564318" y="5714762"/>
                </a:cubicBezTo>
                <a:cubicBezTo>
                  <a:pt x="1564318" y="5720558"/>
                  <a:pt x="1555835" y="5717660"/>
                  <a:pt x="1551595" y="5717660"/>
                </a:cubicBezTo>
                <a:cubicBezTo>
                  <a:pt x="1555835" y="5729252"/>
                  <a:pt x="1568560" y="5729252"/>
                  <a:pt x="1581284" y="5726354"/>
                </a:cubicBezTo>
                <a:cubicBezTo>
                  <a:pt x="1585525" y="5729252"/>
                  <a:pt x="1589767" y="5726354"/>
                  <a:pt x="1594008" y="5732149"/>
                </a:cubicBezTo>
                <a:cubicBezTo>
                  <a:pt x="1594008" y="5737945"/>
                  <a:pt x="1585525" y="5735047"/>
                  <a:pt x="1581284" y="5737945"/>
                </a:cubicBezTo>
                <a:cubicBezTo>
                  <a:pt x="1568560" y="5737945"/>
                  <a:pt x="1555835" y="5749537"/>
                  <a:pt x="1551595" y="5732149"/>
                </a:cubicBezTo>
                <a:cubicBezTo>
                  <a:pt x="1551595" y="5732149"/>
                  <a:pt x="1543112" y="5732149"/>
                  <a:pt x="1543112" y="5732149"/>
                </a:cubicBezTo>
                <a:cubicBezTo>
                  <a:pt x="1521906" y="5743741"/>
                  <a:pt x="1521906" y="5743741"/>
                  <a:pt x="1496458" y="5737945"/>
                </a:cubicBezTo>
                <a:cubicBezTo>
                  <a:pt x="1487976" y="5735047"/>
                  <a:pt x="1475253" y="5737945"/>
                  <a:pt x="1466770" y="5732149"/>
                </a:cubicBezTo>
                <a:cubicBezTo>
                  <a:pt x="1466770" y="5732149"/>
                  <a:pt x="1466770" y="5732149"/>
                  <a:pt x="1462529" y="5732149"/>
                </a:cubicBezTo>
                <a:cubicBezTo>
                  <a:pt x="1445563" y="5740843"/>
                  <a:pt x="1445563" y="5737945"/>
                  <a:pt x="1428598" y="5737945"/>
                </a:cubicBezTo>
                <a:cubicBezTo>
                  <a:pt x="1420116" y="5737945"/>
                  <a:pt x="1412693" y="5735772"/>
                  <a:pt x="1405272" y="5733237"/>
                </a:cubicBezTo>
                <a:lnTo>
                  <a:pt x="1388855" y="5728393"/>
                </a:lnTo>
                <a:lnTo>
                  <a:pt x="1394598" y="5725988"/>
                </a:lnTo>
                <a:cubicBezTo>
                  <a:pt x="1396719" y="5725100"/>
                  <a:pt x="1398840" y="5723324"/>
                  <a:pt x="1400960" y="5717995"/>
                </a:cubicBezTo>
                <a:cubicBezTo>
                  <a:pt x="1405202" y="5710892"/>
                  <a:pt x="1417925" y="5721548"/>
                  <a:pt x="1426407" y="5710892"/>
                </a:cubicBezTo>
                <a:cubicBezTo>
                  <a:pt x="1422166" y="5703788"/>
                  <a:pt x="1413683" y="5693132"/>
                  <a:pt x="1400960" y="5693132"/>
                </a:cubicBezTo>
                <a:cubicBezTo>
                  <a:pt x="1388236" y="5696683"/>
                  <a:pt x="1383995" y="5689580"/>
                  <a:pt x="1379753" y="5682476"/>
                </a:cubicBezTo>
                <a:cubicBezTo>
                  <a:pt x="1379753" y="5678923"/>
                  <a:pt x="1375512" y="5675371"/>
                  <a:pt x="1371270" y="5678923"/>
                </a:cubicBezTo>
                <a:cubicBezTo>
                  <a:pt x="1367029" y="5682476"/>
                  <a:pt x="1358547" y="5682476"/>
                  <a:pt x="1350064" y="5686028"/>
                </a:cubicBezTo>
                <a:cubicBezTo>
                  <a:pt x="1341583" y="5686028"/>
                  <a:pt x="1350064" y="5693132"/>
                  <a:pt x="1345824" y="5700236"/>
                </a:cubicBezTo>
                <a:cubicBezTo>
                  <a:pt x="1345824" y="5703788"/>
                  <a:pt x="1345824" y="5703788"/>
                  <a:pt x="1341583" y="5703788"/>
                </a:cubicBezTo>
                <a:cubicBezTo>
                  <a:pt x="1341583" y="5696683"/>
                  <a:pt x="1341583" y="5693132"/>
                  <a:pt x="1341583" y="5686028"/>
                </a:cubicBezTo>
                <a:cubicBezTo>
                  <a:pt x="1341583" y="5682476"/>
                  <a:pt x="1341583" y="5678923"/>
                  <a:pt x="1333100" y="5678923"/>
                </a:cubicBezTo>
                <a:cubicBezTo>
                  <a:pt x="1324617" y="5678923"/>
                  <a:pt x="1311893" y="5668268"/>
                  <a:pt x="1299170" y="5675371"/>
                </a:cubicBezTo>
                <a:cubicBezTo>
                  <a:pt x="1299170" y="5675371"/>
                  <a:pt x="1303411" y="5671819"/>
                  <a:pt x="1299170" y="5671819"/>
                </a:cubicBezTo>
                <a:lnTo>
                  <a:pt x="1298563" y="5672327"/>
                </a:lnTo>
                <a:lnTo>
                  <a:pt x="1294928" y="5654059"/>
                </a:lnTo>
                <a:cubicBezTo>
                  <a:pt x="1286446" y="5646956"/>
                  <a:pt x="1277964" y="5639851"/>
                  <a:pt x="1277964" y="5629195"/>
                </a:cubicBezTo>
                <a:cubicBezTo>
                  <a:pt x="1290687" y="5629195"/>
                  <a:pt x="1307651" y="5632747"/>
                  <a:pt x="1316134" y="5625643"/>
                </a:cubicBezTo>
                <a:cubicBezTo>
                  <a:pt x="1328858" y="5622092"/>
                  <a:pt x="1341583" y="5622092"/>
                  <a:pt x="1354306" y="5622092"/>
                </a:cubicBezTo>
                <a:cubicBezTo>
                  <a:pt x="1371270" y="5625643"/>
                  <a:pt x="1383995" y="5632747"/>
                  <a:pt x="1400960" y="5622092"/>
                </a:cubicBezTo>
                <a:cubicBezTo>
                  <a:pt x="1405202" y="5622092"/>
                  <a:pt x="1409442" y="5625643"/>
                  <a:pt x="1413683" y="5625643"/>
                </a:cubicBezTo>
                <a:cubicBezTo>
                  <a:pt x="1430648" y="5629195"/>
                  <a:pt x="1447614" y="5632747"/>
                  <a:pt x="1464579" y="5625643"/>
                </a:cubicBezTo>
                <a:cubicBezTo>
                  <a:pt x="1468820" y="5622092"/>
                  <a:pt x="1473061" y="5622092"/>
                  <a:pt x="1473061" y="5622092"/>
                </a:cubicBezTo>
                <a:cubicBezTo>
                  <a:pt x="1485784" y="5632747"/>
                  <a:pt x="1498509" y="5629195"/>
                  <a:pt x="1511233" y="5629195"/>
                </a:cubicBezTo>
                <a:cubicBezTo>
                  <a:pt x="1536680" y="5629195"/>
                  <a:pt x="1562128" y="5629195"/>
                  <a:pt x="1587576" y="5629195"/>
                </a:cubicBezTo>
                <a:cubicBezTo>
                  <a:pt x="1596058" y="5629195"/>
                  <a:pt x="1604540" y="5625643"/>
                  <a:pt x="1608781" y="5629195"/>
                </a:cubicBezTo>
                <a:cubicBezTo>
                  <a:pt x="1617264" y="5636299"/>
                  <a:pt x="1625747" y="5632747"/>
                  <a:pt x="1634230" y="5629195"/>
                </a:cubicBezTo>
                <a:cubicBezTo>
                  <a:pt x="1646954" y="5622092"/>
                  <a:pt x="1668159" y="5622092"/>
                  <a:pt x="1680883" y="5632747"/>
                </a:cubicBezTo>
                <a:cubicBezTo>
                  <a:pt x="1693607" y="5643404"/>
                  <a:pt x="1706331" y="5639851"/>
                  <a:pt x="1719055" y="5632747"/>
                </a:cubicBezTo>
                <a:cubicBezTo>
                  <a:pt x="1731778" y="5629195"/>
                  <a:pt x="1744502" y="5622092"/>
                  <a:pt x="1757226" y="5632747"/>
                </a:cubicBezTo>
                <a:cubicBezTo>
                  <a:pt x="1757226" y="5636299"/>
                  <a:pt x="1765709" y="5632747"/>
                  <a:pt x="1769949" y="5632747"/>
                </a:cubicBezTo>
                <a:cubicBezTo>
                  <a:pt x="1791155" y="5632747"/>
                  <a:pt x="1812363" y="5632747"/>
                  <a:pt x="1833568" y="5629195"/>
                </a:cubicBezTo>
                <a:cubicBezTo>
                  <a:pt x="1842051" y="5625643"/>
                  <a:pt x="1846292" y="5625643"/>
                  <a:pt x="1846292" y="5618539"/>
                </a:cubicBezTo>
                <a:cubicBezTo>
                  <a:pt x="1846292" y="5614987"/>
                  <a:pt x="1842051" y="5607883"/>
                  <a:pt x="1850533" y="5607883"/>
                </a:cubicBezTo>
                <a:cubicBezTo>
                  <a:pt x="1867499" y="5604331"/>
                  <a:pt x="1880223" y="5593675"/>
                  <a:pt x="1897188" y="5593675"/>
                </a:cubicBezTo>
                <a:cubicBezTo>
                  <a:pt x="1914152" y="5593675"/>
                  <a:pt x="1914152" y="5590123"/>
                  <a:pt x="1931118" y="5600780"/>
                </a:cubicBezTo>
                <a:cubicBezTo>
                  <a:pt x="1935359" y="5600780"/>
                  <a:pt x="1935359" y="5600780"/>
                  <a:pt x="1935359" y="5600780"/>
                </a:cubicBezTo>
                <a:cubicBezTo>
                  <a:pt x="1943842" y="5593675"/>
                  <a:pt x="1956565" y="5597227"/>
                  <a:pt x="1965047" y="5593675"/>
                </a:cubicBezTo>
                <a:cubicBezTo>
                  <a:pt x="1990495" y="5586571"/>
                  <a:pt x="1990495" y="5586571"/>
                  <a:pt x="2011701" y="5600780"/>
                </a:cubicBezTo>
                <a:cubicBezTo>
                  <a:pt x="2011701" y="5600780"/>
                  <a:pt x="2020184" y="5600780"/>
                  <a:pt x="2020184" y="5600780"/>
                </a:cubicBezTo>
                <a:cubicBezTo>
                  <a:pt x="2024425" y="5579466"/>
                  <a:pt x="2037149" y="5593675"/>
                  <a:pt x="2049873" y="5593675"/>
                </a:cubicBezTo>
                <a:cubicBezTo>
                  <a:pt x="2054115" y="5597227"/>
                  <a:pt x="2062597" y="5593675"/>
                  <a:pt x="2062597" y="5600780"/>
                </a:cubicBezTo>
                <a:cubicBezTo>
                  <a:pt x="2058356" y="5607883"/>
                  <a:pt x="2054115" y="5604331"/>
                  <a:pt x="2049873" y="5607883"/>
                </a:cubicBezTo>
                <a:cubicBezTo>
                  <a:pt x="2037149" y="5604331"/>
                  <a:pt x="2024425" y="5604331"/>
                  <a:pt x="2020184" y="5618539"/>
                </a:cubicBezTo>
                <a:cubicBezTo>
                  <a:pt x="2024425" y="5618539"/>
                  <a:pt x="2032907" y="5614987"/>
                  <a:pt x="2032907" y="5622092"/>
                </a:cubicBezTo>
                <a:cubicBezTo>
                  <a:pt x="2037149" y="5625643"/>
                  <a:pt x="2032907" y="5629195"/>
                  <a:pt x="2024425" y="5629195"/>
                </a:cubicBezTo>
                <a:cubicBezTo>
                  <a:pt x="2015943" y="5629195"/>
                  <a:pt x="2011701" y="5632747"/>
                  <a:pt x="2011701" y="5636299"/>
                </a:cubicBezTo>
                <a:cubicBezTo>
                  <a:pt x="2007460" y="5639851"/>
                  <a:pt x="2011701" y="5643404"/>
                  <a:pt x="2011701" y="5639851"/>
                </a:cubicBezTo>
                <a:cubicBezTo>
                  <a:pt x="2011701" y="5639851"/>
                  <a:pt x="2015943" y="5639851"/>
                  <a:pt x="2015943" y="5639851"/>
                </a:cubicBezTo>
                <a:cubicBezTo>
                  <a:pt x="2032907" y="5639851"/>
                  <a:pt x="2049873" y="5636299"/>
                  <a:pt x="2066839" y="5639851"/>
                </a:cubicBezTo>
                <a:cubicBezTo>
                  <a:pt x="2079562" y="5646956"/>
                  <a:pt x="2096526" y="5643404"/>
                  <a:pt x="2109251" y="5643404"/>
                </a:cubicBezTo>
                <a:cubicBezTo>
                  <a:pt x="2117734" y="5632747"/>
                  <a:pt x="2134698" y="5643404"/>
                  <a:pt x="2151663" y="5636299"/>
                </a:cubicBezTo>
                <a:cubicBezTo>
                  <a:pt x="2164387" y="5625643"/>
                  <a:pt x="2172870" y="5643404"/>
                  <a:pt x="2189834" y="5643404"/>
                </a:cubicBezTo>
                <a:cubicBezTo>
                  <a:pt x="2189834" y="5643404"/>
                  <a:pt x="2189834" y="5643404"/>
                  <a:pt x="2194076" y="5643404"/>
                </a:cubicBezTo>
                <a:cubicBezTo>
                  <a:pt x="2194076" y="5639851"/>
                  <a:pt x="2189834" y="5636299"/>
                  <a:pt x="2198317" y="5632747"/>
                </a:cubicBezTo>
                <a:cubicBezTo>
                  <a:pt x="2202558" y="5632747"/>
                  <a:pt x="2206799" y="5632747"/>
                  <a:pt x="2206799" y="5639851"/>
                </a:cubicBezTo>
                <a:cubicBezTo>
                  <a:pt x="2211040" y="5639851"/>
                  <a:pt x="2219523" y="5639851"/>
                  <a:pt x="2223765" y="5639851"/>
                </a:cubicBezTo>
                <a:cubicBezTo>
                  <a:pt x="2228006" y="5639851"/>
                  <a:pt x="2232247" y="5639851"/>
                  <a:pt x="2232247" y="5643404"/>
                </a:cubicBezTo>
                <a:cubicBezTo>
                  <a:pt x="2244972" y="5646956"/>
                  <a:pt x="2253453" y="5636299"/>
                  <a:pt x="2266177" y="5632747"/>
                </a:cubicBezTo>
                <a:cubicBezTo>
                  <a:pt x="2266177" y="5629195"/>
                  <a:pt x="2261935" y="5625643"/>
                  <a:pt x="2270418" y="5622092"/>
                </a:cubicBezTo>
                <a:cubicBezTo>
                  <a:pt x="2274659" y="5622092"/>
                  <a:pt x="2283142" y="5622092"/>
                  <a:pt x="2287384" y="5622092"/>
                </a:cubicBezTo>
                <a:cubicBezTo>
                  <a:pt x="2291625" y="5629195"/>
                  <a:pt x="2287384" y="5636299"/>
                  <a:pt x="2291625" y="5643404"/>
                </a:cubicBezTo>
                <a:cubicBezTo>
                  <a:pt x="2291625" y="5650507"/>
                  <a:pt x="2291625" y="5650507"/>
                  <a:pt x="2300108" y="5650507"/>
                </a:cubicBezTo>
                <a:cubicBezTo>
                  <a:pt x="2304349" y="5650507"/>
                  <a:pt x="2308590" y="5650507"/>
                  <a:pt x="2317073" y="5650507"/>
                </a:cubicBezTo>
                <a:cubicBezTo>
                  <a:pt x="2321314" y="5650507"/>
                  <a:pt x="2329796" y="5650507"/>
                  <a:pt x="2334037" y="5650507"/>
                </a:cubicBezTo>
                <a:cubicBezTo>
                  <a:pt x="2338279" y="5650507"/>
                  <a:pt x="2342520" y="5650507"/>
                  <a:pt x="2342520" y="5654059"/>
                </a:cubicBezTo>
                <a:cubicBezTo>
                  <a:pt x="2355244" y="5668268"/>
                  <a:pt x="2355244" y="5668268"/>
                  <a:pt x="2367967" y="5668268"/>
                </a:cubicBezTo>
                <a:cubicBezTo>
                  <a:pt x="2384932" y="5668268"/>
                  <a:pt x="2384932" y="5668268"/>
                  <a:pt x="2376450" y="5682476"/>
                </a:cubicBezTo>
                <a:cubicBezTo>
                  <a:pt x="2384932" y="5682476"/>
                  <a:pt x="2401898" y="5686028"/>
                  <a:pt x="2406139" y="5682476"/>
                </a:cubicBezTo>
                <a:cubicBezTo>
                  <a:pt x="2410380" y="5671819"/>
                  <a:pt x="2418863" y="5661164"/>
                  <a:pt x="2414622" y="5650507"/>
                </a:cubicBezTo>
                <a:cubicBezTo>
                  <a:pt x="2414622" y="5650507"/>
                  <a:pt x="2414622" y="5646956"/>
                  <a:pt x="2418863" y="5643404"/>
                </a:cubicBezTo>
                <a:cubicBezTo>
                  <a:pt x="2435828" y="5661164"/>
                  <a:pt x="2457034" y="5654059"/>
                  <a:pt x="2478241" y="5654059"/>
                </a:cubicBezTo>
                <a:cubicBezTo>
                  <a:pt x="2486723" y="5657611"/>
                  <a:pt x="2495206" y="5654059"/>
                  <a:pt x="2507929" y="5654059"/>
                </a:cubicBezTo>
                <a:cubicBezTo>
                  <a:pt x="2507929" y="5650507"/>
                  <a:pt x="2512170" y="5650507"/>
                  <a:pt x="2512170" y="5650507"/>
                </a:cubicBezTo>
                <a:cubicBezTo>
                  <a:pt x="2520653" y="5657611"/>
                  <a:pt x="2533377" y="5654059"/>
                  <a:pt x="2541860" y="5661164"/>
                </a:cubicBezTo>
                <a:cubicBezTo>
                  <a:pt x="2558825" y="5664716"/>
                  <a:pt x="2575789" y="5657611"/>
                  <a:pt x="2580031" y="5643404"/>
                </a:cubicBezTo>
                <a:cubicBezTo>
                  <a:pt x="2580031" y="5639851"/>
                  <a:pt x="2584272" y="5636299"/>
                  <a:pt x="2588513" y="5636299"/>
                </a:cubicBezTo>
                <a:cubicBezTo>
                  <a:pt x="2592755" y="5632747"/>
                  <a:pt x="2596996" y="5632747"/>
                  <a:pt x="2596996" y="5639851"/>
                </a:cubicBezTo>
                <a:cubicBezTo>
                  <a:pt x="2613961" y="5639851"/>
                  <a:pt x="2622443" y="5629195"/>
                  <a:pt x="2635167" y="5625643"/>
                </a:cubicBezTo>
                <a:cubicBezTo>
                  <a:pt x="2635167" y="5618539"/>
                  <a:pt x="2639408" y="5614987"/>
                  <a:pt x="2647891" y="5618539"/>
                </a:cubicBezTo>
                <a:cubicBezTo>
                  <a:pt x="2664857" y="5618539"/>
                  <a:pt x="2681820" y="5607883"/>
                  <a:pt x="2698786" y="5611435"/>
                </a:cubicBezTo>
                <a:cubicBezTo>
                  <a:pt x="2703027" y="5611435"/>
                  <a:pt x="2703027" y="5607883"/>
                  <a:pt x="2703027" y="5604331"/>
                </a:cubicBezTo>
                <a:cubicBezTo>
                  <a:pt x="2703027" y="5604331"/>
                  <a:pt x="2703027" y="5600780"/>
                  <a:pt x="2698786" y="5600780"/>
                </a:cubicBezTo>
                <a:cubicBezTo>
                  <a:pt x="2690303" y="5600780"/>
                  <a:pt x="2686062" y="5600780"/>
                  <a:pt x="2681820" y="5600780"/>
                </a:cubicBezTo>
                <a:cubicBezTo>
                  <a:pt x="2677580" y="5600780"/>
                  <a:pt x="2673338" y="5600780"/>
                  <a:pt x="2669097" y="5597227"/>
                </a:cubicBezTo>
                <a:cubicBezTo>
                  <a:pt x="2664857" y="5586571"/>
                  <a:pt x="2652133" y="5583018"/>
                  <a:pt x="2639408" y="5583018"/>
                </a:cubicBezTo>
                <a:cubicBezTo>
                  <a:pt x="2630925" y="5583018"/>
                  <a:pt x="2622443" y="5583018"/>
                  <a:pt x="2609719" y="5583018"/>
                </a:cubicBezTo>
                <a:cubicBezTo>
                  <a:pt x="2609719" y="5593675"/>
                  <a:pt x="2596996" y="5586571"/>
                  <a:pt x="2592755" y="5590123"/>
                </a:cubicBezTo>
                <a:cubicBezTo>
                  <a:pt x="2567306" y="5590123"/>
                  <a:pt x="2537619" y="5590123"/>
                  <a:pt x="2512170" y="5590123"/>
                </a:cubicBezTo>
                <a:cubicBezTo>
                  <a:pt x="2512170" y="5593675"/>
                  <a:pt x="2507929" y="5597227"/>
                  <a:pt x="2503687" y="5593675"/>
                </a:cubicBezTo>
                <a:cubicBezTo>
                  <a:pt x="2499447" y="5593675"/>
                  <a:pt x="2499447" y="5593675"/>
                  <a:pt x="2499447" y="5590123"/>
                </a:cubicBezTo>
                <a:cubicBezTo>
                  <a:pt x="2499447" y="5586571"/>
                  <a:pt x="2499447" y="5583018"/>
                  <a:pt x="2499447" y="5579466"/>
                </a:cubicBezTo>
                <a:cubicBezTo>
                  <a:pt x="2465517" y="5583018"/>
                  <a:pt x="2435828" y="5572363"/>
                  <a:pt x="2401898" y="5572363"/>
                </a:cubicBezTo>
                <a:cubicBezTo>
                  <a:pt x="2393415" y="5579466"/>
                  <a:pt x="2384932" y="5579466"/>
                  <a:pt x="2376450" y="5572363"/>
                </a:cubicBezTo>
                <a:cubicBezTo>
                  <a:pt x="2342520" y="5572363"/>
                  <a:pt x="2304349" y="5572363"/>
                  <a:pt x="2270418" y="5572363"/>
                </a:cubicBezTo>
                <a:cubicBezTo>
                  <a:pt x="2270418" y="5575915"/>
                  <a:pt x="2270418" y="5579466"/>
                  <a:pt x="2270418" y="5579466"/>
                </a:cubicBezTo>
                <a:cubicBezTo>
                  <a:pt x="2249212" y="5579466"/>
                  <a:pt x="2232247" y="5579466"/>
                  <a:pt x="2215282" y="5579466"/>
                </a:cubicBezTo>
                <a:cubicBezTo>
                  <a:pt x="2215282" y="5579466"/>
                  <a:pt x="2211040" y="5575915"/>
                  <a:pt x="2211040" y="5572363"/>
                </a:cubicBezTo>
                <a:cubicBezTo>
                  <a:pt x="2206799" y="5572363"/>
                  <a:pt x="2194076" y="5575915"/>
                  <a:pt x="2194076" y="5572363"/>
                </a:cubicBezTo>
                <a:cubicBezTo>
                  <a:pt x="2189834" y="5561706"/>
                  <a:pt x="2181353" y="5561706"/>
                  <a:pt x="2177111" y="5561706"/>
                </a:cubicBezTo>
                <a:cubicBezTo>
                  <a:pt x="2160146" y="5568811"/>
                  <a:pt x="2147421" y="5568811"/>
                  <a:pt x="2130457" y="5565259"/>
                </a:cubicBezTo>
                <a:cubicBezTo>
                  <a:pt x="2126216" y="5561706"/>
                  <a:pt x="2117734" y="5561706"/>
                  <a:pt x="2113492" y="5565259"/>
                </a:cubicBezTo>
                <a:cubicBezTo>
                  <a:pt x="2100768" y="5572363"/>
                  <a:pt x="2088044" y="5568811"/>
                  <a:pt x="2075321" y="5565259"/>
                </a:cubicBezTo>
                <a:cubicBezTo>
                  <a:pt x="2071079" y="5551051"/>
                  <a:pt x="2058356" y="5558154"/>
                  <a:pt x="2049873" y="5558154"/>
                </a:cubicBezTo>
                <a:cubicBezTo>
                  <a:pt x="2028666" y="5554603"/>
                  <a:pt x="2011701" y="5558154"/>
                  <a:pt x="1994737" y="5558154"/>
                </a:cubicBezTo>
                <a:cubicBezTo>
                  <a:pt x="1973530" y="5558154"/>
                  <a:pt x="1956565" y="5558154"/>
                  <a:pt x="1939601" y="5558154"/>
                </a:cubicBezTo>
                <a:cubicBezTo>
                  <a:pt x="1922635" y="5540394"/>
                  <a:pt x="1905669" y="5561706"/>
                  <a:pt x="1888705" y="5558154"/>
                </a:cubicBezTo>
                <a:cubicBezTo>
                  <a:pt x="1884464" y="5554603"/>
                  <a:pt x="1875982" y="5558154"/>
                  <a:pt x="1875982" y="5554603"/>
                </a:cubicBezTo>
                <a:cubicBezTo>
                  <a:pt x="1863257" y="5547499"/>
                  <a:pt x="1854774" y="5551051"/>
                  <a:pt x="1842051" y="5551051"/>
                </a:cubicBezTo>
                <a:cubicBezTo>
                  <a:pt x="1825087" y="5551051"/>
                  <a:pt x="1803880" y="5554603"/>
                  <a:pt x="1786914" y="5551051"/>
                </a:cubicBezTo>
                <a:cubicBezTo>
                  <a:pt x="1769949" y="5547499"/>
                  <a:pt x="1757226" y="5543946"/>
                  <a:pt x="1744502" y="5547499"/>
                </a:cubicBezTo>
                <a:cubicBezTo>
                  <a:pt x="1731778" y="5547499"/>
                  <a:pt x="1719055" y="5540394"/>
                  <a:pt x="1706331" y="5540394"/>
                </a:cubicBezTo>
                <a:cubicBezTo>
                  <a:pt x="1672400" y="5540394"/>
                  <a:pt x="1638471" y="5540394"/>
                  <a:pt x="1608781" y="5540394"/>
                </a:cubicBezTo>
                <a:lnTo>
                  <a:pt x="1571370" y="5539713"/>
                </a:lnTo>
                <a:lnTo>
                  <a:pt x="1582175" y="5526039"/>
                </a:lnTo>
                <a:lnTo>
                  <a:pt x="1584828" y="5525054"/>
                </a:lnTo>
                <a:lnTo>
                  <a:pt x="1606349" y="5526522"/>
                </a:lnTo>
                <a:cubicBezTo>
                  <a:pt x="1615361" y="5527112"/>
                  <a:pt x="1624904" y="5527112"/>
                  <a:pt x="1635508" y="5524750"/>
                </a:cubicBezTo>
                <a:cubicBezTo>
                  <a:pt x="1652472" y="5520027"/>
                  <a:pt x="1669438" y="5520027"/>
                  <a:pt x="1686403" y="5524750"/>
                </a:cubicBezTo>
                <a:cubicBezTo>
                  <a:pt x="1699127" y="5529474"/>
                  <a:pt x="1703368" y="5515304"/>
                  <a:pt x="1707609" y="5505858"/>
                </a:cubicBezTo>
                <a:cubicBezTo>
                  <a:pt x="1720333" y="5491687"/>
                  <a:pt x="1716091" y="5482241"/>
                  <a:pt x="1699127" y="5482241"/>
                </a:cubicBezTo>
                <a:cubicBezTo>
                  <a:pt x="1694885" y="5482241"/>
                  <a:pt x="1686403" y="5482241"/>
                  <a:pt x="1677921" y="5482241"/>
                </a:cubicBezTo>
                <a:cubicBezTo>
                  <a:pt x="1669438" y="5477517"/>
                  <a:pt x="1656714" y="5477517"/>
                  <a:pt x="1656714" y="5468070"/>
                </a:cubicBezTo>
                <a:cubicBezTo>
                  <a:pt x="1656714" y="5444454"/>
                  <a:pt x="1643990" y="5444454"/>
                  <a:pt x="1631266" y="5444454"/>
                </a:cubicBezTo>
                <a:cubicBezTo>
                  <a:pt x="1614302" y="5444454"/>
                  <a:pt x="1601578" y="5444454"/>
                  <a:pt x="1593095" y="5430284"/>
                </a:cubicBezTo>
                <a:cubicBezTo>
                  <a:pt x="1584613" y="5420837"/>
                  <a:pt x="1567647" y="5420837"/>
                  <a:pt x="1554923" y="5430284"/>
                </a:cubicBezTo>
                <a:cubicBezTo>
                  <a:pt x="1537959" y="5444454"/>
                  <a:pt x="1516753" y="5435007"/>
                  <a:pt x="1495547" y="5435007"/>
                </a:cubicBezTo>
                <a:cubicBezTo>
                  <a:pt x="1491305" y="5435007"/>
                  <a:pt x="1491305" y="5430284"/>
                  <a:pt x="1487064" y="5430284"/>
                </a:cubicBezTo>
                <a:cubicBezTo>
                  <a:pt x="1482822" y="5420837"/>
                  <a:pt x="1487064" y="5416113"/>
                  <a:pt x="1491305" y="5416113"/>
                </a:cubicBezTo>
                <a:cubicBezTo>
                  <a:pt x="1504028" y="5416113"/>
                  <a:pt x="1512511" y="5416113"/>
                  <a:pt x="1516753" y="5406667"/>
                </a:cubicBezTo>
                <a:cubicBezTo>
                  <a:pt x="1529476" y="5392497"/>
                  <a:pt x="1525234" y="5383051"/>
                  <a:pt x="1525234" y="5373604"/>
                </a:cubicBezTo>
                <a:cubicBezTo>
                  <a:pt x="1512511" y="5373604"/>
                  <a:pt x="1499788" y="5368880"/>
                  <a:pt x="1482822" y="5368880"/>
                </a:cubicBezTo>
                <a:cubicBezTo>
                  <a:pt x="1491305" y="5364157"/>
                  <a:pt x="1495547" y="5364157"/>
                  <a:pt x="1499788" y="5364157"/>
                </a:cubicBezTo>
                <a:cubicBezTo>
                  <a:pt x="1512511" y="5364157"/>
                  <a:pt x="1525234" y="5359433"/>
                  <a:pt x="1537959" y="5364157"/>
                </a:cubicBezTo>
                <a:cubicBezTo>
                  <a:pt x="1554923" y="5368880"/>
                  <a:pt x="1559166" y="5354710"/>
                  <a:pt x="1576130" y="5349988"/>
                </a:cubicBezTo>
                <a:cubicBezTo>
                  <a:pt x="1593095" y="5345264"/>
                  <a:pt x="1593095" y="5340541"/>
                  <a:pt x="1584613" y="5321647"/>
                </a:cubicBezTo>
                <a:cubicBezTo>
                  <a:pt x="1580372" y="5307477"/>
                  <a:pt x="1571889" y="5302753"/>
                  <a:pt x="1563406" y="5307477"/>
                </a:cubicBezTo>
                <a:cubicBezTo>
                  <a:pt x="1550683" y="5316924"/>
                  <a:pt x="1537959" y="5312200"/>
                  <a:pt x="1529476" y="5312200"/>
                </a:cubicBezTo>
                <a:cubicBezTo>
                  <a:pt x="1504028" y="5316924"/>
                  <a:pt x="1482822" y="5307477"/>
                  <a:pt x="1457375" y="5321647"/>
                </a:cubicBezTo>
                <a:cubicBezTo>
                  <a:pt x="1457375" y="5321647"/>
                  <a:pt x="1453133" y="5321647"/>
                  <a:pt x="1448892" y="5316924"/>
                </a:cubicBezTo>
                <a:cubicBezTo>
                  <a:pt x="1427686" y="5307477"/>
                  <a:pt x="1410720" y="5307477"/>
                  <a:pt x="1389514" y="5307477"/>
                </a:cubicBezTo>
                <a:cubicBezTo>
                  <a:pt x="1359826" y="5302753"/>
                  <a:pt x="1330137" y="5293308"/>
                  <a:pt x="1300448" y="5298031"/>
                </a:cubicBezTo>
                <a:cubicBezTo>
                  <a:pt x="1300448" y="5298031"/>
                  <a:pt x="1296206" y="5298031"/>
                  <a:pt x="1296206" y="5298031"/>
                </a:cubicBezTo>
                <a:cubicBezTo>
                  <a:pt x="1296206" y="5293308"/>
                  <a:pt x="1296206" y="5293308"/>
                  <a:pt x="1296206" y="5293308"/>
                </a:cubicBezTo>
                <a:cubicBezTo>
                  <a:pt x="1296206" y="5288584"/>
                  <a:pt x="1296206" y="5283861"/>
                  <a:pt x="1300448" y="5283861"/>
                </a:cubicBezTo>
                <a:cubicBezTo>
                  <a:pt x="1304689" y="5283861"/>
                  <a:pt x="1308931" y="5283861"/>
                  <a:pt x="1313172" y="5283861"/>
                </a:cubicBezTo>
                <a:cubicBezTo>
                  <a:pt x="1338620" y="5283861"/>
                  <a:pt x="1364067" y="5283861"/>
                  <a:pt x="1389514" y="5283861"/>
                </a:cubicBezTo>
                <a:cubicBezTo>
                  <a:pt x="1393756" y="5283861"/>
                  <a:pt x="1402239" y="5283861"/>
                  <a:pt x="1402239" y="5274414"/>
                </a:cubicBezTo>
                <a:cubicBezTo>
                  <a:pt x="1397997" y="5255520"/>
                  <a:pt x="1414962" y="5255520"/>
                  <a:pt x="1423445" y="5255520"/>
                </a:cubicBezTo>
                <a:cubicBezTo>
                  <a:pt x="1440409" y="5255520"/>
                  <a:pt x="1457375" y="5255520"/>
                  <a:pt x="1474339" y="5255520"/>
                </a:cubicBezTo>
                <a:cubicBezTo>
                  <a:pt x="1487064" y="5255520"/>
                  <a:pt x="1499788" y="5250797"/>
                  <a:pt x="1512511" y="5246073"/>
                </a:cubicBezTo>
                <a:lnTo>
                  <a:pt x="1510697" y="5244861"/>
                </a:lnTo>
                <a:lnTo>
                  <a:pt x="1932452" y="5244861"/>
                </a:lnTo>
                <a:lnTo>
                  <a:pt x="1932529" y="5240624"/>
                </a:lnTo>
                <a:cubicBezTo>
                  <a:pt x="1932529" y="5232705"/>
                  <a:pt x="1934649" y="5228744"/>
                  <a:pt x="1937300" y="5226765"/>
                </a:cubicBezTo>
                <a:lnTo>
                  <a:pt x="1941443" y="5225733"/>
                </a:lnTo>
                <a:lnTo>
                  <a:pt x="1942125" y="5222742"/>
                </a:lnTo>
                <a:cubicBezTo>
                  <a:pt x="1943715" y="5218867"/>
                  <a:pt x="1945834" y="5215768"/>
                  <a:pt x="1947955" y="5215768"/>
                </a:cubicBezTo>
                <a:cubicBezTo>
                  <a:pt x="1954315" y="5212667"/>
                  <a:pt x="1960675" y="5206469"/>
                  <a:pt x="1967564" y="5201045"/>
                </a:cubicBezTo>
                <a:lnTo>
                  <a:pt x="1979397" y="5195815"/>
                </a:lnTo>
                <a:lnTo>
                  <a:pt x="1945253" y="5185189"/>
                </a:lnTo>
                <a:cubicBezTo>
                  <a:pt x="1924047" y="5185189"/>
                  <a:pt x="1907081" y="5185189"/>
                  <a:pt x="1885875" y="5169351"/>
                </a:cubicBezTo>
                <a:cubicBezTo>
                  <a:pt x="1881634" y="5161433"/>
                  <a:pt x="1877392" y="5161433"/>
                  <a:pt x="1877392" y="5161433"/>
                </a:cubicBezTo>
                <a:cubicBezTo>
                  <a:pt x="1851945" y="5185189"/>
                  <a:pt x="1830739" y="5169351"/>
                  <a:pt x="1805292" y="5177272"/>
                </a:cubicBezTo>
                <a:cubicBezTo>
                  <a:pt x="1796809" y="5177272"/>
                  <a:pt x="1784084" y="5169351"/>
                  <a:pt x="1771361" y="5185189"/>
                </a:cubicBezTo>
                <a:cubicBezTo>
                  <a:pt x="1762878" y="5193110"/>
                  <a:pt x="1754396" y="5185189"/>
                  <a:pt x="1750154" y="5161433"/>
                </a:cubicBezTo>
                <a:cubicBezTo>
                  <a:pt x="1741673" y="5129756"/>
                  <a:pt x="1741673" y="5121837"/>
                  <a:pt x="1758637" y="5113917"/>
                </a:cubicBezTo>
                <a:cubicBezTo>
                  <a:pt x="1775602" y="5105998"/>
                  <a:pt x="1779844" y="5082241"/>
                  <a:pt x="1796809" y="5090160"/>
                </a:cubicBezTo>
                <a:cubicBezTo>
                  <a:pt x="1809533" y="5098081"/>
                  <a:pt x="1822256" y="5090160"/>
                  <a:pt x="1834979" y="5090160"/>
                </a:cubicBezTo>
                <a:cubicBezTo>
                  <a:pt x="1839221" y="5090160"/>
                  <a:pt x="1843462" y="5090160"/>
                  <a:pt x="1851945" y="5082241"/>
                </a:cubicBezTo>
                <a:cubicBezTo>
                  <a:pt x="1834979" y="5082241"/>
                  <a:pt x="1822256" y="5074322"/>
                  <a:pt x="1809533" y="5074322"/>
                </a:cubicBezTo>
                <a:cubicBezTo>
                  <a:pt x="1809533" y="5058482"/>
                  <a:pt x="1805292" y="5042646"/>
                  <a:pt x="1818015" y="5018887"/>
                </a:cubicBezTo>
                <a:cubicBezTo>
                  <a:pt x="1822256" y="5003051"/>
                  <a:pt x="1830739" y="5003051"/>
                  <a:pt x="1843462" y="5003051"/>
                </a:cubicBezTo>
                <a:cubicBezTo>
                  <a:pt x="1847704" y="5003051"/>
                  <a:pt x="1851945" y="4995130"/>
                  <a:pt x="1847704" y="4979292"/>
                </a:cubicBezTo>
                <a:cubicBezTo>
                  <a:pt x="1843462" y="4979292"/>
                  <a:pt x="1843462" y="4971373"/>
                  <a:pt x="1839221" y="4971373"/>
                </a:cubicBezTo>
                <a:cubicBezTo>
                  <a:pt x="1818015" y="4971373"/>
                  <a:pt x="1796809" y="4955534"/>
                  <a:pt x="1779844" y="4979292"/>
                </a:cubicBezTo>
                <a:cubicBezTo>
                  <a:pt x="1767120" y="4995130"/>
                  <a:pt x="1750154" y="4995130"/>
                  <a:pt x="1741673" y="4979292"/>
                </a:cubicBezTo>
                <a:cubicBezTo>
                  <a:pt x="1733190" y="4955534"/>
                  <a:pt x="1720465" y="4955534"/>
                  <a:pt x="1703501" y="4955534"/>
                </a:cubicBezTo>
                <a:cubicBezTo>
                  <a:pt x="1690778" y="4955534"/>
                  <a:pt x="1678053" y="4955534"/>
                  <a:pt x="1678053" y="4915939"/>
                </a:cubicBezTo>
                <a:cubicBezTo>
                  <a:pt x="1678053" y="4900101"/>
                  <a:pt x="1665329" y="4900101"/>
                  <a:pt x="1656846" y="4892180"/>
                </a:cubicBezTo>
                <a:cubicBezTo>
                  <a:pt x="1648365" y="4892180"/>
                  <a:pt x="1639882" y="4892180"/>
                  <a:pt x="1635640" y="4892180"/>
                </a:cubicBezTo>
                <a:cubicBezTo>
                  <a:pt x="1618676" y="4892180"/>
                  <a:pt x="1614434" y="4876344"/>
                  <a:pt x="1627159" y="4852585"/>
                </a:cubicBezTo>
                <a:lnTo>
                  <a:pt x="1630228" y="4842349"/>
                </a:lnTo>
                <a:lnTo>
                  <a:pt x="1625451" y="4844514"/>
                </a:lnTo>
                <a:cubicBezTo>
                  <a:pt x="1623066" y="4844223"/>
                  <a:pt x="1620416" y="4842287"/>
                  <a:pt x="1617236" y="4837637"/>
                </a:cubicBezTo>
                <a:cubicBezTo>
                  <a:pt x="1604516" y="4825239"/>
                  <a:pt x="1591797" y="4837637"/>
                  <a:pt x="1583316" y="4831439"/>
                </a:cubicBezTo>
                <a:cubicBezTo>
                  <a:pt x="1570596" y="4831439"/>
                  <a:pt x="1557876" y="4831439"/>
                  <a:pt x="1545157" y="4831439"/>
                </a:cubicBezTo>
                <a:cubicBezTo>
                  <a:pt x="1536676" y="4819041"/>
                  <a:pt x="1545157" y="4806643"/>
                  <a:pt x="1540916" y="4794245"/>
                </a:cubicBezTo>
                <a:cubicBezTo>
                  <a:pt x="1528197" y="4769450"/>
                  <a:pt x="1511237" y="4763251"/>
                  <a:pt x="1490036" y="4775649"/>
                </a:cubicBezTo>
                <a:cubicBezTo>
                  <a:pt x="1485797" y="4775649"/>
                  <a:pt x="1485797" y="4781847"/>
                  <a:pt x="1477316" y="4781847"/>
                </a:cubicBezTo>
                <a:cubicBezTo>
                  <a:pt x="1473076" y="4781847"/>
                  <a:pt x="1468837" y="4775649"/>
                  <a:pt x="1468837" y="4763251"/>
                </a:cubicBezTo>
                <a:cubicBezTo>
                  <a:pt x="1468837" y="4757052"/>
                  <a:pt x="1468837" y="4744654"/>
                  <a:pt x="1477316" y="4744654"/>
                </a:cubicBezTo>
                <a:cubicBezTo>
                  <a:pt x="1490036" y="4750854"/>
                  <a:pt x="1502757" y="4744654"/>
                  <a:pt x="1511237" y="4750854"/>
                </a:cubicBezTo>
                <a:cubicBezTo>
                  <a:pt x="1528197" y="4750854"/>
                  <a:pt x="1536676" y="4738456"/>
                  <a:pt x="1549397" y="4738456"/>
                </a:cubicBezTo>
                <a:cubicBezTo>
                  <a:pt x="1557876" y="4732256"/>
                  <a:pt x="1562117" y="4713660"/>
                  <a:pt x="1562117" y="4701262"/>
                </a:cubicBezTo>
                <a:cubicBezTo>
                  <a:pt x="1570596" y="4682666"/>
                  <a:pt x="1570596" y="4676467"/>
                  <a:pt x="1583316" y="4688864"/>
                </a:cubicBezTo>
                <a:cubicBezTo>
                  <a:pt x="1600276" y="4695064"/>
                  <a:pt x="1617236" y="4701262"/>
                  <a:pt x="1634196" y="4713660"/>
                </a:cubicBezTo>
                <a:cubicBezTo>
                  <a:pt x="1638436" y="4719860"/>
                  <a:pt x="1646916" y="4713660"/>
                  <a:pt x="1655396" y="4713660"/>
                </a:cubicBezTo>
                <a:cubicBezTo>
                  <a:pt x="1659636" y="4713660"/>
                  <a:pt x="1659636" y="4701262"/>
                  <a:pt x="1663876" y="4695064"/>
                </a:cubicBezTo>
                <a:cubicBezTo>
                  <a:pt x="1672356" y="4682666"/>
                  <a:pt x="1663876" y="4676467"/>
                  <a:pt x="1659636" y="4664069"/>
                </a:cubicBezTo>
                <a:cubicBezTo>
                  <a:pt x="1655396" y="4651671"/>
                  <a:pt x="1642676" y="4651671"/>
                  <a:pt x="1634196" y="4639273"/>
                </a:cubicBezTo>
                <a:cubicBezTo>
                  <a:pt x="1629956" y="4633075"/>
                  <a:pt x="1629956" y="4633075"/>
                  <a:pt x="1629956" y="4626877"/>
                </a:cubicBezTo>
                <a:cubicBezTo>
                  <a:pt x="1629956" y="4620677"/>
                  <a:pt x="1634196" y="4620677"/>
                  <a:pt x="1638436" y="4620677"/>
                </a:cubicBezTo>
                <a:cubicBezTo>
                  <a:pt x="1651156" y="4620677"/>
                  <a:pt x="1668116" y="4614479"/>
                  <a:pt x="1680836" y="4626877"/>
                </a:cubicBezTo>
                <a:cubicBezTo>
                  <a:pt x="1680836" y="4633075"/>
                  <a:pt x="1685076" y="4626877"/>
                  <a:pt x="1685076" y="4626877"/>
                </a:cubicBezTo>
                <a:cubicBezTo>
                  <a:pt x="1693556" y="4620677"/>
                  <a:pt x="1685076" y="4620677"/>
                  <a:pt x="1685076" y="4614479"/>
                </a:cubicBezTo>
                <a:cubicBezTo>
                  <a:pt x="1680836" y="4608279"/>
                  <a:pt x="1680836" y="4595882"/>
                  <a:pt x="1689315" y="4595882"/>
                </a:cubicBezTo>
                <a:cubicBezTo>
                  <a:pt x="1697796" y="4595882"/>
                  <a:pt x="1706275" y="4595882"/>
                  <a:pt x="1718995" y="4595882"/>
                </a:cubicBezTo>
                <a:cubicBezTo>
                  <a:pt x="1706275" y="4583484"/>
                  <a:pt x="1693556" y="4583484"/>
                  <a:pt x="1680836" y="4577286"/>
                </a:cubicBezTo>
                <a:cubicBezTo>
                  <a:pt x="1672356" y="4571086"/>
                  <a:pt x="1672356" y="4564888"/>
                  <a:pt x="1676596" y="4558688"/>
                </a:cubicBezTo>
                <a:cubicBezTo>
                  <a:pt x="1680836" y="4533894"/>
                  <a:pt x="1680836" y="4527694"/>
                  <a:pt x="1663876" y="4521496"/>
                </a:cubicBezTo>
                <a:cubicBezTo>
                  <a:pt x="1659636" y="4521496"/>
                  <a:pt x="1651156" y="4521496"/>
                  <a:pt x="1646916" y="4521496"/>
                </a:cubicBezTo>
                <a:cubicBezTo>
                  <a:pt x="1646916" y="4515296"/>
                  <a:pt x="1646916" y="4515296"/>
                  <a:pt x="1646916" y="4509098"/>
                </a:cubicBezTo>
                <a:cubicBezTo>
                  <a:pt x="1646916" y="4509098"/>
                  <a:pt x="1646916" y="4502899"/>
                  <a:pt x="1646916" y="4502899"/>
                </a:cubicBezTo>
                <a:cubicBezTo>
                  <a:pt x="1676596" y="4509098"/>
                  <a:pt x="1697796" y="4478103"/>
                  <a:pt x="1727476" y="4478103"/>
                </a:cubicBezTo>
                <a:cubicBezTo>
                  <a:pt x="1744436" y="4478103"/>
                  <a:pt x="1761396" y="4465705"/>
                  <a:pt x="1778356" y="4447109"/>
                </a:cubicBezTo>
                <a:cubicBezTo>
                  <a:pt x="1778356" y="4440911"/>
                  <a:pt x="1786835" y="4440911"/>
                  <a:pt x="1786835" y="4434711"/>
                </a:cubicBezTo>
                <a:cubicBezTo>
                  <a:pt x="1786835" y="4422314"/>
                  <a:pt x="1778356" y="4422314"/>
                  <a:pt x="1774116" y="4422314"/>
                </a:cubicBezTo>
                <a:cubicBezTo>
                  <a:pt x="1761396" y="4422314"/>
                  <a:pt x="1748676" y="4422314"/>
                  <a:pt x="1735955" y="4422314"/>
                </a:cubicBezTo>
                <a:cubicBezTo>
                  <a:pt x="1731716" y="4422314"/>
                  <a:pt x="1727476" y="4422314"/>
                  <a:pt x="1727476" y="4416115"/>
                </a:cubicBezTo>
                <a:cubicBezTo>
                  <a:pt x="1727476" y="4409916"/>
                  <a:pt x="1727476" y="4403718"/>
                  <a:pt x="1731716" y="4403718"/>
                </a:cubicBezTo>
                <a:cubicBezTo>
                  <a:pt x="1740195" y="4403718"/>
                  <a:pt x="1744436" y="4391320"/>
                  <a:pt x="1757156" y="4391320"/>
                </a:cubicBezTo>
                <a:cubicBezTo>
                  <a:pt x="1769875" y="4391320"/>
                  <a:pt x="1782595" y="4391320"/>
                  <a:pt x="1795316" y="4391320"/>
                </a:cubicBezTo>
                <a:cubicBezTo>
                  <a:pt x="1803795" y="4385120"/>
                  <a:pt x="1799555" y="4372722"/>
                  <a:pt x="1799555" y="4366524"/>
                </a:cubicBezTo>
                <a:cubicBezTo>
                  <a:pt x="1799555" y="4360326"/>
                  <a:pt x="1799555" y="4354126"/>
                  <a:pt x="1799555" y="4354126"/>
                </a:cubicBezTo>
                <a:cubicBezTo>
                  <a:pt x="1774116" y="4347928"/>
                  <a:pt x="1761396" y="4316933"/>
                  <a:pt x="1735955" y="4316933"/>
                </a:cubicBezTo>
                <a:cubicBezTo>
                  <a:pt x="1685076" y="4316933"/>
                  <a:pt x="1638436" y="4335530"/>
                  <a:pt x="1587556" y="4329331"/>
                </a:cubicBezTo>
                <a:cubicBezTo>
                  <a:pt x="1579077" y="4323133"/>
                  <a:pt x="1566356" y="4335530"/>
                  <a:pt x="1566356" y="4316933"/>
                </a:cubicBezTo>
                <a:cubicBezTo>
                  <a:pt x="1562117" y="4292137"/>
                  <a:pt x="1579077" y="4304535"/>
                  <a:pt x="1587556" y="4304535"/>
                </a:cubicBezTo>
                <a:cubicBezTo>
                  <a:pt x="1604516" y="4310735"/>
                  <a:pt x="1621476" y="4292137"/>
                  <a:pt x="1638436" y="4292137"/>
                </a:cubicBezTo>
                <a:cubicBezTo>
                  <a:pt x="1655396" y="4298337"/>
                  <a:pt x="1676596" y="4304535"/>
                  <a:pt x="1693556" y="4292137"/>
                </a:cubicBezTo>
                <a:cubicBezTo>
                  <a:pt x="1723235" y="4279739"/>
                  <a:pt x="1752915" y="4285939"/>
                  <a:pt x="1778356" y="4285939"/>
                </a:cubicBezTo>
                <a:cubicBezTo>
                  <a:pt x="1833475" y="4279739"/>
                  <a:pt x="1884355" y="4261143"/>
                  <a:pt x="1922515" y="4205354"/>
                </a:cubicBezTo>
                <a:cubicBezTo>
                  <a:pt x="1939475" y="4186758"/>
                  <a:pt x="1956435" y="4186758"/>
                  <a:pt x="1973395" y="4186758"/>
                </a:cubicBezTo>
                <a:cubicBezTo>
                  <a:pt x="1977635" y="4186758"/>
                  <a:pt x="1990355" y="4192956"/>
                  <a:pt x="1990355" y="4180558"/>
                </a:cubicBezTo>
                <a:cubicBezTo>
                  <a:pt x="1990355" y="4155763"/>
                  <a:pt x="1977635" y="4168161"/>
                  <a:pt x="1973395" y="4168161"/>
                </a:cubicBezTo>
                <a:cubicBezTo>
                  <a:pt x="1901315" y="4168161"/>
                  <a:pt x="1829235" y="4168161"/>
                  <a:pt x="1752915" y="4168161"/>
                </a:cubicBezTo>
                <a:cubicBezTo>
                  <a:pt x="1727476" y="4168161"/>
                  <a:pt x="1710516" y="4137167"/>
                  <a:pt x="1689315" y="4106171"/>
                </a:cubicBezTo>
                <a:cubicBezTo>
                  <a:pt x="1689315" y="4106171"/>
                  <a:pt x="1689315" y="4099973"/>
                  <a:pt x="1689315" y="4093775"/>
                </a:cubicBezTo>
                <a:cubicBezTo>
                  <a:pt x="1697796" y="4075178"/>
                  <a:pt x="1702036" y="4062780"/>
                  <a:pt x="1706275" y="4044184"/>
                </a:cubicBezTo>
                <a:lnTo>
                  <a:pt x="1709369" y="4034234"/>
                </a:lnTo>
                <a:lnTo>
                  <a:pt x="1615341" y="4034234"/>
                </a:lnTo>
                <a:cubicBezTo>
                  <a:pt x="1606858" y="4034234"/>
                  <a:pt x="1598377" y="4027942"/>
                  <a:pt x="1589894" y="4021650"/>
                </a:cubicBezTo>
                <a:cubicBezTo>
                  <a:pt x="1585652" y="4021650"/>
                  <a:pt x="1581411" y="4034234"/>
                  <a:pt x="1572928" y="4034234"/>
                </a:cubicBezTo>
                <a:cubicBezTo>
                  <a:pt x="1547481" y="4034234"/>
                  <a:pt x="1522033" y="4027942"/>
                  <a:pt x="1500827" y="4015358"/>
                </a:cubicBezTo>
                <a:cubicBezTo>
                  <a:pt x="1492344" y="4015358"/>
                  <a:pt x="1479621" y="4009066"/>
                  <a:pt x="1471138" y="4015358"/>
                </a:cubicBezTo>
                <a:cubicBezTo>
                  <a:pt x="1458414" y="4027942"/>
                  <a:pt x="1441450" y="4021650"/>
                  <a:pt x="1428725" y="4021650"/>
                </a:cubicBezTo>
                <a:cubicBezTo>
                  <a:pt x="1416002" y="4021650"/>
                  <a:pt x="1399038" y="4034234"/>
                  <a:pt x="1386313" y="4015358"/>
                </a:cubicBezTo>
                <a:cubicBezTo>
                  <a:pt x="1377831" y="4002775"/>
                  <a:pt x="1373589" y="4021650"/>
                  <a:pt x="1365106" y="4021650"/>
                </a:cubicBezTo>
                <a:cubicBezTo>
                  <a:pt x="1314211" y="4021650"/>
                  <a:pt x="1259075" y="4021650"/>
                  <a:pt x="1203939" y="4021650"/>
                </a:cubicBezTo>
                <a:cubicBezTo>
                  <a:pt x="1170009" y="4002775"/>
                  <a:pt x="1136078" y="4015358"/>
                  <a:pt x="1102148" y="4015358"/>
                </a:cubicBezTo>
                <a:cubicBezTo>
                  <a:pt x="1093665" y="4015358"/>
                  <a:pt x="1085184" y="4009066"/>
                  <a:pt x="1080942" y="3996483"/>
                </a:cubicBezTo>
                <a:cubicBezTo>
                  <a:pt x="1093665" y="3990191"/>
                  <a:pt x="1106390" y="3983899"/>
                  <a:pt x="1119114" y="3983899"/>
                </a:cubicBezTo>
                <a:cubicBezTo>
                  <a:pt x="1136078" y="3983899"/>
                  <a:pt x="1153044" y="3983899"/>
                  <a:pt x="1170009" y="3983899"/>
                </a:cubicBezTo>
                <a:cubicBezTo>
                  <a:pt x="1178492" y="3983899"/>
                  <a:pt x="1195456" y="3983899"/>
                  <a:pt x="1191215" y="3958731"/>
                </a:cubicBezTo>
                <a:cubicBezTo>
                  <a:pt x="1191215" y="3946147"/>
                  <a:pt x="1199698" y="3946147"/>
                  <a:pt x="1203939" y="3946147"/>
                </a:cubicBezTo>
                <a:cubicBezTo>
                  <a:pt x="1229386" y="3946147"/>
                  <a:pt x="1254834" y="3946147"/>
                  <a:pt x="1280281" y="3946147"/>
                </a:cubicBezTo>
                <a:cubicBezTo>
                  <a:pt x="1284523" y="3946147"/>
                  <a:pt x="1288764" y="3946147"/>
                  <a:pt x="1293005" y="3946147"/>
                </a:cubicBezTo>
                <a:cubicBezTo>
                  <a:pt x="1297247" y="3946147"/>
                  <a:pt x="1297247" y="3939856"/>
                  <a:pt x="1297247" y="3933564"/>
                </a:cubicBezTo>
                <a:cubicBezTo>
                  <a:pt x="1297247" y="3933564"/>
                  <a:pt x="1297247" y="3933564"/>
                  <a:pt x="1297247" y="3927272"/>
                </a:cubicBezTo>
                <a:cubicBezTo>
                  <a:pt x="1297247" y="3927272"/>
                  <a:pt x="1293005" y="3927272"/>
                  <a:pt x="1293005" y="3927272"/>
                </a:cubicBezTo>
                <a:cubicBezTo>
                  <a:pt x="1263317" y="3933564"/>
                  <a:pt x="1233628" y="3920981"/>
                  <a:pt x="1203939" y="3914688"/>
                </a:cubicBezTo>
                <a:cubicBezTo>
                  <a:pt x="1182733" y="3914688"/>
                  <a:pt x="1165767" y="3914688"/>
                  <a:pt x="1144561" y="3902104"/>
                </a:cubicBezTo>
                <a:cubicBezTo>
                  <a:pt x="1140320" y="3895813"/>
                  <a:pt x="1136078" y="3895813"/>
                  <a:pt x="1136078" y="3895813"/>
                </a:cubicBezTo>
                <a:cubicBezTo>
                  <a:pt x="1110631" y="3914688"/>
                  <a:pt x="1089425" y="3902104"/>
                  <a:pt x="1063978" y="3908397"/>
                </a:cubicBezTo>
                <a:cubicBezTo>
                  <a:pt x="1055495" y="3908397"/>
                  <a:pt x="1042771" y="3902104"/>
                  <a:pt x="1030047" y="3914688"/>
                </a:cubicBezTo>
                <a:cubicBezTo>
                  <a:pt x="1021565" y="3920981"/>
                  <a:pt x="1013082" y="3914688"/>
                  <a:pt x="1008840" y="3895813"/>
                </a:cubicBezTo>
                <a:cubicBezTo>
                  <a:pt x="1000359" y="3870645"/>
                  <a:pt x="1000359" y="3864354"/>
                  <a:pt x="1017323" y="3858061"/>
                </a:cubicBezTo>
                <a:cubicBezTo>
                  <a:pt x="1034288" y="3851770"/>
                  <a:pt x="1038530" y="3832895"/>
                  <a:pt x="1055495" y="3839186"/>
                </a:cubicBezTo>
                <a:cubicBezTo>
                  <a:pt x="1068219" y="3845479"/>
                  <a:pt x="1080942" y="3839186"/>
                  <a:pt x="1093665" y="3839186"/>
                </a:cubicBezTo>
                <a:cubicBezTo>
                  <a:pt x="1097907" y="3839186"/>
                  <a:pt x="1102148" y="3839186"/>
                  <a:pt x="1110631" y="3832895"/>
                </a:cubicBezTo>
                <a:cubicBezTo>
                  <a:pt x="1093665" y="3832895"/>
                  <a:pt x="1080942" y="3826602"/>
                  <a:pt x="1068219" y="3826602"/>
                </a:cubicBezTo>
                <a:cubicBezTo>
                  <a:pt x="1068219" y="3814018"/>
                  <a:pt x="1063978" y="3801436"/>
                  <a:pt x="1076701" y="3782559"/>
                </a:cubicBezTo>
                <a:cubicBezTo>
                  <a:pt x="1080942" y="3769977"/>
                  <a:pt x="1089425" y="3769977"/>
                  <a:pt x="1102148" y="3769977"/>
                </a:cubicBezTo>
                <a:cubicBezTo>
                  <a:pt x="1106390" y="3769977"/>
                  <a:pt x="1110631" y="3763684"/>
                  <a:pt x="1106390" y="3751100"/>
                </a:cubicBezTo>
                <a:cubicBezTo>
                  <a:pt x="1102148" y="3751100"/>
                  <a:pt x="1102148" y="3744809"/>
                  <a:pt x="1097907" y="3744809"/>
                </a:cubicBezTo>
                <a:cubicBezTo>
                  <a:pt x="1076701" y="3744809"/>
                  <a:pt x="1055495" y="3732225"/>
                  <a:pt x="1038530" y="3751100"/>
                </a:cubicBezTo>
                <a:cubicBezTo>
                  <a:pt x="1025806" y="3763684"/>
                  <a:pt x="1008840" y="3763684"/>
                  <a:pt x="1000359" y="3751100"/>
                </a:cubicBezTo>
                <a:cubicBezTo>
                  <a:pt x="991876" y="3732225"/>
                  <a:pt x="979152" y="3732225"/>
                  <a:pt x="962187" y="3732225"/>
                </a:cubicBezTo>
                <a:cubicBezTo>
                  <a:pt x="949464" y="3732225"/>
                  <a:pt x="936740" y="3732225"/>
                  <a:pt x="936740" y="3700766"/>
                </a:cubicBezTo>
                <a:cubicBezTo>
                  <a:pt x="936740" y="3688182"/>
                  <a:pt x="924015" y="3688182"/>
                  <a:pt x="915532" y="3681889"/>
                </a:cubicBezTo>
                <a:cubicBezTo>
                  <a:pt x="907051" y="3681889"/>
                  <a:pt x="898568" y="3681889"/>
                  <a:pt x="894326" y="3681889"/>
                </a:cubicBezTo>
                <a:cubicBezTo>
                  <a:pt x="877362" y="3681889"/>
                  <a:pt x="873121" y="3669307"/>
                  <a:pt x="885845" y="3650430"/>
                </a:cubicBezTo>
                <a:cubicBezTo>
                  <a:pt x="890085" y="3637846"/>
                  <a:pt x="894326" y="3618971"/>
                  <a:pt x="907051" y="3625264"/>
                </a:cubicBezTo>
                <a:cubicBezTo>
                  <a:pt x="924015" y="3631555"/>
                  <a:pt x="940981" y="3631555"/>
                  <a:pt x="957946" y="3625264"/>
                </a:cubicBezTo>
                <a:cubicBezTo>
                  <a:pt x="979152" y="3618971"/>
                  <a:pt x="996117" y="3625264"/>
                  <a:pt x="1013082" y="3625264"/>
                </a:cubicBezTo>
                <a:cubicBezTo>
                  <a:pt x="1030047" y="3625264"/>
                  <a:pt x="1042771" y="3612680"/>
                  <a:pt x="1059736" y="3612680"/>
                </a:cubicBezTo>
                <a:lnTo>
                  <a:pt x="1065471" y="3606894"/>
                </a:lnTo>
                <a:lnTo>
                  <a:pt x="1300457" y="3606894"/>
                </a:lnTo>
                <a:lnTo>
                  <a:pt x="1292447" y="3599416"/>
                </a:lnTo>
                <a:cubicBezTo>
                  <a:pt x="1287146" y="3593477"/>
                  <a:pt x="1281844" y="3589518"/>
                  <a:pt x="1273361" y="3593477"/>
                </a:cubicBezTo>
                <a:cubicBezTo>
                  <a:pt x="1260637" y="3601398"/>
                  <a:pt x="1247914" y="3593477"/>
                  <a:pt x="1235191" y="3593477"/>
                </a:cubicBezTo>
                <a:cubicBezTo>
                  <a:pt x="1230949" y="3593477"/>
                  <a:pt x="1226708" y="3593477"/>
                  <a:pt x="1218225" y="3585558"/>
                </a:cubicBezTo>
                <a:cubicBezTo>
                  <a:pt x="1235191" y="3585558"/>
                  <a:pt x="1247914" y="3577639"/>
                  <a:pt x="1260637" y="3577639"/>
                </a:cubicBezTo>
                <a:cubicBezTo>
                  <a:pt x="1260637" y="3561799"/>
                  <a:pt x="1264878" y="3545963"/>
                  <a:pt x="1252155" y="3522204"/>
                </a:cubicBezTo>
                <a:cubicBezTo>
                  <a:pt x="1247914" y="3506367"/>
                  <a:pt x="1239431" y="3506367"/>
                  <a:pt x="1226708" y="3506367"/>
                </a:cubicBezTo>
                <a:cubicBezTo>
                  <a:pt x="1222466" y="3506367"/>
                  <a:pt x="1218225" y="3498447"/>
                  <a:pt x="1222466" y="3482609"/>
                </a:cubicBezTo>
                <a:cubicBezTo>
                  <a:pt x="1226708" y="3482609"/>
                  <a:pt x="1226708" y="3474690"/>
                  <a:pt x="1230949" y="3474690"/>
                </a:cubicBezTo>
                <a:cubicBezTo>
                  <a:pt x="1252155" y="3474690"/>
                  <a:pt x="1273361" y="3458851"/>
                  <a:pt x="1290326" y="3482609"/>
                </a:cubicBezTo>
                <a:cubicBezTo>
                  <a:pt x="1303050" y="3498447"/>
                  <a:pt x="1320016" y="3498447"/>
                  <a:pt x="1328497" y="3482609"/>
                </a:cubicBezTo>
                <a:cubicBezTo>
                  <a:pt x="1336980" y="3458851"/>
                  <a:pt x="1349705" y="3458851"/>
                  <a:pt x="1366669" y="3458851"/>
                </a:cubicBezTo>
                <a:cubicBezTo>
                  <a:pt x="1379392" y="3458851"/>
                  <a:pt x="1392117" y="3458851"/>
                  <a:pt x="1392117" y="3419256"/>
                </a:cubicBezTo>
                <a:cubicBezTo>
                  <a:pt x="1392117" y="3403418"/>
                  <a:pt x="1404841" y="3403418"/>
                  <a:pt x="1413324" y="3395497"/>
                </a:cubicBezTo>
                <a:cubicBezTo>
                  <a:pt x="1421805" y="3395497"/>
                  <a:pt x="1430288" y="3395497"/>
                  <a:pt x="1434530" y="3395497"/>
                </a:cubicBezTo>
                <a:cubicBezTo>
                  <a:pt x="1451494" y="3395497"/>
                  <a:pt x="1455736" y="3379661"/>
                  <a:pt x="1443011" y="3355902"/>
                </a:cubicBezTo>
                <a:lnTo>
                  <a:pt x="1439942" y="3345666"/>
                </a:lnTo>
                <a:lnTo>
                  <a:pt x="1444719" y="3347831"/>
                </a:lnTo>
                <a:cubicBezTo>
                  <a:pt x="1447104" y="3347541"/>
                  <a:pt x="1449754" y="3345604"/>
                  <a:pt x="1452934" y="3340954"/>
                </a:cubicBezTo>
                <a:cubicBezTo>
                  <a:pt x="1465654" y="3328556"/>
                  <a:pt x="1478373" y="3340954"/>
                  <a:pt x="1486854" y="3334756"/>
                </a:cubicBezTo>
                <a:cubicBezTo>
                  <a:pt x="1499574" y="3334756"/>
                  <a:pt x="1512294" y="3334756"/>
                  <a:pt x="1525013" y="3334756"/>
                </a:cubicBezTo>
                <a:cubicBezTo>
                  <a:pt x="1533494" y="3322358"/>
                  <a:pt x="1525013" y="3309960"/>
                  <a:pt x="1529254" y="3297562"/>
                </a:cubicBezTo>
                <a:cubicBezTo>
                  <a:pt x="1541973" y="3272766"/>
                  <a:pt x="1558933" y="3266568"/>
                  <a:pt x="1580134" y="3278966"/>
                </a:cubicBezTo>
                <a:cubicBezTo>
                  <a:pt x="1584373" y="3278966"/>
                  <a:pt x="1584373" y="3285164"/>
                  <a:pt x="1592854" y="3285164"/>
                </a:cubicBezTo>
                <a:cubicBezTo>
                  <a:pt x="1597094" y="3285164"/>
                  <a:pt x="1601333" y="3278966"/>
                  <a:pt x="1601333" y="3266568"/>
                </a:cubicBezTo>
                <a:cubicBezTo>
                  <a:pt x="1601333" y="3260369"/>
                  <a:pt x="1601333" y="3247971"/>
                  <a:pt x="1592854" y="3247971"/>
                </a:cubicBezTo>
                <a:cubicBezTo>
                  <a:pt x="1580134" y="3254170"/>
                  <a:pt x="1567413" y="3247971"/>
                  <a:pt x="1558933" y="3254170"/>
                </a:cubicBezTo>
                <a:cubicBezTo>
                  <a:pt x="1541973" y="3254170"/>
                  <a:pt x="1533494" y="3241773"/>
                  <a:pt x="1520773" y="3241773"/>
                </a:cubicBezTo>
                <a:cubicBezTo>
                  <a:pt x="1512294" y="3235573"/>
                  <a:pt x="1508053" y="3216977"/>
                  <a:pt x="1508053" y="3204579"/>
                </a:cubicBezTo>
                <a:cubicBezTo>
                  <a:pt x="1499574" y="3185983"/>
                  <a:pt x="1499574" y="3179784"/>
                  <a:pt x="1486854" y="3192181"/>
                </a:cubicBezTo>
                <a:cubicBezTo>
                  <a:pt x="1469894" y="3198381"/>
                  <a:pt x="1452934" y="3204579"/>
                  <a:pt x="1435974" y="3216977"/>
                </a:cubicBezTo>
                <a:cubicBezTo>
                  <a:pt x="1431734" y="3223177"/>
                  <a:pt x="1423254" y="3216977"/>
                  <a:pt x="1414774" y="3216977"/>
                </a:cubicBezTo>
                <a:cubicBezTo>
                  <a:pt x="1410534" y="3216977"/>
                  <a:pt x="1410534" y="3204579"/>
                  <a:pt x="1406294" y="3198381"/>
                </a:cubicBezTo>
                <a:cubicBezTo>
                  <a:pt x="1397814" y="3185983"/>
                  <a:pt x="1406294" y="3179784"/>
                  <a:pt x="1410534" y="3167386"/>
                </a:cubicBezTo>
                <a:cubicBezTo>
                  <a:pt x="1414774" y="3154988"/>
                  <a:pt x="1427494" y="3154988"/>
                  <a:pt x="1435974" y="3142590"/>
                </a:cubicBezTo>
                <a:cubicBezTo>
                  <a:pt x="1440214" y="3136392"/>
                  <a:pt x="1440214" y="3136392"/>
                  <a:pt x="1440214" y="3130194"/>
                </a:cubicBezTo>
                <a:cubicBezTo>
                  <a:pt x="1440214" y="3123994"/>
                  <a:pt x="1435974" y="3123994"/>
                  <a:pt x="1431734" y="3123994"/>
                </a:cubicBezTo>
                <a:cubicBezTo>
                  <a:pt x="1419014" y="3123994"/>
                  <a:pt x="1402054" y="3117796"/>
                  <a:pt x="1389334" y="3130194"/>
                </a:cubicBezTo>
                <a:cubicBezTo>
                  <a:pt x="1389334" y="3136392"/>
                  <a:pt x="1385094" y="3130194"/>
                  <a:pt x="1385094" y="3130194"/>
                </a:cubicBezTo>
                <a:cubicBezTo>
                  <a:pt x="1376614" y="3123994"/>
                  <a:pt x="1385094" y="3123994"/>
                  <a:pt x="1385094" y="3117796"/>
                </a:cubicBezTo>
                <a:cubicBezTo>
                  <a:pt x="1389334" y="3111596"/>
                  <a:pt x="1389334" y="3099199"/>
                  <a:pt x="1380855" y="3099199"/>
                </a:cubicBezTo>
                <a:cubicBezTo>
                  <a:pt x="1372374" y="3099199"/>
                  <a:pt x="1363895" y="3099199"/>
                  <a:pt x="1351175" y="3099199"/>
                </a:cubicBezTo>
                <a:cubicBezTo>
                  <a:pt x="1363895" y="3086801"/>
                  <a:pt x="1376614" y="3086801"/>
                  <a:pt x="1389334" y="3080603"/>
                </a:cubicBezTo>
                <a:cubicBezTo>
                  <a:pt x="1397814" y="3074403"/>
                  <a:pt x="1397814" y="3068205"/>
                  <a:pt x="1393574" y="3062005"/>
                </a:cubicBezTo>
                <a:cubicBezTo>
                  <a:pt x="1389334" y="3037211"/>
                  <a:pt x="1389334" y="3031011"/>
                  <a:pt x="1406294" y="3024813"/>
                </a:cubicBezTo>
                <a:cubicBezTo>
                  <a:pt x="1410534" y="3024813"/>
                  <a:pt x="1419014" y="3024813"/>
                  <a:pt x="1423254" y="3024813"/>
                </a:cubicBezTo>
                <a:cubicBezTo>
                  <a:pt x="1423254" y="3018613"/>
                  <a:pt x="1423254" y="3018613"/>
                  <a:pt x="1423254" y="3012416"/>
                </a:cubicBezTo>
                <a:cubicBezTo>
                  <a:pt x="1423254" y="3012416"/>
                  <a:pt x="1423254" y="3006216"/>
                  <a:pt x="1423254" y="3006216"/>
                </a:cubicBezTo>
                <a:cubicBezTo>
                  <a:pt x="1393574" y="3012416"/>
                  <a:pt x="1372374" y="2981420"/>
                  <a:pt x="1342694" y="2981420"/>
                </a:cubicBezTo>
                <a:cubicBezTo>
                  <a:pt x="1325734" y="2981420"/>
                  <a:pt x="1308774" y="2969022"/>
                  <a:pt x="1291814" y="2950426"/>
                </a:cubicBezTo>
                <a:cubicBezTo>
                  <a:pt x="1291814" y="2944228"/>
                  <a:pt x="1283335" y="2944228"/>
                  <a:pt x="1283335" y="2938029"/>
                </a:cubicBezTo>
                <a:cubicBezTo>
                  <a:pt x="1283335" y="2925631"/>
                  <a:pt x="1291814" y="2925631"/>
                  <a:pt x="1296054" y="2925631"/>
                </a:cubicBezTo>
                <a:cubicBezTo>
                  <a:pt x="1308774" y="2925631"/>
                  <a:pt x="1321494" y="2925631"/>
                  <a:pt x="1334215" y="2925631"/>
                </a:cubicBezTo>
                <a:cubicBezTo>
                  <a:pt x="1338454" y="2925631"/>
                  <a:pt x="1342694" y="2925631"/>
                  <a:pt x="1342694" y="2919432"/>
                </a:cubicBezTo>
                <a:cubicBezTo>
                  <a:pt x="1342694" y="2913233"/>
                  <a:pt x="1342694" y="2907035"/>
                  <a:pt x="1338454" y="2907035"/>
                </a:cubicBezTo>
                <a:cubicBezTo>
                  <a:pt x="1329975" y="2907035"/>
                  <a:pt x="1325734" y="2894637"/>
                  <a:pt x="1313014" y="2894637"/>
                </a:cubicBezTo>
                <a:cubicBezTo>
                  <a:pt x="1300295" y="2894637"/>
                  <a:pt x="1287575" y="2894637"/>
                  <a:pt x="1274854" y="2894637"/>
                </a:cubicBezTo>
                <a:cubicBezTo>
                  <a:pt x="1266375" y="2888437"/>
                  <a:pt x="1270615" y="2876039"/>
                  <a:pt x="1270615" y="2869841"/>
                </a:cubicBezTo>
                <a:cubicBezTo>
                  <a:pt x="1270615" y="2863643"/>
                  <a:pt x="1270615" y="2857443"/>
                  <a:pt x="1270615" y="2857443"/>
                </a:cubicBezTo>
                <a:cubicBezTo>
                  <a:pt x="1296054" y="2851245"/>
                  <a:pt x="1308774" y="2820250"/>
                  <a:pt x="1334215" y="2820250"/>
                </a:cubicBezTo>
                <a:cubicBezTo>
                  <a:pt x="1385094" y="2820250"/>
                  <a:pt x="1431734" y="2838847"/>
                  <a:pt x="1482614" y="2832648"/>
                </a:cubicBezTo>
                <a:cubicBezTo>
                  <a:pt x="1491093" y="2826450"/>
                  <a:pt x="1503814" y="2838847"/>
                  <a:pt x="1503814" y="2820250"/>
                </a:cubicBezTo>
                <a:cubicBezTo>
                  <a:pt x="1508053" y="2795454"/>
                  <a:pt x="1491093" y="2807852"/>
                  <a:pt x="1482614" y="2807852"/>
                </a:cubicBezTo>
                <a:cubicBezTo>
                  <a:pt x="1465654" y="2814052"/>
                  <a:pt x="1448694" y="2795454"/>
                  <a:pt x="1431734" y="2795454"/>
                </a:cubicBezTo>
                <a:cubicBezTo>
                  <a:pt x="1414774" y="2801654"/>
                  <a:pt x="1393574" y="2807852"/>
                  <a:pt x="1376614" y="2795454"/>
                </a:cubicBezTo>
                <a:cubicBezTo>
                  <a:pt x="1346935" y="2783056"/>
                  <a:pt x="1317255" y="2789256"/>
                  <a:pt x="1291814" y="2789256"/>
                </a:cubicBezTo>
                <a:cubicBezTo>
                  <a:pt x="1236695" y="2783056"/>
                  <a:pt x="1185815" y="2764460"/>
                  <a:pt x="1147655" y="2708671"/>
                </a:cubicBezTo>
                <a:cubicBezTo>
                  <a:pt x="1130695" y="2690075"/>
                  <a:pt x="1113735" y="2690075"/>
                  <a:pt x="1096775" y="2690075"/>
                </a:cubicBezTo>
                <a:cubicBezTo>
                  <a:pt x="1092535" y="2690075"/>
                  <a:pt x="1079815" y="2696273"/>
                  <a:pt x="1079815" y="2683875"/>
                </a:cubicBezTo>
                <a:cubicBezTo>
                  <a:pt x="1079815" y="2659080"/>
                  <a:pt x="1092535" y="2671478"/>
                  <a:pt x="1096775" y="2671478"/>
                </a:cubicBezTo>
                <a:cubicBezTo>
                  <a:pt x="1168855" y="2671478"/>
                  <a:pt x="1240935" y="2671478"/>
                  <a:pt x="1317255" y="2671478"/>
                </a:cubicBezTo>
                <a:cubicBezTo>
                  <a:pt x="1342694" y="2671478"/>
                  <a:pt x="1359654" y="2640484"/>
                  <a:pt x="1380855" y="2609488"/>
                </a:cubicBezTo>
                <a:cubicBezTo>
                  <a:pt x="1380855" y="2609488"/>
                  <a:pt x="1380855" y="2603290"/>
                  <a:pt x="1380855" y="2597092"/>
                </a:cubicBezTo>
                <a:cubicBezTo>
                  <a:pt x="1372374" y="2578495"/>
                  <a:pt x="1368134" y="2566097"/>
                  <a:pt x="1363895" y="2547501"/>
                </a:cubicBezTo>
                <a:lnTo>
                  <a:pt x="1360801" y="2537551"/>
                </a:lnTo>
                <a:lnTo>
                  <a:pt x="1454829" y="2537551"/>
                </a:lnTo>
                <a:cubicBezTo>
                  <a:pt x="1463312" y="2537551"/>
                  <a:pt x="1471793" y="2531259"/>
                  <a:pt x="1480276" y="2524967"/>
                </a:cubicBezTo>
                <a:cubicBezTo>
                  <a:pt x="1484518" y="2524967"/>
                  <a:pt x="1488759" y="2537551"/>
                  <a:pt x="1497242" y="2537551"/>
                </a:cubicBezTo>
                <a:cubicBezTo>
                  <a:pt x="1522689" y="2537551"/>
                  <a:pt x="1548137" y="2531259"/>
                  <a:pt x="1569343" y="2518676"/>
                </a:cubicBezTo>
                <a:cubicBezTo>
                  <a:pt x="1577826" y="2518676"/>
                  <a:pt x="1590549" y="2512383"/>
                  <a:pt x="1599032" y="2518676"/>
                </a:cubicBezTo>
                <a:cubicBezTo>
                  <a:pt x="1611756" y="2531259"/>
                  <a:pt x="1628720" y="2524967"/>
                  <a:pt x="1641445" y="2524967"/>
                </a:cubicBezTo>
                <a:cubicBezTo>
                  <a:pt x="1654168" y="2524967"/>
                  <a:pt x="1671132" y="2537551"/>
                  <a:pt x="1683857" y="2518676"/>
                </a:cubicBezTo>
                <a:cubicBezTo>
                  <a:pt x="1692339" y="2506092"/>
                  <a:pt x="1696581" y="2524967"/>
                  <a:pt x="1705064" y="2524967"/>
                </a:cubicBezTo>
                <a:cubicBezTo>
                  <a:pt x="1755959" y="2524967"/>
                  <a:pt x="1811095" y="2524967"/>
                  <a:pt x="1866231" y="2524967"/>
                </a:cubicBezTo>
                <a:cubicBezTo>
                  <a:pt x="1900161" y="2506092"/>
                  <a:pt x="1934092" y="2518676"/>
                  <a:pt x="1968022" y="2518676"/>
                </a:cubicBezTo>
                <a:cubicBezTo>
                  <a:pt x="1976505" y="2518676"/>
                  <a:pt x="1984986" y="2512383"/>
                  <a:pt x="1989228" y="2499800"/>
                </a:cubicBezTo>
                <a:cubicBezTo>
                  <a:pt x="1976505" y="2493508"/>
                  <a:pt x="1963780" y="2487216"/>
                  <a:pt x="1951056" y="2487216"/>
                </a:cubicBezTo>
                <a:cubicBezTo>
                  <a:pt x="1934092" y="2487216"/>
                  <a:pt x="1917126" y="2487216"/>
                  <a:pt x="1900161" y="2487216"/>
                </a:cubicBezTo>
                <a:cubicBezTo>
                  <a:pt x="1891678" y="2487216"/>
                  <a:pt x="1874714" y="2487216"/>
                  <a:pt x="1878955" y="2462048"/>
                </a:cubicBezTo>
                <a:cubicBezTo>
                  <a:pt x="1878955" y="2449464"/>
                  <a:pt x="1870472" y="2449464"/>
                  <a:pt x="1866231" y="2449464"/>
                </a:cubicBezTo>
                <a:cubicBezTo>
                  <a:pt x="1840784" y="2449464"/>
                  <a:pt x="1815336" y="2449464"/>
                  <a:pt x="1789889" y="2449464"/>
                </a:cubicBezTo>
                <a:cubicBezTo>
                  <a:pt x="1785647" y="2449464"/>
                  <a:pt x="1781406" y="2449464"/>
                  <a:pt x="1777165" y="2449464"/>
                </a:cubicBezTo>
                <a:cubicBezTo>
                  <a:pt x="1772923" y="2449464"/>
                  <a:pt x="1772923" y="2443173"/>
                  <a:pt x="1772923" y="2436881"/>
                </a:cubicBezTo>
                <a:cubicBezTo>
                  <a:pt x="1772923" y="2436881"/>
                  <a:pt x="1772923" y="2436881"/>
                  <a:pt x="1772923" y="2430589"/>
                </a:cubicBezTo>
                <a:cubicBezTo>
                  <a:pt x="1772923" y="2430589"/>
                  <a:pt x="1777165" y="2430589"/>
                  <a:pt x="1777165" y="2430589"/>
                </a:cubicBezTo>
                <a:cubicBezTo>
                  <a:pt x="1806853" y="2436881"/>
                  <a:pt x="1836542" y="2424298"/>
                  <a:pt x="1866231" y="2418005"/>
                </a:cubicBezTo>
                <a:cubicBezTo>
                  <a:pt x="1887437" y="2418005"/>
                  <a:pt x="1904403" y="2418005"/>
                  <a:pt x="1925609" y="2405421"/>
                </a:cubicBezTo>
                <a:cubicBezTo>
                  <a:pt x="1929850" y="2399130"/>
                  <a:pt x="1934092" y="2399130"/>
                  <a:pt x="1934092" y="2399130"/>
                </a:cubicBezTo>
                <a:cubicBezTo>
                  <a:pt x="1959539" y="2418005"/>
                  <a:pt x="1980745" y="2405421"/>
                  <a:pt x="2006192" y="2411714"/>
                </a:cubicBezTo>
                <a:cubicBezTo>
                  <a:pt x="2014675" y="2411714"/>
                  <a:pt x="2027399" y="2405421"/>
                  <a:pt x="2040123" y="2418005"/>
                </a:cubicBezTo>
                <a:cubicBezTo>
                  <a:pt x="2044364" y="2421152"/>
                  <a:pt x="2048606" y="2421152"/>
                  <a:pt x="2052317" y="2418006"/>
                </a:cubicBezTo>
                <a:lnTo>
                  <a:pt x="2057171" y="2407840"/>
                </a:lnTo>
                <a:lnTo>
                  <a:pt x="2053024" y="2406042"/>
                </a:lnTo>
                <a:cubicBezTo>
                  <a:pt x="2051434" y="2401798"/>
                  <a:pt x="2053555" y="2395736"/>
                  <a:pt x="2059917" y="2388460"/>
                </a:cubicBezTo>
                <a:lnTo>
                  <a:pt x="2062986" y="2382191"/>
                </a:lnTo>
                <a:lnTo>
                  <a:pt x="2058209" y="2383517"/>
                </a:lnTo>
                <a:cubicBezTo>
                  <a:pt x="2055824" y="2383339"/>
                  <a:pt x="2053174" y="2382153"/>
                  <a:pt x="2049994" y="2379305"/>
                </a:cubicBezTo>
                <a:cubicBezTo>
                  <a:pt x="2037274" y="2371712"/>
                  <a:pt x="2024555" y="2379305"/>
                  <a:pt x="2016074" y="2375509"/>
                </a:cubicBezTo>
                <a:cubicBezTo>
                  <a:pt x="2003354" y="2375509"/>
                  <a:pt x="1990634" y="2375509"/>
                  <a:pt x="1977915" y="2375509"/>
                </a:cubicBezTo>
                <a:cubicBezTo>
                  <a:pt x="1969434" y="2367916"/>
                  <a:pt x="1977915" y="2360323"/>
                  <a:pt x="1973674" y="2352730"/>
                </a:cubicBezTo>
                <a:cubicBezTo>
                  <a:pt x="1960955" y="2337544"/>
                  <a:pt x="1943995" y="2333748"/>
                  <a:pt x="1922794" y="2341341"/>
                </a:cubicBezTo>
                <a:cubicBezTo>
                  <a:pt x="1918555" y="2341341"/>
                  <a:pt x="1918555" y="2345137"/>
                  <a:pt x="1910074" y="2345137"/>
                </a:cubicBezTo>
                <a:cubicBezTo>
                  <a:pt x="1905834" y="2345137"/>
                  <a:pt x="1901595" y="2341341"/>
                  <a:pt x="1901595" y="2333748"/>
                </a:cubicBezTo>
                <a:cubicBezTo>
                  <a:pt x="1901595" y="2329951"/>
                  <a:pt x="1901595" y="2322358"/>
                  <a:pt x="1910074" y="2322358"/>
                </a:cubicBezTo>
                <a:cubicBezTo>
                  <a:pt x="1922794" y="2326155"/>
                  <a:pt x="1935515" y="2322358"/>
                  <a:pt x="1943995" y="2326155"/>
                </a:cubicBezTo>
                <a:cubicBezTo>
                  <a:pt x="1960955" y="2326155"/>
                  <a:pt x="1969434" y="2318562"/>
                  <a:pt x="1982155" y="2318562"/>
                </a:cubicBezTo>
                <a:cubicBezTo>
                  <a:pt x="1990634" y="2314765"/>
                  <a:pt x="1994875" y="2303376"/>
                  <a:pt x="1994875" y="2295783"/>
                </a:cubicBezTo>
                <a:lnTo>
                  <a:pt x="1996434" y="2293896"/>
                </a:lnTo>
                <a:lnTo>
                  <a:pt x="1993469" y="2285876"/>
                </a:lnTo>
                <a:cubicBezTo>
                  <a:pt x="1989228" y="2273294"/>
                  <a:pt x="1980745" y="2273294"/>
                  <a:pt x="1968022" y="2273294"/>
                </a:cubicBezTo>
                <a:cubicBezTo>
                  <a:pt x="1963780" y="2273294"/>
                  <a:pt x="1959539" y="2267001"/>
                  <a:pt x="1963780" y="2254417"/>
                </a:cubicBezTo>
                <a:cubicBezTo>
                  <a:pt x="1968022" y="2254417"/>
                  <a:pt x="1968022" y="2248126"/>
                  <a:pt x="1972263" y="2248126"/>
                </a:cubicBezTo>
                <a:cubicBezTo>
                  <a:pt x="1993469" y="2248126"/>
                  <a:pt x="2014675" y="2235542"/>
                  <a:pt x="2031640" y="2254417"/>
                </a:cubicBezTo>
                <a:cubicBezTo>
                  <a:pt x="2038002" y="2260709"/>
                  <a:pt x="2045425" y="2263855"/>
                  <a:pt x="2052317" y="2263855"/>
                </a:cubicBezTo>
                <a:lnTo>
                  <a:pt x="2066156" y="2256389"/>
                </a:lnTo>
                <a:lnTo>
                  <a:pt x="2062714" y="2250226"/>
                </a:lnTo>
                <a:cubicBezTo>
                  <a:pt x="2062714" y="2246429"/>
                  <a:pt x="2066954" y="2246429"/>
                  <a:pt x="2071194" y="2246429"/>
                </a:cubicBezTo>
                <a:lnTo>
                  <a:pt x="2077788" y="2246134"/>
                </a:lnTo>
                <a:lnTo>
                  <a:pt x="2085717" y="2237901"/>
                </a:lnTo>
                <a:cubicBezTo>
                  <a:pt x="2092079" y="2235542"/>
                  <a:pt x="2099501" y="2235542"/>
                  <a:pt x="2107983" y="2235542"/>
                </a:cubicBezTo>
                <a:lnTo>
                  <a:pt x="2119210" y="2233019"/>
                </a:lnTo>
                <a:lnTo>
                  <a:pt x="2122073" y="2231243"/>
                </a:lnTo>
                <a:lnTo>
                  <a:pt x="2125704" y="2231243"/>
                </a:lnTo>
                <a:lnTo>
                  <a:pt x="2130411" y="2223618"/>
                </a:lnTo>
                <a:lnTo>
                  <a:pt x="2113594" y="2219854"/>
                </a:lnTo>
                <a:cubicBezTo>
                  <a:pt x="2105114" y="2216057"/>
                  <a:pt x="2105114" y="2212261"/>
                  <a:pt x="2109354" y="2208464"/>
                </a:cubicBezTo>
                <a:cubicBezTo>
                  <a:pt x="2113594" y="2193279"/>
                  <a:pt x="2113594" y="2189482"/>
                  <a:pt x="2096634" y="2185686"/>
                </a:cubicBezTo>
                <a:cubicBezTo>
                  <a:pt x="2092394" y="2185686"/>
                  <a:pt x="2083914" y="2185686"/>
                  <a:pt x="2079674" y="2185686"/>
                </a:cubicBezTo>
                <a:cubicBezTo>
                  <a:pt x="2079674" y="2181889"/>
                  <a:pt x="2079674" y="2181889"/>
                  <a:pt x="2079674" y="2178093"/>
                </a:cubicBezTo>
                <a:cubicBezTo>
                  <a:pt x="2079674" y="2178093"/>
                  <a:pt x="2079674" y="2174296"/>
                  <a:pt x="2079674" y="2174296"/>
                </a:cubicBezTo>
                <a:cubicBezTo>
                  <a:pt x="2109354" y="2178093"/>
                  <a:pt x="2130554" y="2159110"/>
                  <a:pt x="2160234" y="2159110"/>
                </a:cubicBezTo>
                <a:lnTo>
                  <a:pt x="2184445" y="2154142"/>
                </a:lnTo>
                <a:lnTo>
                  <a:pt x="2184325" y="2153747"/>
                </a:lnTo>
                <a:cubicBezTo>
                  <a:pt x="2180085" y="2141163"/>
                  <a:pt x="2175844" y="2122288"/>
                  <a:pt x="2163119" y="2128581"/>
                </a:cubicBezTo>
                <a:cubicBezTo>
                  <a:pt x="2146155" y="2134872"/>
                  <a:pt x="2129189" y="2134872"/>
                  <a:pt x="2112224" y="2128581"/>
                </a:cubicBezTo>
                <a:cubicBezTo>
                  <a:pt x="2091018" y="2122288"/>
                  <a:pt x="2074053" y="2128581"/>
                  <a:pt x="2057088" y="2128581"/>
                </a:cubicBezTo>
                <a:cubicBezTo>
                  <a:pt x="2040123" y="2128581"/>
                  <a:pt x="2027399" y="2115997"/>
                  <a:pt x="2010434" y="2115997"/>
                </a:cubicBezTo>
                <a:cubicBezTo>
                  <a:pt x="2004073" y="2115997"/>
                  <a:pt x="1999831" y="2111278"/>
                  <a:pt x="1997181" y="2102626"/>
                </a:cubicBezTo>
                <a:lnTo>
                  <a:pt x="1994109" y="2072040"/>
                </a:lnTo>
                <a:lnTo>
                  <a:pt x="2204664" y="2072040"/>
                </a:lnTo>
                <a:lnTo>
                  <a:pt x="2200514" y="2070368"/>
                </a:lnTo>
                <a:cubicBezTo>
                  <a:pt x="2190974" y="2065148"/>
                  <a:pt x="2181434" y="2060402"/>
                  <a:pt x="2168713" y="2060402"/>
                </a:cubicBezTo>
                <a:cubicBezTo>
                  <a:pt x="2117834" y="2060402"/>
                  <a:pt x="2071194" y="2071792"/>
                  <a:pt x="2020314" y="2067995"/>
                </a:cubicBezTo>
                <a:cubicBezTo>
                  <a:pt x="2011835" y="2064199"/>
                  <a:pt x="1999114" y="2071792"/>
                  <a:pt x="1999114" y="2060402"/>
                </a:cubicBezTo>
                <a:cubicBezTo>
                  <a:pt x="1994875" y="2045216"/>
                  <a:pt x="2011835" y="2052809"/>
                  <a:pt x="2020314" y="2052809"/>
                </a:cubicBezTo>
                <a:cubicBezTo>
                  <a:pt x="2037274" y="2056606"/>
                  <a:pt x="2054234" y="2045216"/>
                  <a:pt x="2071194" y="2045216"/>
                </a:cubicBezTo>
                <a:cubicBezTo>
                  <a:pt x="2088154" y="2049013"/>
                  <a:pt x="2109354" y="2052809"/>
                  <a:pt x="2126314" y="2045216"/>
                </a:cubicBezTo>
                <a:cubicBezTo>
                  <a:pt x="2155993" y="2037623"/>
                  <a:pt x="2185673" y="2041420"/>
                  <a:pt x="2211114" y="2041420"/>
                </a:cubicBezTo>
                <a:cubicBezTo>
                  <a:pt x="2266233" y="2037623"/>
                  <a:pt x="2317113" y="2026234"/>
                  <a:pt x="2355273" y="1992066"/>
                </a:cubicBezTo>
                <a:cubicBezTo>
                  <a:pt x="2372233" y="1980677"/>
                  <a:pt x="2389193" y="1980677"/>
                  <a:pt x="2406153" y="1980677"/>
                </a:cubicBezTo>
                <a:cubicBezTo>
                  <a:pt x="2410393" y="1980677"/>
                  <a:pt x="2423113" y="1984473"/>
                  <a:pt x="2423113" y="1976880"/>
                </a:cubicBezTo>
                <a:cubicBezTo>
                  <a:pt x="2423113" y="1961694"/>
                  <a:pt x="2410393" y="1969287"/>
                  <a:pt x="2406153" y="1969287"/>
                </a:cubicBezTo>
                <a:cubicBezTo>
                  <a:pt x="2334073" y="1969287"/>
                  <a:pt x="2261993" y="1969287"/>
                  <a:pt x="2185673" y="1969287"/>
                </a:cubicBezTo>
                <a:cubicBezTo>
                  <a:pt x="2160234" y="1969287"/>
                  <a:pt x="2143274" y="1950305"/>
                  <a:pt x="2122073" y="1931322"/>
                </a:cubicBezTo>
                <a:cubicBezTo>
                  <a:pt x="2122073" y="1931322"/>
                  <a:pt x="2122073" y="1927526"/>
                  <a:pt x="2122073" y="1923730"/>
                </a:cubicBezTo>
                <a:cubicBezTo>
                  <a:pt x="2130554" y="1912340"/>
                  <a:pt x="2134794" y="1904747"/>
                  <a:pt x="2139033" y="1893358"/>
                </a:cubicBezTo>
                <a:lnTo>
                  <a:pt x="2142127" y="1887264"/>
                </a:lnTo>
                <a:lnTo>
                  <a:pt x="2048099" y="1887264"/>
                </a:lnTo>
                <a:cubicBezTo>
                  <a:pt x="2039616" y="1887264"/>
                  <a:pt x="2031135" y="1883411"/>
                  <a:pt x="2022652" y="1879557"/>
                </a:cubicBezTo>
                <a:cubicBezTo>
                  <a:pt x="2018410" y="1879557"/>
                  <a:pt x="2014169" y="1887264"/>
                  <a:pt x="2005686" y="1887264"/>
                </a:cubicBezTo>
                <a:cubicBezTo>
                  <a:pt x="1980239" y="1887264"/>
                  <a:pt x="1954791" y="1883411"/>
                  <a:pt x="1933585" y="1875704"/>
                </a:cubicBezTo>
                <a:cubicBezTo>
                  <a:pt x="1925102" y="1875704"/>
                  <a:pt x="1912379" y="1871850"/>
                  <a:pt x="1903896" y="1875704"/>
                </a:cubicBezTo>
                <a:cubicBezTo>
                  <a:pt x="1891172" y="1883411"/>
                  <a:pt x="1874208" y="1879557"/>
                  <a:pt x="1861483" y="1879557"/>
                </a:cubicBezTo>
                <a:cubicBezTo>
                  <a:pt x="1848760" y="1879557"/>
                  <a:pt x="1831796" y="1887264"/>
                  <a:pt x="1819071" y="1875704"/>
                </a:cubicBezTo>
                <a:cubicBezTo>
                  <a:pt x="1810589" y="1867997"/>
                  <a:pt x="1806347" y="1879557"/>
                  <a:pt x="1797864" y="1879557"/>
                </a:cubicBezTo>
                <a:cubicBezTo>
                  <a:pt x="1746969" y="1879557"/>
                  <a:pt x="1691833" y="1879557"/>
                  <a:pt x="1636697" y="1879557"/>
                </a:cubicBezTo>
                <a:cubicBezTo>
                  <a:pt x="1602767" y="1867997"/>
                  <a:pt x="1568836" y="1875704"/>
                  <a:pt x="1534906" y="1875704"/>
                </a:cubicBezTo>
                <a:cubicBezTo>
                  <a:pt x="1526423" y="1875704"/>
                  <a:pt x="1517942" y="1871850"/>
                  <a:pt x="1513700" y="1864144"/>
                </a:cubicBezTo>
                <a:cubicBezTo>
                  <a:pt x="1526423" y="1860290"/>
                  <a:pt x="1539148" y="1856437"/>
                  <a:pt x="1551872" y="1856437"/>
                </a:cubicBezTo>
                <a:cubicBezTo>
                  <a:pt x="1568836" y="1856437"/>
                  <a:pt x="1585802" y="1856437"/>
                  <a:pt x="1602767" y="1856437"/>
                </a:cubicBezTo>
                <a:cubicBezTo>
                  <a:pt x="1611250" y="1856437"/>
                  <a:pt x="1628214" y="1856437"/>
                  <a:pt x="1623973" y="1841023"/>
                </a:cubicBezTo>
                <a:cubicBezTo>
                  <a:pt x="1623973" y="1833316"/>
                  <a:pt x="1632456" y="1833316"/>
                  <a:pt x="1636697" y="1833316"/>
                </a:cubicBezTo>
                <a:cubicBezTo>
                  <a:pt x="1662144" y="1833316"/>
                  <a:pt x="1687592" y="1833316"/>
                  <a:pt x="1713039" y="1833316"/>
                </a:cubicBezTo>
                <a:cubicBezTo>
                  <a:pt x="1717281" y="1833316"/>
                  <a:pt x="1721522" y="1833316"/>
                  <a:pt x="1725763" y="1833316"/>
                </a:cubicBezTo>
                <a:cubicBezTo>
                  <a:pt x="1730005" y="1833316"/>
                  <a:pt x="1730005" y="1829463"/>
                  <a:pt x="1730005" y="1825609"/>
                </a:cubicBezTo>
                <a:cubicBezTo>
                  <a:pt x="1730005" y="1825609"/>
                  <a:pt x="1730005" y="1825609"/>
                  <a:pt x="1730005" y="1821756"/>
                </a:cubicBezTo>
                <a:cubicBezTo>
                  <a:pt x="1730005" y="1821756"/>
                  <a:pt x="1725763" y="1821756"/>
                  <a:pt x="1725763" y="1821756"/>
                </a:cubicBezTo>
                <a:cubicBezTo>
                  <a:pt x="1696075" y="1825609"/>
                  <a:pt x="1666386" y="1817903"/>
                  <a:pt x="1636697" y="1814049"/>
                </a:cubicBezTo>
                <a:cubicBezTo>
                  <a:pt x="1615491" y="1814049"/>
                  <a:pt x="1598525" y="1814049"/>
                  <a:pt x="1577319" y="1806342"/>
                </a:cubicBezTo>
                <a:cubicBezTo>
                  <a:pt x="1573078" y="1802489"/>
                  <a:pt x="1568836" y="1802489"/>
                  <a:pt x="1568836" y="1802489"/>
                </a:cubicBezTo>
                <a:cubicBezTo>
                  <a:pt x="1543389" y="1814049"/>
                  <a:pt x="1522183" y="1806342"/>
                  <a:pt x="1496736" y="1810196"/>
                </a:cubicBezTo>
                <a:cubicBezTo>
                  <a:pt x="1488253" y="1810196"/>
                  <a:pt x="1475529" y="1806342"/>
                  <a:pt x="1462805" y="1814049"/>
                </a:cubicBezTo>
                <a:cubicBezTo>
                  <a:pt x="1454323" y="1817903"/>
                  <a:pt x="1445840" y="1814049"/>
                  <a:pt x="1441598" y="1802489"/>
                </a:cubicBezTo>
                <a:cubicBezTo>
                  <a:pt x="1433117" y="1787075"/>
                  <a:pt x="1433117" y="1783222"/>
                  <a:pt x="1450081" y="1779368"/>
                </a:cubicBezTo>
                <a:cubicBezTo>
                  <a:pt x="1467046" y="1775515"/>
                  <a:pt x="1471288" y="1763955"/>
                  <a:pt x="1488253" y="1767808"/>
                </a:cubicBezTo>
                <a:cubicBezTo>
                  <a:pt x="1500977" y="1771662"/>
                  <a:pt x="1513700" y="1767808"/>
                  <a:pt x="1526423" y="1767808"/>
                </a:cubicBezTo>
                <a:cubicBezTo>
                  <a:pt x="1530665" y="1767808"/>
                  <a:pt x="1534906" y="1767808"/>
                  <a:pt x="1543389" y="1763955"/>
                </a:cubicBezTo>
                <a:cubicBezTo>
                  <a:pt x="1526423" y="1763955"/>
                  <a:pt x="1513700" y="1760101"/>
                  <a:pt x="1500977" y="1760101"/>
                </a:cubicBezTo>
                <a:cubicBezTo>
                  <a:pt x="1500977" y="1752394"/>
                  <a:pt x="1496736" y="1744688"/>
                  <a:pt x="1509459" y="1733127"/>
                </a:cubicBezTo>
                <a:cubicBezTo>
                  <a:pt x="1513700" y="1725421"/>
                  <a:pt x="1522183" y="1725421"/>
                  <a:pt x="1534906" y="1725421"/>
                </a:cubicBezTo>
                <a:cubicBezTo>
                  <a:pt x="1539148" y="1725421"/>
                  <a:pt x="1543389" y="1721567"/>
                  <a:pt x="1539148" y="1713860"/>
                </a:cubicBezTo>
                <a:cubicBezTo>
                  <a:pt x="1534906" y="1713860"/>
                  <a:pt x="1534906" y="1710007"/>
                  <a:pt x="1530665" y="1710007"/>
                </a:cubicBezTo>
                <a:cubicBezTo>
                  <a:pt x="1509459" y="1710007"/>
                  <a:pt x="1488253" y="1702300"/>
                  <a:pt x="1471288" y="1713860"/>
                </a:cubicBezTo>
                <a:cubicBezTo>
                  <a:pt x="1458564" y="1721567"/>
                  <a:pt x="1441598" y="1721567"/>
                  <a:pt x="1433117" y="1713860"/>
                </a:cubicBezTo>
                <a:cubicBezTo>
                  <a:pt x="1424634" y="1702300"/>
                  <a:pt x="1411910" y="1702300"/>
                  <a:pt x="1394945" y="1702300"/>
                </a:cubicBezTo>
                <a:cubicBezTo>
                  <a:pt x="1382222" y="1702300"/>
                  <a:pt x="1369498" y="1702300"/>
                  <a:pt x="1369498" y="1683033"/>
                </a:cubicBezTo>
                <a:cubicBezTo>
                  <a:pt x="1369498" y="1675326"/>
                  <a:pt x="1356773" y="1675326"/>
                  <a:pt x="1348290" y="1671472"/>
                </a:cubicBezTo>
                <a:cubicBezTo>
                  <a:pt x="1339809" y="1671472"/>
                  <a:pt x="1331326" y="1671472"/>
                  <a:pt x="1327084" y="1671472"/>
                </a:cubicBezTo>
                <a:cubicBezTo>
                  <a:pt x="1310120" y="1671472"/>
                  <a:pt x="1305879" y="1663766"/>
                  <a:pt x="1318603" y="1652205"/>
                </a:cubicBezTo>
                <a:lnTo>
                  <a:pt x="1323701" y="1643934"/>
                </a:lnTo>
                <a:lnTo>
                  <a:pt x="1379040" y="1643934"/>
                </a:lnTo>
                <a:lnTo>
                  <a:pt x="1399446" y="1636359"/>
                </a:lnTo>
                <a:lnTo>
                  <a:pt x="1406694" y="1636000"/>
                </a:lnTo>
                <a:lnTo>
                  <a:pt x="1411379" y="1639211"/>
                </a:lnTo>
                <a:cubicBezTo>
                  <a:pt x="1414030" y="1641572"/>
                  <a:pt x="1417211" y="1643934"/>
                  <a:pt x="1421453" y="1643934"/>
                </a:cubicBezTo>
                <a:cubicBezTo>
                  <a:pt x="1446900" y="1643934"/>
                  <a:pt x="1472347" y="1639211"/>
                  <a:pt x="1493553" y="1629764"/>
                </a:cubicBezTo>
                <a:cubicBezTo>
                  <a:pt x="1502036" y="1629764"/>
                  <a:pt x="1514759" y="1625040"/>
                  <a:pt x="1523242" y="1629764"/>
                </a:cubicBezTo>
                <a:cubicBezTo>
                  <a:pt x="1535967" y="1639211"/>
                  <a:pt x="1552931" y="1634487"/>
                  <a:pt x="1565655" y="1634487"/>
                </a:cubicBezTo>
                <a:cubicBezTo>
                  <a:pt x="1578379" y="1634487"/>
                  <a:pt x="1595343" y="1643934"/>
                  <a:pt x="1608067" y="1629764"/>
                </a:cubicBezTo>
                <a:cubicBezTo>
                  <a:pt x="1616550" y="1620317"/>
                  <a:pt x="1620792" y="1634487"/>
                  <a:pt x="1629274" y="1634487"/>
                </a:cubicBezTo>
                <a:cubicBezTo>
                  <a:pt x="1680169" y="1634487"/>
                  <a:pt x="1735305" y="1634487"/>
                  <a:pt x="1790442" y="1634487"/>
                </a:cubicBezTo>
                <a:cubicBezTo>
                  <a:pt x="1824372" y="1620317"/>
                  <a:pt x="1858302" y="1629764"/>
                  <a:pt x="1892232" y="1629764"/>
                </a:cubicBezTo>
                <a:cubicBezTo>
                  <a:pt x="1900715" y="1629764"/>
                  <a:pt x="1909197" y="1625040"/>
                  <a:pt x="1913438" y="1615594"/>
                </a:cubicBezTo>
                <a:cubicBezTo>
                  <a:pt x="1900715" y="1610870"/>
                  <a:pt x="1887991" y="1606147"/>
                  <a:pt x="1875267" y="1606147"/>
                </a:cubicBezTo>
                <a:cubicBezTo>
                  <a:pt x="1858302" y="1606147"/>
                  <a:pt x="1841337" y="1606147"/>
                  <a:pt x="1824372" y="1606147"/>
                </a:cubicBezTo>
                <a:cubicBezTo>
                  <a:pt x="1815889" y="1606147"/>
                  <a:pt x="1798925" y="1606147"/>
                  <a:pt x="1803166" y="1587254"/>
                </a:cubicBezTo>
                <a:cubicBezTo>
                  <a:pt x="1803166" y="1577807"/>
                  <a:pt x="1794683" y="1577807"/>
                  <a:pt x="1790442" y="1577807"/>
                </a:cubicBezTo>
                <a:cubicBezTo>
                  <a:pt x="1764994" y="1577807"/>
                  <a:pt x="1739547" y="1577807"/>
                  <a:pt x="1714100" y="1577807"/>
                </a:cubicBezTo>
                <a:cubicBezTo>
                  <a:pt x="1709858" y="1577807"/>
                  <a:pt x="1705617" y="1577807"/>
                  <a:pt x="1701375" y="1577807"/>
                </a:cubicBezTo>
                <a:cubicBezTo>
                  <a:pt x="1697134" y="1577807"/>
                  <a:pt x="1697134" y="1573084"/>
                  <a:pt x="1697134" y="1568360"/>
                </a:cubicBezTo>
                <a:cubicBezTo>
                  <a:pt x="1697134" y="1568360"/>
                  <a:pt x="1697134" y="1568360"/>
                  <a:pt x="1697134" y="1563637"/>
                </a:cubicBezTo>
                <a:cubicBezTo>
                  <a:pt x="1697134" y="1563637"/>
                  <a:pt x="1701375" y="1563637"/>
                  <a:pt x="1701375" y="1563637"/>
                </a:cubicBezTo>
                <a:cubicBezTo>
                  <a:pt x="1731064" y="1568360"/>
                  <a:pt x="1760753" y="1558914"/>
                  <a:pt x="1790442" y="1554191"/>
                </a:cubicBezTo>
                <a:cubicBezTo>
                  <a:pt x="1811648" y="1554191"/>
                  <a:pt x="1828613" y="1554191"/>
                  <a:pt x="1849819" y="1544744"/>
                </a:cubicBezTo>
                <a:cubicBezTo>
                  <a:pt x="1854061" y="1540021"/>
                  <a:pt x="1858302" y="1540021"/>
                  <a:pt x="1858302" y="1540021"/>
                </a:cubicBezTo>
                <a:cubicBezTo>
                  <a:pt x="1883750" y="1554191"/>
                  <a:pt x="1904956" y="1544744"/>
                  <a:pt x="1930403" y="1549467"/>
                </a:cubicBezTo>
                <a:cubicBezTo>
                  <a:pt x="1938886" y="1549467"/>
                  <a:pt x="1951610" y="1544744"/>
                  <a:pt x="1964333" y="1554191"/>
                </a:cubicBezTo>
                <a:cubicBezTo>
                  <a:pt x="1972816" y="1558914"/>
                  <a:pt x="1981299" y="1554191"/>
                  <a:pt x="1985540" y="1540021"/>
                </a:cubicBezTo>
                <a:cubicBezTo>
                  <a:pt x="1994022" y="1521127"/>
                  <a:pt x="1994022" y="1516404"/>
                  <a:pt x="1977057" y="1511680"/>
                </a:cubicBezTo>
                <a:cubicBezTo>
                  <a:pt x="1960093" y="1506957"/>
                  <a:pt x="1955850" y="1492788"/>
                  <a:pt x="1938886" y="1497511"/>
                </a:cubicBezTo>
                <a:cubicBezTo>
                  <a:pt x="1926162" y="1502234"/>
                  <a:pt x="1913438" y="1497511"/>
                  <a:pt x="1900715" y="1497511"/>
                </a:cubicBezTo>
                <a:cubicBezTo>
                  <a:pt x="1896474" y="1497511"/>
                  <a:pt x="1892232" y="1497511"/>
                  <a:pt x="1883750" y="1492788"/>
                </a:cubicBezTo>
                <a:cubicBezTo>
                  <a:pt x="1900715" y="1492788"/>
                  <a:pt x="1913438" y="1488064"/>
                  <a:pt x="1926162" y="1488064"/>
                </a:cubicBezTo>
                <a:cubicBezTo>
                  <a:pt x="1926162" y="1478617"/>
                  <a:pt x="1930403" y="1469171"/>
                  <a:pt x="1917680" y="1455000"/>
                </a:cubicBezTo>
                <a:cubicBezTo>
                  <a:pt x="1913438" y="1445555"/>
                  <a:pt x="1904956" y="1445555"/>
                  <a:pt x="1892232" y="1445555"/>
                </a:cubicBezTo>
                <a:cubicBezTo>
                  <a:pt x="1887991" y="1445555"/>
                  <a:pt x="1883750" y="1440831"/>
                  <a:pt x="1887991" y="1431384"/>
                </a:cubicBezTo>
                <a:cubicBezTo>
                  <a:pt x="1892232" y="1431384"/>
                  <a:pt x="1892232" y="1426661"/>
                  <a:pt x="1896474" y="1426661"/>
                </a:cubicBezTo>
                <a:cubicBezTo>
                  <a:pt x="1917680" y="1426661"/>
                  <a:pt x="1938886" y="1417214"/>
                  <a:pt x="1955850" y="1431384"/>
                </a:cubicBezTo>
                <a:cubicBezTo>
                  <a:pt x="1968575" y="1440831"/>
                  <a:pt x="1985540" y="1440831"/>
                  <a:pt x="1994022" y="1431384"/>
                </a:cubicBezTo>
                <a:cubicBezTo>
                  <a:pt x="2002505" y="1417214"/>
                  <a:pt x="2015229" y="1417214"/>
                  <a:pt x="2032194" y="1417214"/>
                </a:cubicBezTo>
                <a:cubicBezTo>
                  <a:pt x="2044917" y="1417214"/>
                  <a:pt x="2057641" y="1417214"/>
                  <a:pt x="2057641" y="1393598"/>
                </a:cubicBezTo>
                <a:cubicBezTo>
                  <a:pt x="2057641" y="1384151"/>
                  <a:pt x="2070365" y="1384151"/>
                  <a:pt x="2078848" y="1379427"/>
                </a:cubicBezTo>
                <a:cubicBezTo>
                  <a:pt x="2087330" y="1379427"/>
                  <a:pt x="2095813" y="1379427"/>
                  <a:pt x="2100054" y="1379427"/>
                </a:cubicBezTo>
                <a:cubicBezTo>
                  <a:pt x="2117019" y="1379427"/>
                  <a:pt x="2121260" y="1369981"/>
                  <a:pt x="2108536" y="1355810"/>
                </a:cubicBezTo>
                <a:cubicBezTo>
                  <a:pt x="2104296" y="1346363"/>
                  <a:pt x="2100054" y="1332194"/>
                  <a:pt x="2087330" y="1336918"/>
                </a:cubicBezTo>
                <a:cubicBezTo>
                  <a:pt x="2070365" y="1341641"/>
                  <a:pt x="2053400" y="1341641"/>
                  <a:pt x="2036435" y="1336918"/>
                </a:cubicBezTo>
                <a:cubicBezTo>
                  <a:pt x="2015229" y="1332194"/>
                  <a:pt x="1998263" y="1336918"/>
                  <a:pt x="1981299" y="1336918"/>
                </a:cubicBezTo>
                <a:cubicBezTo>
                  <a:pt x="1964333" y="1336918"/>
                  <a:pt x="1951610" y="1327471"/>
                  <a:pt x="1934644" y="1327471"/>
                </a:cubicBezTo>
                <a:cubicBezTo>
                  <a:pt x="1921921" y="1327471"/>
                  <a:pt x="1917680" y="1313301"/>
                  <a:pt x="1917680" y="1289684"/>
                </a:cubicBezTo>
                <a:cubicBezTo>
                  <a:pt x="1921921" y="1280238"/>
                  <a:pt x="1904956" y="1261344"/>
                  <a:pt x="1896474" y="1266067"/>
                </a:cubicBezTo>
                <a:cubicBezTo>
                  <a:pt x="1879508" y="1266067"/>
                  <a:pt x="1866784" y="1256621"/>
                  <a:pt x="1849819" y="1270791"/>
                </a:cubicBezTo>
                <a:cubicBezTo>
                  <a:pt x="1841337" y="1275514"/>
                  <a:pt x="1828613" y="1270791"/>
                  <a:pt x="1828613" y="1261344"/>
                </a:cubicBezTo>
                <a:cubicBezTo>
                  <a:pt x="1828613" y="1242451"/>
                  <a:pt x="1820131" y="1247174"/>
                  <a:pt x="1811648" y="1251897"/>
                </a:cubicBezTo>
                <a:cubicBezTo>
                  <a:pt x="1786200" y="1256621"/>
                  <a:pt x="1786200" y="1256621"/>
                  <a:pt x="1760753" y="1251897"/>
                </a:cubicBezTo>
                <a:lnTo>
                  <a:pt x="1721818" y="1244670"/>
                </a:lnTo>
                <a:lnTo>
                  <a:pt x="1734809" y="1242703"/>
                </a:lnTo>
                <a:cubicBezTo>
                  <a:pt x="1743291" y="1240777"/>
                  <a:pt x="1751774" y="1238850"/>
                  <a:pt x="1760256" y="1238850"/>
                </a:cubicBezTo>
                <a:cubicBezTo>
                  <a:pt x="1768739" y="1238850"/>
                  <a:pt x="1772980" y="1238850"/>
                  <a:pt x="1781462" y="1234997"/>
                </a:cubicBezTo>
                <a:cubicBezTo>
                  <a:pt x="1789945" y="1231143"/>
                  <a:pt x="1798428" y="1234997"/>
                  <a:pt x="1811151" y="1234997"/>
                </a:cubicBezTo>
                <a:cubicBezTo>
                  <a:pt x="1819634" y="1234997"/>
                  <a:pt x="1828115" y="1227289"/>
                  <a:pt x="1840840" y="1227289"/>
                </a:cubicBezTo>
                <a:cubicBezTo>
                  <a:pt x="1845081" y="1227289"/>
                  <a:pt x="1849323" y="1231143"/>
                  <a:pt x="1857805" y="1234997"/>
                </a:cubicBezTo>
                <a:cubicBezTo>
                  <a:pt x="1866287" y="1234997"/>
                  <a:pt x="1862047" y="1223437"/>
                  <a:pt x="1866287" y="1223437"/>
                </a:cubicBezTo>
                <a:cubicBezTo>
                  <a:pt x="1870528" y="1223437"/>
                  <a:pt x="1870528" y="1223437"/>
                  <a:pt x="1874770" y="1223437"/>
                </a:cubicBezTo>
                <a:cubicBezTo>
                  <a:pt x="1895976" y="1223437"/>
                  <a:pt x="1921423" y="1219583"/>
                  <a:pt x="1942630" y="1215730"/>
                </a:cubicBezTo>
                <a:cubicBezTo>
                  <a:pt x="1959595" y="1215730"/>
                  <a:pt x="1976561" y="1211876"/>
                  <a:pt x="1993525" y="1208023"/>
                </a:cubicBezTo>
                <a:cubicBezTo>
                  <a:pt x="2018973" y="1204169"/>
                  <a:pt x="2018973" y="1204169"/>
                  <a:pt x="2044420" y="1208023"/>
                </a:cubicBezTo>
                <a:cubicBezTo>
                  <a:pt x="2052903" y="1211876"/>
                  <a:pt x="2061386" y="1215730"/>
                  <a:pt x="2061386" y="1200316"/>
                </a:cubicBezTo>
                <a:cubicBezTo>
                  <a:pt x="2061386" y="1192609"/>
                  <a:pt x="2074109" y="1188756"/>
                  <a:pt x="2082592" y="1192609"/>
                </a:cubicBezTo>
                <a:cubicBezTo>
                  <a:pt x="2099556" y="1204169"/>
                  <a:pt x="2112281" y="1196463"/>
                  <a:pt x="2129246" y="1196463"/>
                </a:cubicBezTo>
                <a:cubicBezTo>
                  <a:pt x="2137728" y="1200316"/>
                  <a:pt x="2154694" y="1184902"/>
                  <a:pt x="2150452" y="1177196"/>
                </a:cubicBezTo>
                <a:cubicBezTo>
                  <a:pt x="2150452" y="1157928"/>
                  <a:pt x="2154694" y="1146368"/>
                  <a:pt x="2167417" y="1146368"/>
                </a:cubicBezTo>
                <a:cubicBezTo>
                  <a:pt x="2184382" y="1146368"/>
                  <a:pt x="2197106" y="1138661"/>
                  <a:pt x="2214071" y="1138661"/>
                </a:cubicBezTo>
                <a:cubicBezTo>
                  <a:pt x="2231036" y="1138661"/>
                  <a:pt x="2248002" y="1142515"/>
                  <a:pt x="2269207" y="1138661"/>
                </a:cubicBezTo>
                <a:cubicBezTo>
                  <a:pt x="2286172" y="1134808"/>
                  <a:pt x="2303138" y="1134808"/>
                  <a:pt x="2320102" y="1138661"/>
                </a:cubicBezTo>
                <a:cubicBezTo>
                  <a:pt x="2332827" y="1142515"/>
                  <a:pt x="2337068" y="1130955"/>
                  <a:pt x="2341308" y="1123248"/>
                </a:cubicBezTo>
                <a:cubicBezTo>
                  <a:pt x="2354033" y="1111687"/>
                  <a:pt x="2349791" y="1103981"/>
                  <a:pt x="2332827" y="1103981"/>
                </a:cubicBezTo>
                <a:cubicBezTo>
                  <a:pt x="2328585" y="1103981"/>
                  <a:pt x="2320102" y="1103981"/>
                  <a:pt x="2311621" y="1103981"/>
                </a:cubicBezTo>
                <a:cubicBezTo>
                  <a:pt x="2303138" y="1100127"/>
                  <a:pt x="2290413" y="1100127"/>
                  <a:pt x="2290413" y="1092420"/>
                </a:cubicBezTo>
                <a:cubicBezTo>
                  <a:pt x="2290413" y="1073153"/>
                  <a:pt x="2277689" y="1073153"/>
                  <a:pt x="2264966" y="1073153"/>
                </a:cubicBezTo>
                <a:cubicBezTo>
                  <a:pt x="2248002" y="1073153"/>
                  <a:pt x="2235277" y="1073153"/>
                  <a:pt x="2226794" y="1061593"/>
                </a:cubicBezTo>
                <a:cubicBezTo>
                  <a:pt x="2218313" y="1053886"/>
                  <a:pt x="2201347" y="1053886"/>
                  <a:pt x="2188623" y="1061593"/>
                </a:cubicBezTo>
                <a:cubicBezTo>
                  <a:pt x="2171658" y="1073153"/>
                  <a:pt x="2150452" y="1065445"/>
                  <a:pt x="2129246" y="1065445"/>
                </a:cubicBezTo>
                <a:cubicBezTo>
                  <a:pt x="2125005" y="1065445"/>
                  <a:pt x="2125005" y="1061593"/>
                  <a:pt x="2120763" y="1061593"/>
                </a:cubicBezTo>
                <a:cubicBezTo>
                  <a:pt x="2116522" y="1053886"/>
                  <a:pt x="2120763" y="1050032"/>
                  <a:pt x="2125005" y="1050032"/>
                </a:cubicBezTo>
                <a:cubicBezTo>
                  <a:pt x="2137728" y="1050032"/>
                  <a:pt x="2146211" y="1050032"/>
                  <a:pt x="2150452" y="1042326"/>
                </a:cubicBezTo>
                <a:cubicBezTo>
                  <a:pt x="2163175" y="1030765"/>
                  <a:pt x="2158934" y="1023059"/>
                  <a:pt x="2158934" y="1015352"/>
                </a:cubicBezTo>
                <a:cubicBezTo>
                  <a:pt x="2146211" y="1015352"/>
                  <a:pt x="2133488" y="1011498"/>
                  <a:pt x="2116522" y="1011498"/>
                </a:cubicBezTo>
                <a:cubicBezTo>
                  <a:pt x="2125005" y="1007645"/>
                  <a:pt x="2129246" y="1007645"/>
                  <a:pt x="2133488" y="1007645"/>
                </a:cubicBezTo>
                <a:cubicBezTo>
                  <a:pt x="2146211" y="1007645"/>
                  <a:pt x="2158934" y="1003791"/>
                  <a:pt x="2171658" y="1007645"/>
                </a:cubicBezTo>
                <a:cubicBezTo>
                  <a:pt x="2188623" y="1011498"/>
                  <a:pt x="2192865" y="999938"/>
                  <a:pt x="2209830" y="996085"/>
                </a:cubicBezTo>
                <a:cubicBezTo>
                  <a:pt x="2226794" y="992231"/>
                  <a:pt x="2226794" y="988378"/>
                  <a:pt x="2218313" y="972964"/>
                </a:cubicBezTo>
                <a:cubicBezTo>
                  <a:pt x="2214071" y="961404"/>
                  <a:pt x="2205588" y="957550"/>
                  <a:pt x="2197106" y="961404"/>
                </a:cubicBezTo>
                <a:cubicBezTo>
                  <a:pt x="2184382" y="969111"/>
                  <a:pt x="2171658" y="965257"/>
                  <a:pt x="2163175" y="965257"/>
                </a:cubicBezTo>
                <a:cubicBezTo>
                  <a:pt x="2137728" y="969111"/>
                  <a:pt x="2116522" y="961404"/>
                  <a:pt x="2091075" y="972964"/>
                </a:cubicBezTo>
                <a:cubicBezTo>
                  <a:pt x="2091075" y="972964"/>
                  <a:pt x="2086833" y="972964"/>
                  <a:pt x="2082592" y="969111"/>
                </a:cubicBezTo>
                <a:cubicBezTo>
                  <a:pt x="2061386" y="961404"/>
                  <a:pt x="2044420" y="961404"/>
                  <a:pt x="2023214" y="961404"/>
                </a:cubicBezTo>
                <a:cubicBezTo>
                  <a:pt x="1993525" y="957550"/>
                  <a:pt x="1963836" y="949844"/>
                  <a:pt x="1934148" y="953697"/>
                </a:cubicBezTo>
                <a:cubicBezTo>
                  <a:pt x="1934148" y="953697"/>
                  <a:pt x="1929906" y="953697"/>
                  <a:pt x="1929906" y="953697"/>
                </a:cubicBezTo>
                <a:cubicBezTo>
                  <a:pt x="1929906" y="949844"/>
                  <a:pt x="1929906" y="949844"/>
                  <a:pt x="1929906" y="949844"/>
                </a:cubicBezTo>
                <a:cubicBezTo>
                  <a:pt x="1929906" y="945990"/>
                  <a:pt x="1929906" y="942137"/>
                  <a:pt x="1934148" y="942137"/>
                </a:cubicBezTo>
                <a:cubicBezTo>
                  <a:pt x="1938389" y="942137"/>
                  <a:pt x="1942630" y="942137"/>
                  <a:pt x="1946872" y="942137"/>
                </a:cubicBezTo>
                <a:cubicBezTo>
                  <a:pt x="1972319" y="942137"/>
                  <a:pt x="1997767" y="942137"/>
                  <a:pt x="2023214" y="942137"/>
                </a:cubicBezTo>
                <a:cubicBezTo>
                  <a:pt x="2027455" y="942137"/>
                  <a:pt x="2035938" y="942137"/>
                  <a:pt x="2035938" y="934430"/>
                </a:cubicBezTo>
                <a:cubicBezTo>
                  <a:pt x="2031697" y="919016"/>
                  <a:pt x="2048661" y="919016"/>
                  <a:pt x="2057144" y="919016"/>
                </a:cubicBezTo>
                <a:cubicBezTo>
                  <a:pt x="2074109" y="919016"/>
                  <a:pt x="2091075" y="919016"/>
                  <a:pt x="2108039" y="919016"/>
                </a:cubicBezTo>
                <a:cubicBezTo>
                  <a:pt x="2120763" y="919016"/>
                  <a:pt x="2133488" y="915163"/>
                  <a:pt x="2146211" y="911309"/>
                </a:cubicBezTo>
                <a:cubicBezTo>
                  <a:pt x="2141969" y="903603"/>
                  <a:pt x="2133488" y="899749"/>
                  <a:pt x="2125005" y="899749"/>
                </a:cubicBezTo>
                <a:cubicBezTo>
                  <a:pt x="2091075" y="899749"/>
                  <a:pt x="2057144" y="907456"/>
                  <a:pt x="2023214" y="895896"/>
                </a:cubicBezTo>
                <a:lnTo>
                  <a:pt x="1996126" y="895896"/>
                </a:lnTo>
                <a:lnTo>
                  <a:pt x="2045854" y="894979"/>
                </a:lnTo>
                <a:cubicBezTo>
                  <a:pt x="2063873" y="894281"/>
                  <a:pt x="2081894" y="893723"/>
                  <a:pt x="2098853" y="894840"/>
                </a:cubicBezTo>
                <a:cubicBezTo>
                  <a:pt x="2141252" y="897072"/>
                  <a:pt x="2187892" y="894840"/>
                  <a:pt x="2230293" y="901537"/>
                </a:cubicBezTo>
                <a:cubicBezTo>
                  <a:pt x="2238772" y="902654"/>
                  <a:pt x="2247252" y="901537"/>
                  <a:pt x="2255732" y="902654"/>
                </a:cubicBezTo>
                <a:cubicBezTo>
                  <a:pt x="2268452" y="902654"/>
                  <a:pt x="2272692" y="899305"/>
                  <a:pt x="2276933" y="897072"/>
                </a:cubicBezTo>
                <a:cubicBezTo>
                  <a:pt x="2281172" y="897072"/>
                  <a:pt x="2272692" y="894840"/>
                  <a:pt x="2264213" y="894840"/>
                </a:cubicBezTo>
                <a:cubicBezTo>
                  <a:pt x="2255732" y="894840"/>
                  <a:pt x="2255732" y="892607"/>
                  <a:pt x="2259971" y="891491"/>
                </a:cubicBezTo>
                <a:cubicBezTo>
                  <a:pt x="2259971" y="890374"/>
                  <a:pt x="2268452" y="890374"/>
                  <a:pt x="2272692" y="890374"/>
                </a:cubicBezTo>
                <a:cubicBezTo>
                  <a:pt x="2293892" y="893723"/>
                  <a:pt x="2319331" y="892607"/>
                  <a:pt x="2332052" y="899305"/>
                </a:cubicBezTo>
                <a:cubicBezTo>
                  <a:pt x="2349012" y="900421"/>
                  <a:pt x="2357493" y="903770"/>
                  <a:pt x="2374451" y="903770"/>
                </a:cubicBezTo>
                <a:cubicBezTo>
                  <a:pt x="2387171" y="903770"/>
                  <a:pt x="2399891" y="904886"/>
                  <a:pt x="2408372" y="900421"/>
                </a:cubicBezTo>
                <a:cubicBezTo>
                  <a:pt x="2412611" y="897072"/>
                  <a:pt x="2429572" y="897072"/>
                  <a:pt x="2438051" y="894840"/>
                </a:cubicBezTo>
                <a:cubicBezTo>
                  <a:pt x="2446531" y="893723"/>
                  <a:pt x="2450771" y="897072"/>
                  <a:pt x="2463491" y="897072"/>
                </a:cubicBezTo>
                <a:cubicBezTo>
                  <a:pt x="2467731" y="897072"/>
                  <a:pt x="2467731" y="899305"/>
                  <a:pt x="2463491" y="899305"/>
                </a:cubicBezTo>
                <a:cubicBezTo>
                  <a:pt x="2455011" y="900421"/>
                  <a:pt x="2450771" y="901537"/>
                  <a:pt x="2442292" y="902654"/>
                </a:cubicBezTo>
                <a:cubicBezTo>
                  <a:pt x="2438051" y="902654"/>
                  <a:pt x="2433811" y="902654"/>
                  <a:pt x="2433811" y="904886"/>
                </a:cubicBezTo>
                <a:cubicBezTo>
                  <a:pt x="2433811" y="906003"/>
                  <a:pt x="2442292" y="906003"/>
                  <a:pt x="2446531" y="906003"/>
                </a:cubicBezTo>
                <a:cubicBezTo>
                  <a:pt x="2493171" y="906003"/>
                  <a:pt x="2544051" y="907119"/>
                  <a:pt x="2590691" y="906003"/>
                </a:cubicBezTo>
                <a:cubicBezTo>
                  <a:pt x="2641571" y="903770"/>
                  <a:pt x="2692450" y="904886"/>
                  <a:pt x="2743330" y="903770"/>
                </a:cubicBezTo>
                <a:cubicBezTo>
                  <a:pt x="2751810" y="903770"/>
                  <a:pt x="2756050" y="904886"/>
                  <a:pt x="2760290" y="902654"/>
                </a:cubicBezTo>
                <a:cubicBezTo>
                  <a:pt x="2760290" y="900421"/>
                  <a:pt x="2751810" y="898188"/>
                  <a:pt x="2747570" y="898188"/>
                </a:cubicBezTo>
                <a:cubicBezTo>
                  <a:pt x="2734850" y="898188"/>
                  <a:pt x="2722131" y="897072"/>
                  <a:pt x="2709410" y="899305"/>
                </a:cubicBezTo>
                <a:cubicBezTo>
                  <a:pt x="2688211" y="901537"/>
                  <a:pt x="2662770" y="899305"/>
                  <a:pt x="2641571" y="900421"/>
                </a:cubicBezTo>
                <a:cubicBezTo>
                  <a:pt x="2628851" y="897072"/>
                  <a:pt x="2616130" y="898188"/>
                  <a:pt x="2607651" y="898188"/>
                </a:cubicBezTo>
                <a:cubicBezTo>
                  <a:pt x="2590691" y="898188"/>
                  <a:pt x="2577971" y="898188"/>
                  <a:pt x="2573731" y="893723"/>
                </a:cubicBezTo>
                <a:cubicBezTo>
                  <a:pt x="2573731" y="891491"/>
                  <a:pt x="2565251" y="890374"/>
                  <a:pt x="2561011" y="889258"/>
                </a:cubicBezTo>
                <a:cubicBezTo>
                  <a:pt x="2565251" y="887026"/>
                  <a:pt x="2577971" y="889258"/>
                  <a:pt x="2582211" y="888142"/>
                </a:cubicBezTo>
                <a:cubicBezTo>
                  <a:pt x="2624611" y="888142"/>
                  <a:pt x="2662770" y="888142"/>
                  <a:pt x="2700930" y="888142"/>
                </a:cubicBezTo>
                <a:cubicBezTo>
                  <a:pt x="2726370" y="888142"/>
                  <a:pt x="2747570" y="889258"/>
                  <a:pt x="2773010" y="887026"/>
                </a:cubicBezTo>
                <a:cubicBezTo>
                  <a:pt x="2789970" y="884793"/>
                  <a:pt x="2806930" y="883677"/>
                  <a:pt x="2828130" y="884793"/>
                </a:cubicBezTo>
                <a:cubicBezTo>
                  <a:pt x="2836610" y="884793"/>
                  <a:pt x="2840850" y="883677"/>
                  <a:pt x="2845090" y="882560"/>
                </a:cubicBezTo>
                <a:cubicBezTo>
                  <a:pt x="2849329" y="881444"/>
                  <a:pt x="2849329" y="880328"/>
                  <a:pt x="2845090" y="879211"/>
                </a:cubicBezTo>
                <a:cubicBezTo>
                  <a:pt x="2836610" y="876979"/>
                  <a:pt x="2832369" y="874746"/>
                  <a:pt x="2815409" y="874746"/>
                </a:cubicBezTo>
                <a:cubicBezTo>
                  <a:pt x="2802689" y="875863"/>
                  <a:pt x="2789970" y="874746"/>
                  <a:pt x="2768769" y="874746"/>
                </a:cubicBezTo>
                <a:cubicBezTo>
                  <a:pt x="2785729" y="872514"/>
                  <a:pt x="2794210" y="873630"/>
                  <a:pt x="2806930" y="873630"/>
                </a:cubicBezTo>
                <a:cubicBezTo>
                  <a:pt x="2836610" y="872514"/>
                  <a:pt x="2866289" y="872514"/>
                  <a:pt x="2895969" y="873630"/>
                </a:cubicBezTo>
                <a:cubicBezTo>
                  <a:pt x="2904450" y="873630"/>
                  <a:pt x="2908689" y="871397"/>
                  <a:pt x="2908689" y="870281"/>
                </a:cubicBezTo>
                <a:cubicBezTo>
                  <a:pt x="2908689" y="868048"/>
                  <a:pt x="2904450" y="866932"/>
                  <a:pt x="2895969" y="866932"/>
                </a:cubicBezTo>
                <a:cubicBezTo>
                  <a:pt x="2883249" y="866932"/>
                  <a:pt x="2866289" y="868048"/>
                  <a:pt x="2857810" y="866932"/>
                </a:cubicBezTo>
                <a:cubicBezTo>
                  <a:pt x="2845090" y="864700"/>
                  <a:pt x="2832369" y="866932"/>
                  <a:pt x="2819649" y="863583"/>
                </a:cubicBezTo>
                <a:cubicBezTo>
                  <a:pt x="2815409" y="862467"/>
                  <a:pt x="2798450" y="863583"/>
                  <a:pt x="2789970" y="863583"/>
                </a:cubicBezTo>
                <a:cubicBezTo>
                  <a:pt x="2794210" y="860234"/>
                  <a:pt x="2802689" y="861351"/>
                  <a:pt x="2806930" y="861351"/>
                </a:cubicBezTo>
                <a:cubicBezTo>
                  <a:pt x="2845090" y="861351"/>
                  <a:pt x="2879009" y="861351"/>
                  <a:pt x="2912929" y="861351"/>
                </a:cubicBezTo>
                <a:cubicBezTo>
                  <a:pt x="2921410" y="861351"/>
                  <a:pt x="2929889" y="862467"/>
                  <a:pt x="2929889" y="860234"/>
                </a:cubicBezTo>
                <a:cubicBezTo>
                  <a:pt x="2929889" y="856885"/>
                  <a:pt x="2921410" y="856885"/>
                  <a:pt x="2917169" y="858002"/>
                </a:cubicBezTo>
                <a:cubicBezTo>
                  <a:pt x="2891729" y="858002"/>
                  <a:pt x="2870530" y="854653"/>
                  <a:pt x="2849329" y="853537"/>
                </a:cubicBezTo>
                <a:cubicBezTo>
                  <a:pt x="2870530" y="853537"/>
                  <a:pt x="2891729" y="853537"/>
                  <a:pt x="2912929" y="853537"/>
                </a:cubicBezTo>
                <a:cubicBezTo>
                  <a:pt x="2917169" y="853537"/>
                  <a:pt x="2921410" y="853537"/>
                  <a:pt x="2921410" y="851304"/>
                </a:cubicBezTo>
                <a:cubicBezTo>
                  <a:pt x="2921410" y="850188"/>
                  <a:pt x="2921410" y="847955"/>
                  <a:pt x="2917169" y="847955"/>
                </a:cubicBezTo>
                <a:cubicBezTo>
                  <a:pt x="2908689" y="849071"/>
                  <a:pt x="2904450" y="844606"/>
                  <a:pt x="2895969" y="845722"/>
                </a:cubicBezTo>
                <a:cubicBezTo>
                  <a:pt x="2891729" y="846839"/>
                  <a:pt x="2883249" y="845722"/>
                  <a:pt x="2879009" y="845722"/>
                </a:cubicBezTo>
                <a:cubicBezTo>
                  <a:pt x="2840850" y="846839"/>
                  <a:pt x="2802689" y="844606"/>
                  <a:pt x="2768769" y="843490"/>
                </a:cubicBezTo>
                <a:cubicBezTo>
                  <a:pt x="2773010" y="841257"/>
                  <a:pt x="2781490" y="841257"/>
                  <a:pt x="2785729" y="842374"/>
                </a:cubicBezTo>
                <a:cubicBezTo>
                  <a:pt x="2802689" y="843490"/>
                  <a:pt x="2819649" y="839025"/>
                  <a:pt x="2840850" y="841257"/>
                </a:cubicBezTo>
                <a:cubicBezTo>
                  <a:pt x="2857810" y="843490"/>
                  <a:pt x="2879009" y="842374"/>
                  <a:pt x="2895969" y="842374"/>
                </a:cubicBezTo>
                <a:cubicBezTo>
                  <a:pt x="2904450" y="842374"/>
                  <a:pt x="2908689" y="842374"/>
                  <a:pt x="2917169" y="842374"/>
                </a:cubicBezTo>
                <a:cubicBezTo>
                  <a:pt x="2921410" y="841257"/>
                  <a:pt x="2921410" y="840141"/>
                  <a:pt x="2921410" y="839025"/>
                </a:cubicBezTo>
                <a:cubicBezTo>
                  <a:pt x="2917169" y="837908"/>
                  <a:pt x="2912929" y="835676"/>
                  <a:pt x="2904450" y="835676"/>
                </a:cubicBezTo>
                <a:cubicBezTo>
                  <a:pt x="2891729" y="836792"/>
                  <a:pt x="2879009" y="836792"/>
                  <a:pt x="2866289" y="836792"/>
                </a:cubicBezTo>
                <a:cubicBezTo>
                  <a:pt x="2849329" y="836792"/>
                  <a:pt x="2832369" y="836792"/>
                  <a:pt x="2815409" y="836792"/>
                </a:cubicBezTo>
                <a:cubicBezTo>
                  <a:pt x="2802689" y="832327"/>
                  <a:pt x="2781490" y="836792"/>
                  <a:pt x="2768769" y="832327"/>
                </a:cubicBezTo>
                <a:cubicBezTo>
                  <a:pt x="2751810" y="833443"/>
                  <a:pt x="2739090" y="830094"/>
                  <a:pt x="2722131" y="830094"/>
                </a:cubicBezTo>
                <a:cubicBezTo>
                  <a:pt x="2709410" y="830094"/>
                  <a:pt x="2705171" y="828978"/>
                  <a:pt x="2700930" y="827862"/>
                </a:cubicBezTo>
                <a:cubicBezTo>
                  <a:pt x="2705171" y="826745"/>
                  <a:pt x="2705171" y="824513"/>
                  <a:pt x="2709410" y="823396"/>
                </a:cubicBezTo>
                <a:cubicBezTo>
                  <a:pt x="2709410" y="822280"/>
                  <a:pt x="2717890" y="822280"/>
                  <a:pt x="2722131" y="822280"/>
                </a:cubicBezTo>
                <a:cubicBezTo>
                  <a:pt x="2756050" y="822280"/>
                  <a:pt x="2789970" y="822280"/>
                  <a:pt x="2823890" y="822280"/>
                </a:cubicBezTo>
                <a:cubicBezTo>
                  <a:pt x="2828130" y="822280"/>
                  <a:pt x="2832369" y="823396"/>
                  <a:pt x="2832369" y="821164"/>
                </a:cubicBezTo>
                <a:cubicBezTo>
                  <a:pt x="2832369" y="820048"/>
                  <a:pt x="2828130" y="818931"/>
                  <a:pt x="2823890" y="818931"/>
                </a:cubicBezTo>
                <a:cubicBezTo>
                  <a:pt x="2811170" y="815582"/>
                  <a:pt x="2794210" y="816699"/>
                  <a:pt x="2777250" y="816699"/>
                </a:cubicBezTo>
                <a:cubicBezTo>
                  <a:pt x="2764530" y="816699"/>
                  <a:pt x="2760290" y="817815"/>
                  <a:pt x="2760290" y="813350"/>
                </a:cubicBezTo>
                <a:cubicBezTo>
                  <a:pt x="2756050" y="808885"/>
                  <a:pt x="2739090" y="807768"/>
                  <a:pt x="2726370" y="807768"/>
                </a:cubicBezTo>
                <a:cubicBezTo>
                  <a:pt x="2722131" y="806652"/>
                  <a:pt x="2713650" y="806652"/>
                  <a:pt x="2705171" y="806652"/>
                </a:cubicBezTo>
                <a:cubicBezTo>
                  <a:pt x="2713650" y="806652"/>
                  <a:pt x="2705171" y="806652"/>
                  <a:pt x="2709410" y="805536"/>
                </a:cubicBezTo>
                <a:cubicBezTo>
                  <a:pt x="2768769" y="805536"/>
                  <a:pt x="2823890" y="805536"/>
                  <a:pt x="2879009" y="805536"/>
                </a:cubicBezTo>
                <a:cubicBezTo>
                  <a:pt x="2883249" y="805536"/>
                  <a:pt x="2883249" y="804419"/>
                  <a:pt x="2883249" y="804419"/>
                </a:cubicBezTo>
                <a:cubicBezTo>
                  <a:pt x="2874770" y="801071"/>
                  <a:pt x="2853570" y="802187"/>
                  <a:pt x="2840850" y="801071"/>
                </a:cubicBezTo>
                <a:cubicBezTo>
                  <a:pt x="2849329" y="796605"/>
                  <a:pt x="2866289" y="795489"/>
                  <a:pt x="2874770" y="793256"/>
                </a:cubicBezTo>
                <a:cubicBezTo>
                  <a:pt x="2887490" y="789908"/>
                  <a:pt x="2887490" y="789908"/>
                  <a:pt x="2874770" y="785442"/>
                </a:cubicBezTo>
                <a:cubicBezTo>
                  <a:pt x="2870530" y="785442"/>
                  <a:pt x="2870530" y="785442"/>
                  <a:pt x="2870530" y="785442"/>
                </a:cubicBezTo>
                <a:cubicBezTo>
                  <a:pt x="2870530" y="784326"/>
                  <a:pt x="2866289" y="782093"/>
                  <a:pt x="2870530" y="782093"/>
                </a:cubicBezTo>
                <a:cubicBezTo>
                  <a:pt x="2891729" y="780977"/>
                  <a:pt x="2879009" y="779861"/>
                  <a:pt x="2874770" y="777628"/>
                </a:cubicBezTo>
                <a:cubicBezTo>
                  <a:pt x="2866289" y="775396"/>
                  <a:pt x="2866289" y="775396"/>
                  <a:pt x="2879009" y="774279"/>
                </a:cubicBezTo>
                <a:cubicBezTo>
                  <a:pt x="2887490" y="774279"/>
                  <a:pt x="2891729" y="774279"/>
                  <a:pt x="2891729" y="772047"/>
                </a:cubicBezTo>
                <a:cubicBezTo>
                  <a:pt x="2891729" y="769814"/>
                  <a:pt x="2891729" y="768698"/>
                  <a:pt x="2879009" y="768698"/>
                </a:cubicBezTo>
                <a:cubicBezTo>
                  <a:pt x="2862049" y="767582"/>
                  <a:pt x="2845090" y="765349"/>
                  <a:pt x="2828130" y="764233"/>
                </a:cubicBezTo>
                <a:cubicBezTo>
                  <a:pt x="2815409" y="763116"/>
                  <a:pt x="2806930" y="760884"/>
                  <a:pt x="2794210" y="758651"/>
                </a:cubicBezTo>
                <a:cubicBezTo>
                  <a:pt x="2789970" y="758651"/>
                  <a:pt x="2781490" y="758651"/>
                  <a:pt x="2773010" y="758651"/>
                </a:cubicBezTo>
                <a:cubicBezTo>
                  <a:pt x="2760290" y="758651"/>
                  <a:pt x="2743330" y="758651"/>
                  <a:pt x="2730610" y="758651"/>
                </a:cubicBezTo>
                <a:cubicBezTo>
                  <a:pt x="2717890" y="758651"/>
                  <a:pt x="2700930" y="758651"/>
                  <a:pt x="2688211" y="758651"/>
                </a:cubicBezTo>
                <a:cubicBezTo>
                  <a:pt x="2688211" y="758651"/>
                  <a:pt x="2688211" y="757535"/>
                  <a:pt x="2683970" y="757535"/>
                </a:cubicBezTo>
                <a:cubicBezTo>
                  <a:pt x="2683970" y="756419"/>
                  <a:pt x="2688211" y="755302"/>
                  <a:pt x="2688211" y="755302"/>
                </a:cubicBezTo>
                <a:cubicBezTo>
                  <a:pt x="2700930" y="754186"/>
                  <a:pt x="2717890" y="755302"/>
                  <a:pt x="2730610" y="755302"/>
                </a:cubicBezTo>
                <a:cubicBezTo>
                  <a:pt x="2734850" y="754186"/>
                  <a:pt x="2739090" y="755302"/>
                  <a:pt x="2743330" y="754186"/>
                </a:cubicBezTo>
                <a:cubicBezTo>
                  <a:pt x="2743330" y="753070"/>
                  <a:pt x="2743330" y="751953"/>
                  <a:pt x="2743330" y="751953"/>
                </a:cubicBezTo>
                <a:cubicBezTo>
                  <a:pt x="2722131" y="750837"/>
                  <a:pt x="2730610" y="746372"/>
                  <a:pt x="2730610" y="743023"/>
                </a:cubicBezTo>
                <a:cubicBezTo>
                  <a:pt x="2726370" y="743023"/>
                  <a:pt x="2722131" y="743023"/>
                  <a:pt x="2717890" y="743023"/>
                </a:cubicBezTo>
                <a:cubicBezTo>
                  <a:pt x="2696690" y="743023"/>
                  <a:pt x="2671251" y="743023"/>
                  <a:pt x="2650050" y="740790"/>
                </a:cubicBezTo>
                <a:cubicBezTo>
                  <a:pt x="2628851" y="739674"/>
                  <a:pt x="2607651" y="738558"/>
                  <a:pt x="2577971" y="739674"/>
                </a:cubicBezTo>
                <a:cubicBezTo>
                  <a:pt x="2599171" y="736325"/>
                  <a:pt x="2616130" y="735209"/>
                  <a:pt x="2633090" y="735209"/>
                </a:cubicBezTo>
                <a:cubicBezTo>
                  <a:pt x="2658531" y="735209"/>
                  <a:pt x="2679730" y="734093"/>
                  <a:pt x="2705171" y="735209"/>
                </a:cubicBezTo>
                <a:cubicBezTo>
                  <a:pt x="2722131" y="736325"/>
                  <a:pt x="2739090" y="737442"/>
                  <a:pt x="2756050" y="737442"/>
                </a:cubicBezTo>
                <a:cubicBezTo>
                  <a:pt x="2760290" y="737442"/>
                  <a:pt x="2764530" y="737442"/>
                  <a:pt x="2768769" y="735209"/>
                </a:cubicBezTo>
                <a:cubicBezTo>
                  <a:pt x="2768769" y="734093"/>
                  <a:pt x="2760290" y="734093"/>
                  <a:pt x="2760290" y="732976"/>
                </a:cubicBezTo>
                <a:cubicBezTo>
                  <a:pt x="2751810" y="730744"/>
                  <a:pt x="2739090" y="731860"/>
                  <a:pt x="2726370" y="729627"/>
                </a:cubicBezTo>
                <a:cubicBezTo>
                  <a:pt x="2756050" y="729627"/>
                  <a:pt x="2777250" y="729627"/>
                  <a:pt x="2802689" y="729627"/>
                </a:cubicBezTo>
                <a:cubicBezTo>
                  <a:pt x="2819649" y="729627"/>
                  <a:pt x="2832369" y="728511"/>
                  <a:pt x="2849329" y="727395"/>
                </a:cubicBezTo>
                <a:cubicBezTo>
                  <a:pt x="2857810" y="727395"/>
                  <a:pt x="2862049" y="725162"/>
                  <a:pt x="2862049" y="722930"/>
                </a:cubicBezTo>
                <a:cubicBezTo>
                  <a:pt x="2862049" y="720697"/>
                  <a:pt x="2853570" y="719581"/>
                  <a:pt x="2840850" y="719581"/>
                </a:cubicBezTo>
                <a:cubicBezTo>
                  <a:pt x="2832369" y="720697"/>
                  <a:pt x="2819649" y="718464"/>
                  <a:pt x="2806930" y="721813"/>
                </a:cubicBezTo>
                <a:cubicBezTo>
                  <a:pt x="2802689" y="722930"/>
                  <a:pt x="2789970" y="721813"/>
                  <a:pt x="2785729" y="721813"/>
                </a:cubicBezTo>
                <a:cubicBezTo>
                  <a:pt x="2756050" y="718464"/>
                  <a:pt x="2726370" y="715116"/>
                  <a:pt x="2692450" y="716232"/>
                </a:cubicBezTo>
                <a:cubicBezTo>
                  <a:pt x="2688211" y="716232"/>
                  <a:pt x="2683970" y="715116"/>
                  <a:pt x="2683970" y="713999"/>
                </a:cubicBezTo>
                <a:cubicBezTo>
                  <a:pt x="2683970" y="712883"/>
                  <a:pt x="2688211" y="711767"/>
                  <a:pt x="2692450" y="711767"/>
                </a:cubicBezTo>
                <a:cubicBezTo>
                  <a:pt x="2717890" y="712883"/>
                  <a:pt x="2734850" y="710650"/>
                  <a:pt x="2751810" y="706185"/>
                </a:cubicBezTo>
                <a:cubicBezTo>
                  <a:pt x="2756050" y="703953"/>
                  <a:pt x="2751810" y="702836"/>
                  <a:pt x="2743330" y="701720"/>
                </a:cubicBezTo>
                <a:cubicBezTo>
                  <a:pt x="2734850" y="700604"/>
                  <a:pt x="2734850" y="700604"/>
                  <a:pt x="2743330" y="698371"/>
                </a:cubicBezTo>
                <a:cubicBezTo>
                  <a:pt x="2756050" y="696138"/>
                  <a:pt x="2756050" y="696138"/>
                  <a:pt x="2743330" y="695022"/>
                </a:cubicBezTo>
                <a:cubicBezTo>
                  <a:pt x="2722131" y="691673"/>
                  <a:pt x="2700930" y="691673"/>
                  <a:pt x="2679730" y="692790"/>
                </a:cubicBezTo>
                <a:cubicBezTo>
                  <a:pt x="2662770" y="695022"/>
                  <a:pt x="2641571" y="693906"/>
                  <a:pt x="2628851" y="698371"/>
                </a:cubicBezTo>
                <a:cubicBezTo>
                  <a:pt x="2620370" y="697255"/>
                  <a:pt x="2611891" y="700604"/>
                  <a:pt x="2603410" y="700604"/>
                </a:cubicBezTo>
                <a:cubicBezTo>
                  <a:pt x="2586450" y="700604"/>
                  <a:pt x="2565251" y="700604"/>
                  <a:pt x="2539810" y="700604"/>
                </a:cubicBezTo>
                <a:cubicBezTo>
                  <a:pt x="2565251" y="693906"/>
                  <a:pt x="2590691" y="691673"/>
                  <a:pt x="2616130" y="689441"/>
                </a:cubicBezTo>
                <a:cubicBezTo>
                  <a:pt x="2641571" y="687208"/>
                  <a:pt x="2667010" y="682743"/>
                  <a:pt x="2692450" y="680510"/>
                </a:cubicBezTo>
                <a:cubicBezTo>
                  <a:pt x="2675491" y="674929"/>
                  <a:pt x="2650050" y="678278"/>
                  <a:pt x="2628851" y="677161"/>
                </a:cubicBezTo>
                <a:cubicBezTo>
                  <a:pt x="2624611" y="676045"/>
                  <a:pt x="2628851" y="676045"/>
                  <a:pt x="2633090" y="674929"/>
                </a:cubicBezTo>
                <a:cubicBezTo>
                  <a:pt x="2645810" y="670464"/>
                  <a:pt x="2641571" y="669347"/>
                  <a:pt x="2624611" y="667115"/>
                </a:cubicBezTo>
                <a:cubicBezTo>
                  <a:pt x="2590691" y="663766"/>
                  <a:pt x="2556771" y="662650"/>
                  <a:pt x="2522850" y="663766"/>
                </a:cubicBezTo>
                <a:cubicBezTo>
                  <a:pt x="2471971" y="665998"/>
                  <a:pt x="2421091" y="664882"/>
                  <a:pt x="2374451" y="671580"/>
                </a:cubicBezTo>
                <a:cubicBezTo>
                  <a:pt x="2349012" y="670464"/>
                  <a:pt x="2327812" y="673812"/>
                  <a:pt x="2306611" y="673812"/>
                </a:cubicBezTo>
                <a:cubicBezTo>
                  <a:pt x="2285412" y="672696"/>
                  <a:pt x="2264213" y="671580"/>
                  <a:pt x="2243013" y="674929"/>
                </a:cubicBezTo>
                <a:cubicBezTo>
                  <a:pt x="2238772" y="676045"/>
                  <a:pt x="2226052" y="676045"/>
                  <a:pt x="2230293" y="672696"/>
                </a:cubicBezTo>
                <a:cubicBezTo>
                  <a:pt x="2230293" y="670464"/>
                  <a:pt x="2230293" y="669347"/>
                  <a:pt x="2221812" y="669347"/>
                </a:cubicBezTo>
                <a:cubicBezTo>
                  <a:pt x="2200612" y="670464"/>
                  <a:pt x="2183653" y="667115"/>
                  <a:pt x="2166692" y="670464"/>
                </a:cubicBezTo>
                <a:cubicBezTo>
                  <a:pt x="2162453" y="671580"/>
                  <a:pt x="2158212" y="671580"/>
                  <a:pt x="2153972" y="670464"/>
                </a:cubicBezTo>
                <a:cubicBezTo>
                  <a:pt x="2145493" y="669347"/>
                  <a:pt x="2137013" y="668231"/>
                  <a:pt x="2124293" y="665998"/>
                </a:cubicBezTo>
                <a:cubicBezTo>
                  <a:pt x="2145493" y="665998"/>
                  <a:pt x="2162453" y="662650"/>
                  <a:pt x="2183653" y="663766"/>
                </a:cubicBezTo>
                <a:cubicBezTo>
                  <a:pt x="2200612" y="663766"/>
                  <a:pt x="2217573" y="660417"/>
                  <a:pt x="2234532" y="661533"/>
                </a:cubicBezTo>
                <a:cubicBezTo>
                  <a:pt x="2251492" y="658184"/>
                  <a:pt x="2272692" y="661533"/>
                  <a:pt x="2289652" y="658184"/>
                </a:cubicBezTo>
                <a:cubicBezTo>
                  <a:pt x="2293892" y="657068"/>
                  <a:pt x="2302372" y="658184"/>
                  <a:pt x="2302372" y="655952"/>
                </a:cubicBezTo>
                <a:cubicBezTo>
                  <a:pt x="2302372" y="653719"/>
                  <a:pt x="2293892" y="652603"/>
                  <a:pt x="2289652" y="652603"/>
                </a:cubicBezTo>
                <a:cubicBezTo>
                  <a:pt x="2285412" y="651487"/>
                  <a:pt x="2276933" y="651487"/>
                  <a:pt x="2272692" y="651487"/>
                </a:cubicBezTo>
                <a:cubicBezTo>
                  <a:pt x="2243013" y="651487"/>
                  <a:pt x="2213332" y="651487"/>
                  <a:pt x="2179413" y="651487"/>
                </a:cubicBezTo>
                <a:cubicBezTo>
                  <a:pt x="2162453" y="651487"/>
                  <a:pt x="2149733" y="651487"/>
                  <a:pt x="2132773" y="650370"/>
                </a:cubicBezTo>
                <a:cubicBezTo>
                  <a:pt x="2115813" y="648138"/>
                  <a:pt x="2098853" y="651487"/>
                  <a:pt x="2081893" y="648138"/>
                </a:cubicBezTo>
                <a:cubicBezTo>
                  <a:pt x="2081893" y="648138"/>
                  <a:pt x="2077654" y="648138"/>
                  <a:pt x="2077654" y="648138"/>
                </a:cubicBezTo>
                <a:cubicBezTo>
                  <a:pt x="2056453" y="649254"/>
                  <a:pt x="2039493" y="650370"/>
                  <a:pt x="2026773" y="644789"/>
                </a:cubicBezTo>
                <a:cubicBezTo>
                  <a:pt x="2026773" y="643672"/>
                  <a:pt x="2018294" y="644789"/>
                  <a:pt x="2014053" y="643672"/>
                </a:cubicBezTo>
                <a:cubicBezTo>
                  <a:pt x="1975893" y="643672"/>
                  <a:pt x="1933494" y="642556"/>
                  <a:pt x="1895333" y="644789"/>
                </a:cubicBezTo>
                <a:cubicBezTo>
                  <a:pt x="1840214" y="647021"/>
                  <a:pt x="1789334" y="645905"/>
                  <a:pt x="1738455" y="645905"/>
                </a:cubicBezTo>
                <a:cubicBezTo>
                  <a:pt x="1683335" y="645905"/>
                  <a:pt x="1632456" y="645905"/>
                  <a:pt x="1577335" y="645905"/>
                </a:cubicBezTo>
                <a:cubicBezTo>
                  <a:pt x="1551896" y="645905"/>
                  <a:pt x="1526456" y="647021"/>
                  <a:pt x="1505256" y="649254"/>
                </a:cubicBezTo>
                <a:cubicBezTo>
                  <a:pt x="1484055" y="651487"/>
                  <a:pt x="1471336" y="647021"/>
                  <a:pt x="1450135" y="648138"/>
                </a:cubicBezTo>
                <a:cubicBezTo>
                  <a:pt x="1441656" y="644789"/>
                  <a:pt x="1428935" y="645905"/>
                  <a:pt x="1420457" y="645905"/>
                </a:cubicBezTo>
                <a:cubicBezTo>
                  <a:pt x="1390776" y="647021"/>
                  <a:pt x="1361096" y="644789"/>
                  <a:pt x="1331416" y="648138"/>
                </a:cubicBezTo>
                <a:cubicBezTo>
                  <a:pt x="1322936" y="649254"/>
                  <a:pt x="1310216" y="648138"/>
                  <a:pt x="1297496" y="648138"/>
                </a:cubicBezTo>
                <a:cubicBezTo>
                  <a:pt x="1289017" y="648138"/>
                  <a:pt x="1284776" y="648138"/>
                  <a:pt x="1284776" y="645905"/>
                </a:cubicBezTo>
                <a:cubicBezTo>
                  <a:pt x="1284776" y="643672"/>
                  <a:pt x="1284776" y="641440"/>
                  <a:pt x="1293257" y="642556"/>
                </a:cubicBezTo>
                <a:lnTo>
                  <a:pt x="1294046" y="642417"/>
                </a:lnTo>
                <a:lnTo>
                  <a:pt x="1318817" y="640107"/>
                </a:lnTo>
                <a:cubicBezTo>
                  <a:pt x="1335777" y="636311"/>
                  <a:pt x="1348497" y="636311"/>
                  <a:pt x="1365457" y="636311"/>
                </a:cubicBezTo>
                <a:cubicBezTo>
                  <a:pt x="1399376" y="636311"/>
                  <a:pt x="1429056" y="636311"/>
                  <a:pt x="1458737" y="636311"/>
                </a:cubicBezTo>
                <a:cubicBezTo>
                  <a:pt x="1462976" y="636311"/>
                  <a:pt x="1471456" y="636311"/>
                  <a:pt x="1475696" y="632514"/>
                </a:cubicBezTo>
                <a:cubicBezTo>
                  <a:pt x="1479936" y="632514"/>
                  <a:pt x="1488417" y="628718"/>
                  <a:pt x="1488417" y="621125"/>
                </a:cubicBezTo>
                <a:cubicBezTo>
                  <a:pt x="1488417" y="613532"/>
                  <a:pt x="1479936" y="617328"/>
                  <a:pt x="1475696" y="613532"/>
                </a:cubicBezTo>
                <a:cubicBezTo>
                  <a:pt x="1458737" y="602142"/>
                  <a:pt x="1437536" y="613532"/>
                  <a:pt x="1420576" y="602142"/>
                </a:cubicBezTo>
                <a:cubicBezTo>
                  <a:pt x="1403616" y="605939"/>
                  <a:pt x="1386656" y="594549"/>
                  <a:pt x="1369696" y="594549"/>
                </a:cubicBezTo>
                <a:cubicBezTo>
                  <a:pt x="1348497" y="598346"/>
                  <a:pt x="1331537" y="586956"/>
                  <a:pt x="1310337" y="586956"/>
                </a:cubicBezTo>
                <a:cubicBezTo>
                  <a:pt x="1323056" y="579364"/>
                  <a:pt x="1331537" y="575567"/>
                  <a:pt x="1340016" y="571771"/>
                </a:cubicBezTo>
                <a:cubicBezTo>
                  <a:pt x="1344257" y="567974"/>
                  <a:pt x="1348497" y="567974"/>
                  <a:pt x="1352736" y="571771"/>
                </a:cubicBezTo>
                <a:cubicBezTo>
                  <a:pt x="1369696" y="583160"/>
                  <a:pt x="1386656" y="571771"/>
                  <a:pt x="1407857" y="575567"/>
                </a:cubicBezTo>
                <a:cubicBezTo>
                  <a:pt x="1416336" y="575567"/>
                  <a:pt x="1416336" y="571771"/>
                  <a:pt x="1416336" y="564178"/>
                </a:cubicBezTo>
                <a:cubicBezTo>
                  <a:pt x="1412097" y="552788"/>
                  <a:pt x="1424817" y="552788"/>
                  <a:pt x="1429056" y="556585"/>
                </a:cubicBezTo>
                <a:cubicBezTo>
                  <a:pt x="1450256" y="567974"/>
                  <a:pt x="1471456" y="564178"/>
                  <a:pt x="1492656" y="560381"/>
                </a:cubicBezTo>
                <a:cubicBezTo>
                  <a:pt x="1513856" y="560381"/>
                  <a:pt x="1535056" y="571771"/>
                  <a:pt x="1560496" y="567974"/>
                </a:cubicBezTo>
                <a:cubicBezTo>
                  <a:pt x="1583816" y="579363"/>
                  <a:pt x="1608196" y="584109"/>
                  <a:pt x="1633106" y="586956"/>
                </a:cubicBezTo>
                <a:lnTo>
                  <a:pt x="1640713" y="587718"/>
                </a:lnTo>
                <a:lnTo>
                  <a:pt x="1646583" y="588679"/>
                </a:lnTo>
                <a:cubicBezTo>
                  <a:pt x="1647644" y="590935"/>
                  <a:pt x="1645523" y="595446"/>
                  <a:pt x="1641283" y="604469"/>
                </a:cubicBezTo>
                <a:cubicBezTo>
                  <a:pt x="1649764" y="604469"/>
                  <a:pt x="1666730" y="608980"/>
                  <a:pt x="1670972" y="604469"/>
                </a:cubicBezTo>
                <a:lnTo>
                  <a:pt x="1675810" y="591235"/>
                </a:lnTo>
                <a:lnTo>
                  <a:pt x="1708895" y="594549"/>
                </a:lnTo>
                <a:cubicBezTo>
                  <a:pt x="1742815" y="598346"/>
                  <a:pt x="1776735" y="594549"/>
                  <a:pt x="1810655" y="583160"/>
                </a:cubicBezTo>
                <a:lnTo>
                  <a:pt x="1821753" y="575621"/>
                </a:lnTo>
                <a:lnTo>
                  <a:pt x="1830549" y="574582"/>
                </a:lnTo>
                <a:cubicBezTo>
                  <a:pt x="1837441" y="570634"/>
                  <a:pt x="1842742" y="563867"/>
                  <a:pt x="1844863" y="554845"/>
                </a:cubicBezTo>
                <a:lnTo>
                  <a:pt x="1850662" y="548677"/>
                </a:lnTo>
                <a:lnTo>
                  <a:pt x="1860747" y="547339"/>
                </a:lnTo>
                <a:lnTo>
                  <a:pt x="1861829" y="550333"/>
                </a:lnTo>
                <a:cubicBezTo>
                  <a:pt x="1878793" y="550333"/>
                  <a:pt x="1887275" y="536799"/>
                  <a:pt x="1899999" y="532288"/>
                </a:cubicBezTo>
                <a:cubicBezTo>
                  <a:pt x="1899999" y="523265"/>
                  <a:pt x="1904241" y="518755"/>
                  <a:pt x="1912724" y="523265"/>
                </a:cubicBezTo>
                <a:cubicBezTo>
                  <a:pt x="1929689" y="523265"/>
                  <a:pt x="1946653" y="509732"/>
                  <a:pt x="1963618" y="514243"/>
                </a:cubicBezTo>
                <a:cubicBezTo>
                  <a:pt x="1967860" y="514243"/>
                  <a:pt x="1967860" y="509732"/>
                  <a:pt x="1967860" y="505220"/>
                </a:cubicBezTo>
                <a:cubicBezTo>
                  <a:pt x="1967860" y="505220"/>
                  <a:pt x="1967860" y="500709"/>
                  <a:pt x="1963618" y="500709"/>
                </a:cubicBezTo>
                <a:cubicBezTo>
                  <a:pt x="1955136" y="500709"/>
                  <a:pt x="1950894" y="500709"/>
                  <a:pt x="1946653" y="500709"/>
                </a:cubicBezTo>
                <a:cubicBezTo>
                  <a:pt x="1942412" y="500709"/>
                  <a:pt x="1938171" y="500709"/>
                  <a:pt x="1933930" y="496197"/>
                </a:cubicBezTo>
                <a:lnTo>
                  <a:pt x="1927754" y="488732"/>
                </a:lnTo>
                <a:lnTo>
                  <a:pt x="1929374" y="488248"/>
                </a:lnTo>
                <a:cubicBezTo>
                  <a:pt x="1935734" y="486350"/>
                  <a:pt x="1938914" y="485401"/>
                  <a:pt x="1938914" y="483977"/>
                </a:cubicBezTo>
                <a:lnTo>
                  <a:pt x="1937455" y="482888"/>
                </a:lnTo>
                <a:lnTo>
                  <a:pt x="1960536" y="482487"/>
                </a:lnTo>
                <a:cubicBezTo>
                  <a:pt x="1990226" y="482487"/>
                  <a:pt x="2024155" y="482487"/>
                  <a:pt x="2058086" y="482487"/>
                </a:cubicBezTo>
                <a:cubicBezTo>
                  <a:pt x="2070809" y="482487"/>
                  <a:pt x="2083532" y="475701"/>
                  <a:pt x="2096257" y="475701"/>
                </a:cubicBezTo>
                <a:cubicBezTo>
                  <a:pt x="2108981" y="479094"/>
                  <a:pt x="2121704" y="475701"/>
                  <a:pt x="2138669" y="472308"/>
                </a:cubicBezTo>
                <a:cubicBezTo>
                  <a:pt x="2155634" y="468916"/>
                  <a:pt x="2176841" y="472308"/>
                  <a:pt x="2193806" y="472308"/>
                </a:cubicBezTo>
                <a:cubicBezTo>
                  <a:pt x="2206529" y="472308"/>
                  <a:pt x="2215012" y="475701"/>
                  <a:pt x="2227736" y="468916"/>
                </a:cubicBezTo>
                <a:cubicBezTo>
                  <a:pt x="2227736" y="465524"/>
                  <a:pt x="2236219" y="468916"/>
                  <a:pt x="2240459" y="465524"/>
                </a:cubicBezTo>
                <a:cubicBezTo>
                  <a:pt x="2257424" y="462131"/>
                  <a:pt x="2274390" y="482487"/>
                  <a:pt x="2291355" y="465524"/>
                </a:cubicBezTo>
                <a:cubicBezTo>
                  <a:pt x="2308320" y="465524"/>
                  <a:pt x="2325284" y="465524"/>
                  <a:pt x="2346491" y="465524"/>
                </a:cubicBezTo>
                <a:cubicBezTo>
                  <a:pt x="2363456" y="465524"/>
                  <a:pt x="2380421" y="468916"/>
                  <a:pt x="2401628" y="465524"/>
                </a:cubicBezTo>
                <a:cubicBezTo>
                  <a:pt x="2410111" y="465524"/>
                  <a:pt x="2422834" y="472308"/>
                  <a:pt x="2427075" y="458738"/>
                </a:cubicBezTo>
                <a:cubicBezTo>
                  <a:pt x="2439798" y="455346"/>
                  <a:pt x="2452523" y="451953"/>
                  <a:pt x="2465247" y="458738"/>
                </a:cubicBezTo>
                <a:cubicBezTo>
                  <a:pt x="2469488" y="462131"/>
                  <a:pt x="2477971" y="462131"/>
                  <a:pt x="2482211" y="458738"/>
                </a:cubicBezTo>
                <a:cubicBezTo>
                  <a:pt x="2499176" y="455346"/>
                  <a:pt x="2511900" y="455346"/>
                  <a:pt x="2528866" y="462131"/>
                </a:cubicBezTo>
                <a:cubicBezTo>
                  <a:pt x="2533107" y="462131"/>
                  <a:pt x="2541589" y="462131"/>
                  <a:pt x="2545830" y="451953"/>
                </a:cubicBezTo>
                <a:cubicBezTo>
                  <a:pt x="2545830" y="448560"/>
                  <a:pt x="2558554" y="451953"/>
                  <a:pt x="2562795" y="451953"/>
                </a:cubicBezTo>
                <a:cubicBezTo>
                  <a:pt x="2562795" y="448560"/>
                  <a:pt x="2567036" y="445169"/>
                  <a:pt x="2567036" y="445169"/>
                </a:cubicBezTo>
                <a:cubicBezTo>
                  <a:pt x="2584002" y="445169"/>
                  <a:pt x="2600967" y="445169"/>
                  <a:pt x="2622173" y="445169"/>
                </a:cubicBezTo>
                <a:cubicBezTo>
                  <a:pt x="2622173" y="445169"/>
                  <a:pt x="2622173" y="448560"/>
                  <a:pt x="2622173" y="451953"/>
                </a:cubicBezTo>
                <a:cubicBezTo>
                  <a:pt x="2656104" y="451953"/>
                  <a:pt x="2694275" y="451953"/>
                  <a:pt x="2728205" y="451953"/>
                </a:cubicBezTo>
                <a:cubicBezTo>
                  <a:pt x="2736687" y="445169"/>
                  <a:pt x="2745169" y="445169"/>
                  <a:pt x="2753652" y="451953"/>
                </a:cubicBezTo>
                <a:cubicBezTo>
                  <a:pt x="2787582" y="451953"/>
                  <a:pt x="2817271" y="441776"/>
                  <a:pt x="2851202" y="445169"/>
                </a:cubicBezTo>
                <a:cubicBezTo>
                  <a:pt x="2851202" y="441776"/>
                  <a:pt x="2851202" y="438383"/>
                  <a:pt x="2851202" y="434990"/>
                </a:cubicBezTo>
                <a:cubicBezTo>
                  <a:pt x="2851202" y="431597"/>
                  <a:pt x="2851202" y="431597"/>
                  <a:pt x="2855442" y="431597"/>
                </a:cubicBezTo>
                <a:cubicBezTo>
                  <a:pt x="2859683" y="428205"/>
                  <a:pt x="2863925" y="431597"/>
                  <a:pt x="2863925" y="434990"/>
                </a:cubicBezTo>
                <a:cubicBezTo>
                  <a:pt x="2889373" y="434990"/>
                  <a:pt x="2919061" y="434990"/>
                  <a:pt x="2944509" y="434990"/>
                </a:cubicBezTo>
                <a:cubicBezTo>
                  <a:pt x="2948751" y="438383"/>
                  <a:pt x="2961474" y="431597"/>
                  <a:pt x="2961474" y="441776"/>
                </a:cubicBezTo>
                <a:cubicBezTo>
                  <a:pt x="2974197" y="441776"/>
                  <a:pt x="2982680" y="441776"/>
                  <a:pt x="2991163" y="441776"/>
                </a:cubicBezTo>
                <a:cubicBezTo>
                  <a:pt x="3003887" y="441776"/>
                  <a:pt x="3016611" y="438383"/>
                  <a:pt x="3020852" y="428205"/>
                </a:cubicBezTo>
                <a:cubicBezTo>
                  <a:pt x="3025093" y="424812"/>
                  <a:pt x="3029334" y="424812"/>
                  <a:pt x="3033575" y="424812"/>
                </a:cubicBezTo>
                <a:cubicBezTo>
                  <a:pt x="3037816" y="424812"/>
                  <a:pt x="3042058" y="424812"/>
                  <a:pt x="3050540" y="424812"/>
                </a:cubicBezTo>
                <a:cubicBezTo>
                  <a:pt x="3054782" y="424812"/>
                  <a:pt x="3054782" y="421420"/>
                  <a:pt x="3054782" y="421420"/>
                </a:cubicBezTo>
                <a:cubicBezTo>
                  <a:pt x="3054782" y="418028"/>
                  <a:pt x="3054782" y="414635"/>
                  <a:pt x="3050540" y="414635"/>
                </a:cubicBezTo>
                <a:cubicBezTo>
                  <a:pt x="3033575" y="418028"/>
                  <a:pt x="3016611" y="407849"/>
                  <a:pt x="2999646" y="407849"/>
                </a:cubicBezTo>
                <a:cubicBezTo>
                  <a:pt x="2991163" y="411242"/>
                  <a:pt x="2986921" y="407849"/>
                  <a:pt x="2986921" y="401065"/>
                </a:cubicBezTo>
                <a:cubicBezTo>
                  <a:pt x="2974197" y="397672"/>
                  <a:pt x="2965715" y="387494"/>
                  <a:pt x="2948751" y="387494"/>
                </a:cubicBezTo>
                <a:cubicBezTo>
                  <a:pt x="2948751" y="394280"/>
                  <a:pt x="2944509" y="394280"/>
                  <a:pt x="2940268" y="390887"/>
                </a:cubicBezTo>
                <a:cubicBezTo>
                  <a:pt x="2936027" y="390887"/>
                  <a:pt x="2931785" y="387494"/>
                  <a:pt x="2931785" y="384101"/>
                </a:cubicBezTo>
                <a:cubicBezTo>
                  <a:pt x="2927544" y="370531"/>
                  <a:pt x="2910579" y="363746"/>
                  <a:pt x="2893615" y="367139"/>
                </a:cubicBezTo>
                <a:cubicBezTo>
                  <a:pt x="2885132" y="373924"/>
                  <a:pt x="2872408" y="370531"/>
                  <a:pt x="2863925" y="377317"/>
                </a:cubicBezTo>
                <a:cubicBezTo>
                  <a:pt x="2863925" y="377317"/>
                  <a:pt x="2859683" y="377317"/>
                  <a:pt x="2859683" y="373924"/>
                </a:cubicBezTo>
                <a:cubicBezTo>
                  <a:pt x="2846960" y="373924"/>
                  <a:pt x="2838477" y="370531"/>
                  <a:pt x="2829996" y="373924"/>
                </a:cubicBezTo>
                <a:cubicBezTo>
                  <a:pt x="2808788" y="373924"/>
                  <a:pt x="2787582" y="367139"/>
                  <a:pt x="2770618" y="384101"/>
                </a:cubicBezTo>
                <a:cubicBezTo>
                  <a:pt x="2766377" y="380708"/>
                  <a:pt x="2766377" y="377317"/>
                  <a:pt x="2766377" y="377317"/>
                </a:cubicBezTo>
                <a:cubicBezTo>
                  <a:pt x="2770618" y="367139"/>
                  <a:pt x="2762135" y="356962"/>
                  <a:pt x="2757894" y="346783"/>
                </a:cubicBezTo>
                <a:cubicBezTo>
                  <a:pt x="2753652" y="343390"/>
                  <a:pt x="2736687" y="346783"/>
                  <a:pt x="2728205" y="346783"/>
                </a:cubicBezTo>
                <a:cubicBezTo>
                  <a:pt x="2736687" y="360353"/>
                  <a:pt x="2736687" y="360353"/>
                  <a:pt x="2719722" y="360353"/>
                </a:cubicBezTo>
                <a:cubicBezTo>
                  <a:pt x="2706999" y="360353"/>
                  <a:pt x="2706999" y="360353"/>
                  <a:pt x="2694275" y="373924"/>
                </a:cubicBezTo>
                <a:cubicBezTo>
                  <a:pt x="2694275" y="377317"/>
                  <a:pt x="2690033" y="377317"/>
                  <a:pt x="2685792" y="377317"/>
                </a:cubicBezTo>
                <a:cubicBezTo>
                  <a:pt x="2681550" y="377317"/>
                  <a:pt x="2673069" y="377317"/>
                  <a:pt x="2668827" y="377317"/>
                </a:cubicBezTo>
                <a:cubicBezTo>
                  <a:pt x="2660344" y="377317"/>
                  <a:pt x="2656104" y="377317"/>
                  <a:pt x="2651863" y="377317"/>
                </a:cubicBezTo>
                <a:cubicBezTo>
                  <a:pt x="2643380" y="377317"/>
                  <a:pt x="2643380" y="377317"/>
                  <a:pt x="2643380" y="384101"/>
                </a:cubicBezTo>
                <a:cubicBezTo>
                  <a:pt x="2639138" y="390887"/>
                  <a:pt x="2643380" y="397672"/>
                  <a:pt x="2639138" y="404457"/>
                </a:cubicBezTo>
                <a:cubicBezTo>
                  <a:pt x="2634897" y="404457"/>
                  <a:pt x="2626414" y="404457"/>
                  <a:pt x="2622173" y="404457"/>
                </a:cubicBezTo>
                <a:cubicBezTo>
                  <a:pt x="2613690" y="401065"/>
                  <a:pt x="2617931" y="397672"/>
                  <a:pt x="2617931" y="394280"/>
                </a:cubicBezTo>
                <a:cubicBezTo>
                  <a:pt x="2605208" y="390887"/>
                  <a:pt x="2596726" y="380708"/>
                  <a:pt x="2584002" y="384101"/>
                </a:cubicBezTo>
                <a:cubicBezTo>
                  <a:pt x="2584002" y="387494"/>
                  <a:pt x="2579761" y="387494"/>
                  <a:pt x="2575519" y="387494"/>
                </a:cubicBezTo>
                <a:cubicBezTo>
                  <a:pt x="2571278" y="387494"/>
                  <a:pt x="2562795" y="387494"/>
                  <a:pt x="2558554" y="387494"/>
                </a:cubicBezTo>
                <a:cubicBezTo>
                  <a:pt x="2558554" y="394280"/>
                  <a:pt x="2554312" y="394280"/>
                  <a:pt x="2550072" y="394280"/>
                </a:cubicBezTo>
                <a:cubicBezTo>
                  <a:pt x="2541589" y="390887"/>
                  <a:pt x="2545830" y="387494"/>
                  <a:pt x="2545830" y="384101"/>
                </a:cubicBezTo>
                <a:cubicBezTo>
                  <a:pt x="2541589" y="384101"/>
                  <a:pt x="2541589" y="384101"/>
                  <a:pt x="2541589" y="384101"/>
                </a:cubicBezTo>
                <a:cubicBezTo>
                  <a:pt x="2524624" y="384101"/>
                  <a:pt x="2516142" y="401065"/>
                  <a:pt x="2503417" y="390887"/>
                </a:cubicBezTo>
                <a:cubicBezTo>
                  <a:pt x="2486453" y="384101"/>
                  <a:pt x="2469488" y="394280"/>
                  <a:pt x="2461005" y="384101"/>
                </a:cubicBezTo>
                <a:cubicBezTo>
                  <a:pt x="2448281" y="384101"/>
                  <a:pt x="2431317" y="380708"/>
                  <a:pt x="2418593" y="387494"/>
                </a:cubicBezTo>
                <a:cubicBezTo>
                  <a:pt x="2401628" y="390887"/>
                  <a:pt x="2384662" y="387494"/>
                  <a:pt x="2367697" y="387494"/>
                </a:cubicBezTo>
                <a:cubicBezTo>
                  <a:pt x="2367697" y="387494"/>
                  <a:pt x="2363456" y="387494"/>
                  <a:pt x="2363456" y="387494"/>
                </a:cubicBezTo>
                <a:cubicBezTo>
                  <a:pt x="2363456" y="384101"/>
                  <a:pt x="2359215" y="387494"/>
                  <a:pt x="2363456" y="390887"/>
                </a:cubicBezTo>
                <a:cubicBezTo>
                  <a:pt x="2363456" y="394280"/>
                  <a:pt x="2367697" y="397672"/>
                  <a:pt x="2376179" y="397672"/>
                </a:cubicBezTo>
                <a:cubicBezTo>
                  <a:pt x="2384662" y="397672"/>
                  <a:pt x="2388903" y="401065"/>
                  <a:pt x="2384662" y="404457"/>
                </a:cubicBezTo>
                <a:cubicBezTo>
                  <a:pt x="2384662" y="411242"/>
                  <a:pt x="2376179" y="407849"/>
                  <a:pt x="2371939" y="407849"/>
                </a:cubicBezTo>
                <a:cubicBezTo>
                  <a:pt x="2376179" y="421420"/>
                  <a:pt x="2388903" y="421420"/>
                  <a:pt x="2401628" y="418028"/>
                </a:cubicBezTo>
                <a:cubicBezTo>
                  <a:pt x="2405869" y="421420"/>
                  <a:pt x="2410111" y="418028"/>
                  <a:pt x="2414352" y="424812"/>
                </a:cubicBezTo>
                <a:cubicBezTo>
                  <a:pt x="2414352" y="431597"/>
                  <a:pt x="2405869" y="428205"/>
                  <a:pt x="2401628" y="431597"/>
                </a:cubicBezTo>
                <a:cubicBezTo>
                  <a:pt x="2388903" y="431597"/>
                  <a:pt x="2376179" y="445169"/>
                  <a:pt x="2371939" y="424812"/>
                </a:cubicBezTo>
                <a:cubicBezTo>
                  <a:pt x="2371939" y="424812"/>
                  <a:pt x="2363456" y="424812"/>
                  <a:pt x="2363456" y="424812"/>
                </a:cubicBezTo>
                <a:cubicBezTo>
                  <a:pt x="2342250" y="438383"/>
                  <a:pt x="2342250" y="438383"/>
                  <a:pt x="2316802" y="431597"/>
                </a:cubicBezTo>
                <a:cubicBezTo>
                  <a:pt x="2308320" y="428205"/>
                  <a:pt x="2295597" y="431597"/>
                  <a:pt x="2287114" y="424812"/>
                </a:cubicBezTo>
                <a:cubicBezTo>
                  <a:pt x="2287114" y="424812"/>
                  <a:pt x="2287114" y="424812"/>
                  <a:pt x="2282872" y="424812"/>
                </a:cubicBezTo>
                <a:cubicBezTo>
                  <a:pt x="2265907" y="434990"/>
                  <a:pt x="2265907" y="431597"/>
                  <a:pt x="2248942" y="431597"/>
                </a:cubicBezTo>
                <a:cubicBezTo>
                  <a:pt x="2231978" y="431597"/>
                  <a:pt x="2219253" y="421420"/>
                  <a:pt x="2202288" y="418028"/>
                </a:cubicBezTo>
                <a:cubicBezTo>
                  <a:pt x="2193806" y="418028"/>
                  <a:pt x="2198046" y="411242"/>
                  <a:pt x="2198046" y="407849"/>
                </a:cubicBezTo>
                <a:cubicBezTo>
                  <a:pt x="2198046" y="401065"/>
                  <a:pt x="2193806" y="401065"/>
                  <a:pt x="2185323" y="397672"/>
                </a:cubicBezTo>
                <a:cubicBezTo>
                  <a:pt x="2164117" y="394280"/>
                  <a:pt x="2142910" y="394280"/>
                  <a:pt x="2121704" y="394280"/>
                </a:cubicBezTo>
                <a:cubicBezTo>
                  <a:pt x="2117464" y="394280"/>
                  <a:pt x="2108981" y="390887"/>
                  <a:pt x="2108981" y="394280"/>
                </a:cubicBezTo>
                <a:cubicBezTo>
                  <a:pt x="2096257" y="404457"/>
                  <a:pt x="2083532" y="397672"/>
                  <a:pt x="2070809" y="394280"/>
                </a:cubicBezTo>
                <a:cubicBezTo>
                  <a:pt x="2064448" y="390887"/>
                  <a:pt x="2058086" y="388342"/>
                  <a:pt x="2051724" y="387918"/>
                </a:cubicBezTo>
                <a:lnTo>
                  <a:pt x="2046930" y="389516"/>
                </a:lnTo>
                <a:lnTo>
                  <a:pt x="2044915" y="382897"/>
                </a:lnTo>
                <a:cubicBezTo>
                  <a:pt x="2042794" y="380049"/>
                  <a:pt x="2039614" y="378151"/>
                  <a:pt x="2035374" y="378151"/>
                </a:cubicBezTo>
                <a:cubicBezTo>
                  <a:pt x="2018414" y="374355"/>
                  <a:pt x="2005694" y="370558"/>
                  <a:pt x="1988734" y="370558"/>
                </a:cubicBezTo>
                <a:cubicBezTo>
                  <a:pt x="1963294" y="370558"/>
                  <a:pt x="1942094" y="370558"/>
                  <a:pt x="1912414" y="370558"/>
                </a:cubicBezTo>
                <a:cubicBezTo>
                  <a:pt x="1925134" y="362965"/>
                  <a:pt x="1937855" y="366762"/>
                  <a:pt x="1946334" y="359169"/>
                </a:cubicBezTo>
                <a:cubicBezTo>
                  <a:pt x="1946334" y="355372"/>
                  <a:pt x="1954814" y="355372"/>
                  <a:pt x="1954814" y="351576"/>
                </a:cubicBezTo>
                <a:cubicBezTo>
                  <a:pt x="1950575" y="343983"/>
                  <a:pt x="1946334" y="343983"/>
                  <a:pt x="1942094" y="343983"/>
                </a:cubicBezTo>
                <a:cubicBezTo>
                  <a:pt x="1925134" y="343983"/>
                  <a:pt x="1908175" y="347779"/>
                  <a:pt x="1891215" y="351576"/>
                </a:cubicBezTo>
                <a:cubicBezTo>
                  <a:pt x="1865774" y="355372"/>
                  <a:pt x="1844575" y="351576"/>
                  <a:pt x="1819135" y="351576"/>
                </a:cubicBezTo>
                <a:cubicBezTo>
                  <a:pt x="1802175" y="351576"/>
                  <a:pt x="1785216" y="347779"/>
                  <a:pt x="1764015" y="336390"/>
                </a:cubicBezTo>
                <a:cubicBezTo>
                  <a:pt x="1793695" y="340186"/>
                  <a:pt x="1814895" y="336390"/>
                  <a:pt x="1836095" y="332593"/>
                </a:cubicBezTo>
                <a:cubicBezTo>
                  <a:pt x="1857295" y="325000"/>
                  <a:pt x="1882734" y="325000"/>
                  <a:pt x="1903935" y="325000"/>
                </a:cubicBezTo>
                <a:cubicBezTo>
                  <a:pt x="1908175" y="325000"/>
                  <a:pt x="1912414" y="325000"/>
                  <a:pt x="1916654" y="325000"/>
                </a:cubicBezTo>
                <a:cubicBezTo>
                  <a:pt x="1916654" y="313611"/>
                  <a:pt x="1908175" y="298425"/>
                  <a:pt x="1929374" y="294629"/>
                </a:cubicBezTo>
                <a:cubicBezTo>
                  <a:pt x="1929374" y="294629"/>
                  <a:pt x="1929374" y="290832"/>
                  <a:pt x="1929374" y="287036"/>
                </a:cubicBezTo>
                <a:cubicBezTo>
                  <a:pt x="1925134" y="283239"/>
                  <a:pt x="1920895" y="287036"/>
                  <a:pt x="1916654" y="283239"/>
                </a:cubicBezTo>
                <a:cubicBezTo>
                  <a:pt x="1903935" y="283239"/>
                  <a:pt x="1886975" y="287036"/>
                  <a:pt x="1874255" y="283239"/>
                </a:cubicBezTo>
                <a:cubicBezTo>
                  <a:pt x="1874255" y="283239"/>
                  <a:pt x="1870015" y="279443"/>
                  <a:pt x="1870015" y="275646"/>
                </a:cubicBezTo>
                <a:cubicBezTo>
                  <a:pt x="1874255" y="275646"/>
                  <a:pt x="1874255" y="271850"/>
                  <a:pt x="1874255" y="271850"/>
                </a:cubicBezTo>
                <a:cubicBezTo>
                  <a:pt x="1886975" y="271850"/>
                  <a:pt x="1903935" y="271850"/>
                  <a:pt x="1916654" y="271850"/>
                </a:cubicBezTo>
                <a:cubicBezTo>
                  <a:pt x="1929374" y="271850"/>
                  <a:pt x="1946334" y="271850"/>
                  <a:pt x="1959054" y="271850"/>
                </a:cubicBezTo>
                <a:cubicBezTo>
                  <a:pt x="1967535" y="271850"/>
                  <a:pt x="1976014" y="271850"/>
                  <a:pt x="1980254" y="271850"/>
                </a:cubicBezTo>
                <a:cubicBezTo>
                  <a:pt x="1992974" y="264257"/>
                  <a:pt x="2001454" y="256664"/>
                  <a:pt x="2014174" y="252868"/>
                </a:cubicBezTo>
                <a:cubicBezTo>
                  <a:pt x="2031135" y="249071"/>
                  <a:pt x="2048093" y="241478"/>
                  <a:pt x="2065053" y="237682"/>
                </a:cubicBezTo>
                <a:cubicBezTo>
                  <a:pt x="2077773" y="237682"/>
                  <a:pt x="2077773" y="233885"/>
                  <a:pt x="2077773" y="226292"/>
                </a:cubicBezTo>
                <a:cubicBezTo>
                  <a:pt x="2077773" y="218699"/>
                  <a:pt x="2073534" y="218699"/>
                  <a:pt x="2065053" y="218699"/>
                </a:cubicBezTo>
                <a:cubicBezTo>
                  <a:pt x="2052334" y="214903"/>
                  <a:pt x="2052334" y="214903"/>
                  <a:pt x="2060814" y="207310"/>
                </a:cubicBezTo>
                <a:cubicBezTo>
                  <a:pt x="2065053" y="199717"/>
                  <a:pt x="2077773" y="195921"/>
                  <a:pt x="2056574" y="192124"/>
                </a:cubicBezTo>
                <a:cubicBezTo>
                  <a:pt x="2052334" y="192124"/>
                  <a:pt x="2056574" y="184531"/>
                  <a:pt x="2056574" y="180735"/>
                </a:cubicBezTo>
                <a:cubicBezTo>
                  <a:pt x="2056574" y="180735"/>
                  <a:pt x="2056574" y="180735"/>
                  <a:pt x="2060814" y="180735"/>
                </a:cubicBezTo>
                <a:cubicBezTo>
                  <a:pt x="2073534" y="165549"/>
                  <a:pt x="2073534" y="165549"/>
                  <a:pt x="2060814" y="154160"/>
                </a:cubicBezTo>
                <a:cubicBezTo>
                  <a:pt x="2052334" y="146567"/>
                  <a:pt x="2035374" y="142770"/>
                  <a:pt x="2026894" y="127584"/>
                </a:cubicBezTo>
                <a:cubicBezTo>
                  <a:pt x="2039614" y="123788"/>
                  <a:pt x="2060814" y="127584"/>
                  <a:pt x="2069294" y="116195"/>
                </a:cubicBezTo>
                <a:cubicBezTo>
                  <a:pt x="2069294" y="116195"/>
                  <a:pt x="2069294" y="112398"/>
                  <a:pt x="2065053" y="112398"/>
                </a:cubicBezTo>
                <a:cubicBezTo>
                  <a:pt x="2009934" y="112398"/>
                  <a:pt x="1954814" y="112398"/>
                  <a:pt x="1895454" y="112398"/>
                </a:cubicBezTo>
                <a:cubicBezTo>
                  <a:pt x="1891215" y="108602"/>
                  <a:pt x="1899694" y="108602"/>
                  <a:pt x="1891215" y="108602"/>
                </a:cubicBezTo>
                <a:cubicBezTo>
                  <a:pt x="1899694" y="108602"/>
                  <a:pt x="1908175" y="108602"/>
                  <a:pt x="1912414" y="104805"/>
                </a:cubicBezTo>
                <a:cubicBezTo>
                  <a:pt x="1918774" y="104805"/>
                  <a:pt x="1926194" y="103856"/>
                  <a:pt x="1932554" y="101009"/>
                </a:cubicBezTo>
                <a:lnTo>
                  <a:pt x="1939721" y="93110"/>
                </a:lnTo>
                <a:lnTo>
                  <a:pt x="1954706" y="92430"/>
                </a:lnTo>
                <a:cubicBezTo>
                  <a:pt x="1963189" y="80870"/>
                  <a:pt x="1980154" y="92430"/>
                  <a:pt x="1997118" y="84723"/>
                </a:cubicBezTo>
                <a:cubicBezTo>
                  <a:pt x="2009843" y="73163"/>
                  <a:pt x="2018326" y="92430"/>
                  <a:pt x="2035290" y="92430"/>
                </a:cubicBezTo>
                <a:cubicBezTo>
                  <a:pt x="2035290" y="92430"/>
                  <a:pt x="2035290" y="92430"/>
                  <a:pt x="2039532" y="92430"/>
                </a:cubicBezTo>
                <a:cubicBezTo>
                  <a:pt x="2039532" y="88576"/>
                  <a:pt x="2035290" y="84723"/>
                  <a:pt x="2043773" y="80870"/>
                </a:cubicBezTo>
                <a:cubicBezTo>
                  <a:pt x="2048013" y="80870"/>
                  <a:pt x="2052255" y="80870"/>
                  <a:pt x="2052255" y="88576"/>
                </a:cubicBezTo>
                <a:cubicBezTo>
                  <a:pt x="2056496" y="88576"/>
                  <a:pt x="2064979" y="88576"/>
                  <a:pt x="2069220" y="88576"/>
                </a:cubicBezTo>
                <a:cubicBezTo>
                  <a:pt x="2073462" y="88576"/>
                  <a:pt x="2077703" y="88576"/>
                  <a:pt x="2077703" y="92430"/>
                </a:cubicBezTo>
                <a:cubicBezTo>
                  <a:pt x="2090427" y="96283"/>
                  <a:pt x="2098909" y="84723"/>
                  <a:pt x="2111632" y="80870"/>
                </a:cubicBezTo>
                <a:cubicBezTo>
                  <a:pt x="2111632" y="77016"/>
                  <a:pt x="2107391" y="73163"/>
                  <a:pt x="2115874" y="69309"/>
                </a:cubicBezTo>
                <a:cubicBezTo>
                  <a:pt x="2120115" y="69309"/>
                  <a:pt x="2128598" y="69309"/>
                  <a:pt x="2132839" y="69309"/>
                </a:cubicBezTo>
                <a:cubicBezTo>
                  <a:pt x="2137081" y="77016"/>
                  <a:pt x="2132839" y="84723"/>
                  <a:pt x="2137081" y="92430"/>
                </a:cubicBezTo>
                <a:cubicBezTo>
                  <a:pt x="2137081" y="100137"/>
                  <a:pt x="2137081" y="100137"/>
                  <a:pt x="2145564" y="100137"/>
                </a:cubicBezTo>
                <a:cubicBezTo>
                  <a:pt x="2149805" y="100137"/>
                  <a:pt x="2154045" y="100137"/>
                  <a:pt x="2162528" y="100137"/>
                </a:cubicBezTo>
                <a:cubicBezTo>
                  <a:pt x="2166770" y="100137"/>
                  <a:pt x="2175251" y="100137"/>
                  <a:pt x="2179493" y="100137"/>
                </a:cubicBezTo>
                <a:cubicBezTo>
                  <a:pt x="2183734" y="100137"/>
                  <a:pt x="2187976" y="100137"/>
                  <a:pt x="2187976" y="103990"/>
                </a:cubicBezTo>
                <a:cubicBezTo>
                  <a:pt x="2200700" y="119404"/>
                  <a:pt x="2200700" y="119404"/>
                  <a:pt x="2213423" y="119404"/>
                </a:cubicBezTo>
                <a:cubicBezTo>
                  <a:pt x="2230388" y="119404"/>
                  <a:pt x="2230388" y="119404"/>
                  <a:pt x="2221906" y="134818"/>
                </a:cubicBezTo>
                <a:cubicBezTo>
                  <a:pt x="2230388" y="134818"/>
                  <a:pt x="2247353" y="138671"/>
                  <a:pt x="2251595" y="134818"/>
                </a:cubicBezTo>
                <a:cubicBezTo>
                  <a:pt x="2255836" y="123258"/>
                  <a:pt x="2264319" y="111697"/>
                  <a:pt x="2260078" y="100137"/>
                </a:cubicBezTo>
                <a:cubicBezTo>
                  <a:pt x="2260078" y="100137"/>
                  <a:pt x="2260078" y="96283"/>
                  <a:pt x="2264319" y="92430"/>
                </a:cubicBezTo>
                <a:cubicBezTo>
                  <a:pt x="2281284" y="111697"/>
                  <a:pt x="2302490" y="103990"/>
                  <a:pt x="2323697" y="103990"/>
                </a:cubicBezTo>
                <a:cubicBezTo>
                  <a:pt x="2332178" y="107844"/>
                  <a:pt x="2340661" y="103990"/>
                  <a:pt x="2353384" y="103990"/>
                </a:cubicBezTo>
                <a:cubicBezTo>
                  <a:pt x="2353384" y="100137"/>
                  <a:pt x="2357626" y="100137"/>
                  <a:pt x="2357626" y="100137"/>
                </a:cubicBezTo>
                <a:cubicBezTo>
                  <a:pt x="2366109" y="107844"/>
                  <a:pt x="2378833" y="103990"/>
                  <a:pt x="2387316" y="111697"/>
                </a:cubicBezTo>
                <a:cubicBezTo>
                  <a:pt x="2404280" y="115551"/>
                  <a:pt x="2421245" y="107844"/>
                  <a:pt x="2425486" y="92430"/>
                </a:cubicBezTo>
                <a:cubicBezTo>
                  <a:pt x="2425486" y="88576"/>
                  <a:pt x="2429728" y="84723"/>
                  <a:pt x="2433969" y="84723"/>
                </a:cubicBezTo>
                <a:cubicBezTo>
                  <a:pt x="2438211" y="80870"/>
                  <a:pt x="2442452" y="80870"/>
                  <a:pt x="2442452" y="88576"/>
                </a:cubicBezTo>
                <a:cubicBezTo>
                  <a:pt x="2459417" y="88576"/>
                  <a:pt x="2467898" y="77016"/>
                  <a:pt x="2480623" y="73163"/>
                </a:cubicBezTo>
                <a:cubicBezTo>
                  <a:pt x="2480623" y="65456"/>
                  <a:pt x="2484864" y="61603"/>
                  <a:pt x="2493347" y="65456"/>
                </a:cubicBezTo>
                <a:cubicBezTo>
                  <a:pt x="2510312" y="65456"/>
                  <a:pt x="2527276" y="53896"/>
                  <a:pt x="2544242" y="57749"/>
                </a:cubicBezTo>
                <a:cubicBezTo>
                  <a:pt x="2548483" y="57749"/>
                  <a:pt x="2548483" y="53896"/>
                  <a:pt x="2548483" y="50042"/>
                </a:cubicBezTo>
                <a:cubicBezTo>
                  <a:pt x="2548483" y="50042"/>
                  <a:pt x="2548483" y="46189"/>
                  <a:pt x="2544242" y="46189"/>
                </a:cubicBezTo>
                <a:cubicBezTo>
                  <a:pt x="2535759" y="46189"/>
                  <a:pt x="2531517" y="46189"/>
                  <a:pt x="2527276" y="46189"/>
                </a:cubicBezTo>
                <a:cubicBezTo>
                  <a:pt x="2523036" y="46189"/>
                  <a:pt x="2518794" y="46189"/>
                  <a:pt x="2514553" y="42335"/>
                </a:cubicBezTo>
                <a:lnTo>
                  <a:pt x="2503748" y="31180"/>
                </a:lnTo>
                <a:lnTo>
                  <a:pt x="2541159" y="30624"/>
                </a:lnTo>
                <a:cubicBezTo>
                  <a:pt x="2570849" y="30624"/>
                  <a:pt x="2604778" y="30624"/>
                  <a:pt x="2638709" y="30624"/>
                </a:cubicBezTo>
                <a:cubicBezTo>
                  <a:pt x="2651432" y="30624"/>
                  <a:pt x="2664156" y="24828"/>
                  <a:pt x="2676880" y="24828"/>
                </a:cubicBezTo>
                <a:cubicBezTo>
                  <a:pt x="2689604" y="27726"/>
                  <a:pt x="2702327" y="24828"/>
                  <a:pt x="2719292" y="21930"/>
                </a:cubicBezTo>
                <a:cubicBezTo>
                  <a:pt x="2736257" y="19032"/>
                  <a:pt x="2757465" y="21930"/>
                  <a:pt x="2774429" y="21930"/>
                </a:cubicBezTo>
                <a:cubicBezTo>
                  <a:pt x="2787152" y="21930"/>
                  <a:pt x="2795635" y="24828"/>
                  <a:pt x="2808359" y="19032"/>
                </a:cubicBezTo>
                <a:cubicBezTo>
                  <a:pt x="2808359" y="16135"/>
                  <a:pt x="2816842" y="19032"/>
                  <a:pt x="2821082" y="16135"/>
                </a:cubicBezTo>
                <a:cubicBezTo>
                  <a:pt x="2838047" y="13237"/>
                  <a:pt x="2855013" y="30624"/>
                  <a:pt x="2871978" y="16135"/>
                </a:cubicBezTo>
                <a:cubicBezTo>
                  <a:pt x="2888943" y="16135"/>
                  <a:pt x="2905908" y="16135"/>
                  <a:pt x="2927115" y="16135"/>
                </a:cubicBezTo>
                <a:cubicBezTo>
                  <a:pt x="2944079" y="16135"/>
                  <a:pt x="2961044" y="19032"/>
                  <a:pt x="2982251" y="16135"/>
                </a:cubicBezTo>
                <a:cubicBezTo>
                  <a:pt x="2990734" y="16135"/>
                  <a:pt x="3003457" y="21930"/>
                  <a:pt x="3007698" y="10339"/>
                </a:cubicBezTo>
                <a:cubicBezTo>
                  <a:pt x="3020421" y="7441"/>
                  <a:pt x="3033146" y="4543"/>
                  <a:pt x="3045870" y="10339"/>
                </a:cubicBezTo>
                <a:cubicBezTo>
                  <a:pt x="3050111" y="13237"/>
                  <a:pt x="3058594" y="13237"/>
                  <a:pt x="3062834" y="10339"/>
                </a:cubicBezTo>
                <a:cubicBezTo>
                  <a:pt x="3079799" y="7441"/>
                  <a:pt x="3092523" y="7441"/>
                  <a:pt x="3109489" y="13237"/>
                </a:cubicBezTo>
                <a:cubicBezTo>
                  <a:pt x="3113730" y="13237"/>
                  <a:pt x="3122212" y="13237"/>
                  <a:pt x="3126454" y="4543"/>
                </a:cubicBezTo>
                <a:cubicBezTo>
                  <a:pt x="3126454" y="1645"/>
                  <a:pt x="3139177" y="4543"/>
                  <a:pt x="3143418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60C8BCD9-395E-41AA-9D16-154338C2173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105777" y="1892852"/>
            <a:ext cx="2922959" cy="3072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797775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440" userDrawn="1">
          <p15:clr>
            <a:srgbClr val="FBAE40"/>
          </p15:clr>
        </p15:guide>
        <p15:guide id="2" pos="256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D075C1DE-E117-4FA9-A867-4ED89AC25A98}"/>
              </a:ext>
            </a:extLst>
          </p:cNvPr>
          <p:cNvSpPr/>
          <p:nvPr userDrawn="1"/>
        </p:nvSpPr>
        <p:spPr>
          <a:xfrm>
            <a:off x="-1" y="3"/>
            <a:ext cx="5621868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315581" y="-1"/>
            <a:ext cx="2612571" cy="4373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5581" y="4567162"/>
            <a:ext cx="7876419" cy="2290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CE83DDED-D6C7-4848-B289-2830377167D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2193" y="0"/>
            <a:ext cx="35318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590864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56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15434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718249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2348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508027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440" userDrawn="1">
          <p15:clr>
            <a:srgbClr val="FBAE40"/>
          </p15:clr>
        </p15:guide>
        <p15:guide id="2" pos="256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15C431FD-5460-4260-B8FE-1385C3A0A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2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7583216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94757" y="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53379" y="253800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653379" y="-2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94757" y="4482000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013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3E22A51-FB04-4FB6-8A9D-AE05811C1438}"/>
              </a:ext>
            </a:extLst>
          </p:cNvPr>
          <p:cNvSpPr/>
          <p:nvPr userDrawn="1"/>
        </p:nvSpPr>
        <p:spPr>
          <a:xfrm>
            <a:off x="360610" y="303729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9500" y="523743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428408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2"/>
          <p:cNvSpPr>
            <a:spLocks noGrp="1"/>
          </p:cNvSpPr>
          <p:nvPr>
            <p:ph type="pic" sz="quarter" idx="47" hasCustomPrompt="1"/>
          </p:nvPr>
        </p:nvSpPr>
        <p:spPr>
          <a:xfrm>
            <a:off x="730232" y="1769006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48" hasCustomPrompt="1"/>
          </p:nvPr>
        </p:nvSpPr>
        <p:spPr>
          <a:xfrm>
            <a:off x="2900507" y="3065006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그림 개체 틀 2"/>
          <p:cNvSpPr>
            <a:spLocks noGrp="1"/>
          </p:cNvSpPr>
          <p:nvPr>
            <p:ph type="pic" sz="quarter" idx="49" hasCustomPrompt="1"/>
          </p:nvPr>
        </p:nvSpPr>
        <p:spPr>
          <a:xfrm>
            <a:off x="5070783" y="3061809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그림 개체 틀 2"/>
          <p:cNvSpPr>
            <a:spLocks noGrp="1"/>
          </p:cNvSpPr>
          <p:nvPr>
            <p:ph type="pic" sz="quarter" idx="51" hasCustomPrompt="1"/>
          </p:nvPr>
        </p:nvSpPr>
        <p:spPr>
          <a:xfrm>
            <a:off x="9411335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/>
          <p:cNvSpPr>
            <a:spLocks noGrp="1"/>
          </p:cNvSpPr>
          <p:nvPr>
            <p:ph type="pic" sz="quarter" idx="52" hasCustomPrompt="1"/>
          </p:nvPr>
        </p:nvSpPr>
        <p:spPr>
          <a:xfrm>
            <a:off x="7241057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65603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DED69620-E555-40B2-93DD-C7C19DAE0545}"/>
              </a:ext>
            </a:extLst>
          </p:cNvPr>
          <p:cNvSpPr/>
          <p:nvPr userDrawn="1"/>
        </p:nvSpPr>
        <p:spPr>
          <a:xfrm>
            <a:off x="656283" y="2"/>
            <a:ext cx="8521955" cy="6557065"/>
          </a:xfrm>
          <a:custGeom>
            <a:avLst/>
            <a:gdLst>
              <a:gd name="connsiteX0" fmla="*/ 11254134 w 12594296"/>
              <a:gd name="connsiteY0" fmla="*/ 0 h 9690456"/>
              <a:gd name="connsiteX1" fmla="*/ 12594296 w 12594296"/>
              <a:gd name="connsiteY1" fmla="*/ 0 h 9690456"/>
              <a:gd name="connsiteX2" fmla="*/ 12582464 w 12594296"/>
              <a:gd name="connsiteY2" fmla="*/ 19347 h 9690456"/>
              <a:gd name="connsiteX3" fmla="*/ 7145784 w 12594296"/>
              <a:gd name="connsiteY3" fmla="*/ 7180154 h 9690456"/>
              <a:gd name="connsiteX4" fmla="*/ 6396407 w 12594296"/>
              <a:gd name="connsiteY4" fmla="*/ 7282717 h 9690456"/>
              <a:gd name="connsiteX5" fmla="*/ 6396408 w 12594296"/>
              <a:gd name="connsiteY5" fmla="*/ 7282715 h 9690456"/>
              <a:gd name="connsiteX6" fmla="*/ 6293848 w 12594296"/>
              <a:gd name="connsiteY6" fmla="*/ 6533339 h 9690456"/>
              <a:gd name="connsiteX7" fmla="*/ 9774266 w 12594296"/>
              <a:gd name="connsiteY7" fmla="*/ 0 h 9690456"/>
              <a:gd name="connsiteX8" fmla="*/ 11117286 w 12594296"/>
              <a:gd name="connsiteY8" fmla="*/ 0 h 9690456"/>
              <a:gd name="connsiteX9" fmla="*/ 4208364 w 12594296"/>
              <a:gd name="connsiteY9" fmla="*/ 9099941 h 9690456"/>
              <a:gd name="connsiteX10" fmla="*/ 3458987 w 12594296"/>
              <a:gd name="connsiteY10" fmla="*/ 9202502 h 9690456"/>
              <a:gd name="connsiteX11" fmla="*/ 3458988 w 12594296"/>
              <a:gd name="connsiteY11" fmla="*/ 9202502 h 9690456"/>
              <a:gd name="connsiteX12" fmla="*/ 3356428 w 12594296"/>
              <a:gd name="connsiteY12" fmla="*/ 8453124 h 9690456"/>
              <a:gd name="connsiteX13" fmla="*/ 8294394 w 12594296"/>
              <a:gd name="connsiteY13" fmla="*/ 0 h 9690456"/>
              <a:gd name="connsiteX14" fmla="*/ 9637414 w 12594296"/>
              <a:gd name="connsiteY14" fmla="*/ 0 h 9690456"/>
              <a:gd name="connsiteX15" fmla="*/ 3727151 w 12594296"/>
              <a:gd name="connsiteY15" fmla="*/ 7784579 h 9690456"/>
              <a:gd name="connsiteX16" fmla="*/ 3070193 w 12594296"/>
              <a:gd name="connsiteY16" fmla="*/ 7943663 h 9690456"/>
              <a:gd name="connsiteX17" fmla="*/ 2977775 w 12594296"/>
              <a:gd name="connsiteY17" fmla="*/ 7887140 h 9690456"/>
              <a:gd name="connsiteX18" fmla="*/ 2898498 w 12594296"/>
              <a:gd name="connsiteY18" fmla="*/ 7813309 h 9690456"/>
              <a:gd name="connsiteX19" fmla="*/ 2875214 w 12594296"/>
              <a:gd name="connsiteY19" fmla="*/ 7137763 h 9690456"/>
              <a:gd name="connsiteX20" fmla="*/ 6814526 w 12594296"/>
              <a:gd name="connsiteY20" fmla="*/ 0 h 9690456"/>
              <a:gd name="connsiteX21" fmla="*/ 8157545 w 12594296"/>
              <a:gd name="connsiteY21" fmla="*/ 0 h 9690456"/>
              <a:gd name="connsiteX22" fmla="*/ 960827 w 12594296"/>
              <a:gd name="connsiteY22" fmla="*/ 9479004 h 9690456"/>
              <a:gd name="connsiteX23" fmla="*/ 211450 w 12594296"/>
              <a:gd name="connsiteY23" fmla="*/ 9581567 h 9690456"/>
              <a:gd name="connsiteX24" fmla="*/ 211451 w 12594296"/>
              <a:gd name="connsiteY24" fmla="*/ 9581567 h 9690456"/>
              <a:gd name="connsiteX25" fmla="*/ 108890 w 12594296"/>
              <a:gd name="connsiteY25" fmla="*/ 8832189 h 9690456"/>
              <a:gd name="connsiteX26" fmla="*/ 5334653 w 12594296"/>
              <a:gd name="connsiteY26" fmla="*/ 0 h 9690456"/>
              <a:gd name="connsiteX27" fmla="*/ 6677672 w 12594296"/>
              <a:gd name="connsiteY27" fmla="*/ 0 h 9690456"/>
              <a:gd name="connsiteX28" fmla="*/ 1067450 w 12594296"/>
              <a:gd name="connsiteY28" fmla="*/ 7389388 h 9690456"/>
              <a:gd name="connsiteX29" fmla="*/ 318072 w 12594296"/>
              <a:gd name="connsiteY29" fmla="*/ 7491950 h 9690456"/>
              <a:gd name="connsiteX30" fmla="*/ 318074 w 12594296"/>
              <a:gd name="connsiteY30" fmla="*/ 7491950 h 9690456"/>
              <a:gd name="connsiteX31" fmla="*/ 215512 w 12594296"/>
              <a:gd name="connsiteY31" fmla="*/ 6742571 h 9690456"/>
              <a:gd name="connsiteX32" fmla="*/ 3854783 w 12594296"/>
              <a:gd name="connsiteY32" fmla="*/ 0 h 9690456"/>
              <a:gd name="connsiteX33" fmla="*/ 5197800 w 12594296"/>
              <a:gd name="connsiteY33" fmla="*/ 0 h 9690456"/>
              <a:gd name="connsiteX34" fmla="*/ 1581006 w 12594296"/>
              <a:gd name="connsiteY34" fmla="*/ 4763784 h 9690456"/>
              <a:gd name="connsiteX35" fmla="*/ 831629 w 12594296"/>
              <a:gd name="connsiteY35" fmla="*/ 4866347 h 9690456"/>
              <a:gd name="connsiteX36" fmla="*/ 831630 w 12594296"/>
              <a:gd name="connsiteY36" fmla="*/ 4866347 h 9690456"/>
              <a:gd name="connsiteX37" fmla="*/ 729070 w 12594296"/>
              <a:gd name="connsiteY37" fmla="*/ 4116969 h 9690456"/>
              <a:gd name="connsiteX38" fmla="*/ 2374910 w 12594296"/>
              <a:gd name="connsiteY38" fmla="*/ 0 h 9690456"/>
              <a:gd name="connsiteX39" fmla="*/ 3717928 w 12594296"/>
              <a:gd name="connsiteY39" fmla="*/ 0 h 9690456"/>
              <a:gd name="connsiteX40" fmla="*/ 1403742 w 12594296"/>
              <a:gd name="connsiteY40" fmla="*/ 3048080 h 9690456"/>
              <a:gd name="connsiteX41" fmla="*/ 654366 w 12594296"/>
              <a:gd name="connsiteY41" fmla="*/ 3150642 h 9690456"/>
              <a:gd name="connsiteX42" fmla="*/ 654366 w 12594296"/>
              <a:gd name="connsiteY42" fmla="*/ 3150641 h 9690456"/>
              <a:gd name="connsiteX43" fmla="*/ 551807 w 12594296"/>
              <a:gd name="connsiteY43" fmla="*/ 2401265 h 9690456"/>
              <a:gd name="connsiteX44" fmla="*/ 895038 w 12594296"/>
              <a:gd name="connsiteY44" fmla="*/ 0 h 9690456"/>
              <a:gd name="connsiteX45" fmla="*/ 2238056 w 12594296"/>
              <a:gd name="connsiteY45" fmla="*/ 0 h 9690456"/>
              <a:gd name="connsiteX46" fmla="*/ 1276448 w 12594296"/>
              <a:gd name="connsiteY46" fmla="*/ 1266560 h 9690456"/>
              <a:gd name="connsiteX47" fmla="*/ 527072 w 12594296"/>
              <a:gd name="connsiteY47" fmla="*/ 1369122 h 9690456"/>
              <a:gd name="connsiteX48" fmla="*/ 527074 w 12594296"/>
              <a:gd name="connsiteY48" fmla="*/ 1369122 h 9690456"/>
              <a:gd name="connsiteX49" fmla="*/ 424511 w 12594296"/>
              <a:gd name="connsiteY49" fmla="*/ 619745 h 969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94296" h="9690456">
                <a:moveTo>
                  <a:pt x="11254134" y="0"/>
                </a:moveTo>
                <a:lnTo>
                  <a:pt x="12594296" y="0"/>
                </a:lnTo>
                <a:lnTo>
                  <a:pt x="12582464" y="19347"/>
                </a:lnTo>
                <a:cubicBezTo>
                  <a:pt x="10770238" y="2406284"/>
                  <a:pt x="8958010" y="4793217"/>
                  <a:pt x="7145784" y="7180154"/>
                </a:cubicBezTo>
                <a:cubicBezTo>
                  <a:pt x="6967172" y="7415411"/>
                  <a:pt x="6631664" y="7461331"/>
                  <a:pt x="6396407" y="7282717"/>
                </a:cubicBezTo>
                <a:lnTo>
                  <a:pt x="6396408" y="7282715"/>
                </a:lnTo>
                <a:cubicBezTo>
                  <a:pt x="6161153" y="7104103"/>
                  <a:pt x="6115235" y="6768596"/>
                  <a:pt x="6293848" y="6533339"/>
                </a:cubicBezTo>
                <a:close/>
                <a:moveTo>
                  <a:pt x="9774266" y="0"/>
                </a:moveTo>
                <a:lnTo>
                  <a:pt x="11117286" y="0"/>
                </a:lnTo>
                <a:lnTo>
                  <a:pt x="4208364" y="9099941"/>
                </a:lnTo>
                <a:cubicBezTo>
                  <a:pt x="4029750" y="9335196"/>
                  <a:pt x="3694244" y="9381116"/>
                  <a:pt x="3458987" y="9202502"/>
                </a:cubicBezTo>
                <a:lnTo>
                  <a:pt x="3458988" y="9202502"/>
                </a:lnTo>
                <a:cubicBezTo>
                  <a:pt x="3223732" y="9023889"/>
                  <a:pt x="3177814" y="8688381"/>
                  <a:pt x="3356428" y="8453124"/>
                </a:cubicBezTo>
                <a:close/>
                <a:moveTo>
                  <a:pt x="8294394" y="0"/>
                </a:moveTo>
                <a:lnTo>
                  <a:pt x="9637414" y="0"/>
                </a:lnTo>
                <a:lnTo>
                  <a:pt x="3727151" y="7784579"/>
                </a:lnTo>
                <a:cubicBezTo>
                  <a:pt x="3570864" y="7990429"/>
                  <a:pt x="3294455" y="8051315"/>
                  <a:pt x="3070193" y="7943663"/>
                </a:cubicBezTo>
                <a:lnTo>
                  <a:pt x="2977775" y="7887140"/>
                </a:lnTo>
                <a:lnTo>
                  <a:pt x="2898498" y="7813309"/>
                </a:lnTo>
                <a:cubicBezTo>
                  <a:pt x="2734547" y="7626217"/>
                  <a:pt x="2718928" y="7343612"/>
                  <a:pt x="2875214" y="7137763"/>
                </a:cubicBezTo>
                <a:close/>
                <a:moveTo>
                  <a:pt x="6814526" y="0"/>
                </a:moveTo>
                <a:lnTo>
                  <a:pt x="8157545" y="0"/>
                </a:lnTo>
                <a:lnTo>
                  <a:pt x="960827" y="9479004"/>
                </a:lnTo>
                <a:cubicBezTo>
                  <a:pt x="782213" y="9714262"/>
                  <a:pt x="446706" y="9760180"/>
                  <a:pt x="211450" y="9581567"/>
                </a:cubicBezTo>
                <a:lnTo>
                  <a:pt x="211451" y="9581567"/>
                </a:lnTo>
                <a:cubicBezTo>
                  <a:pt x="-23806" y="9402953"/>
                  <a:pt x="-69724" y="9067446"/>
                  <a:pt x="108890" y="8832189"/>
                </a:cubicBezTo>
                <a:close/>
                <a:moveTo>
                  <a:pt x="5334653" y="0"/>
                </a:moveTo>
                <a:lnTo>
                  <a:pt x="6677672" y="0"/>
                </a:lnTo>
                <a:lnTo>
                  <a:pt x="1067450" y="7389388"/>
                </a:lnTo>
                <a:cubicBezTo>
                  <a:pt x="888834" y="7624646"/>
                  <a:pt x="553328" y="7670563"/>
                  <a:pt x="318072" y="7491950"/>
                </a:cubicBezTo>
                <a:lnTo>
                  <a:pt x="318074" y="7491950"/>
                </a:lnTo>
                <a:cubicBezTo>
                  <a:pt x="82817" y="7313338"/>
                  <a:pt x="36898" y="6977830"/>
                  <a:pt x="215512" y="6742571"/>
                </a:cubicBezTo>
                <a:close/>
                <a:moveTo>
                  <a:pt x="3854783" y="0"/>
                </a:moveTo>
                <a:lnTo>
                  <a:pt x="5197800" y="0"/>
                </a:lnTo>
                <a:lnTo>
                  <a:pt x="1581006" y="4763784"/>
                </a:lnTo>
                <a:cubicBezTo>
                  <a:pt x="1402392" y="4999042"/>
                  <a:pt x="1066886" y="5044960"/>
                  <a:pt x="831629" y="4866347"/>
                </a:cubicBezTo>
                <a:lnTo>
                  <a:pt x="831630" y="4866347"/>
                </a:lnTo>
                <a:cubicBezTo>
                  <a:pt x="596374" y="4687733"/>
                  <a:pt x="550456" y="4352226"/>
                  <a:pt x="729070" y="4116969"/>
                </a:cubicBezTo>
                <a:close/>
                <a:moveTo>
                  <a:pt x="2374910" y="0"/>
                </a:moveTo>
                <a:lnTo>
                  <a:pt x="3717928" y="0"/>
                </a:lnTo>
                <a:lnTo>
                  <a:pt x="1403742" y="3048080"/>
                </a:lnTo>
                <a:cubicBezTo>
                  <a:pt x="1225130" y="3283337"/>
                  <a:pt x="889622" y="3329255"/>
                  <a:pt x="654366" y="3150642"/>
                </a:cubicBezTo>
                <a:lnTo>
                  <a:pt x="654366" y="3150641"/>
                </a:lnTo>
                <a:cubicBezTo>
                  <a:pt x="419111" y="2972028"/>
                  <a:pt x="373193" y="2636522"/>
                  <a:pt x="551807" y="2401265"/>
                </a:cubicBezTo>
                <a:close/>
                <a:moveTo>
                  <a:pt x="895038" y="0"/>
                </a:moveTo>
                <a:lnTo>
                  <a:pt x="2238056" y="0"/>
                </a:lnTo>
                <a:lnTo>
                  <a:pt x="1276448" y="1266560"/>
                </a:lnTo>
                <a:cubicBezTo>
                  <a:pt x="1097836" y="1501817"/>
                  <a:pt x="762328" y="1547736"/>
                  <a:pt x="527072" y="1369122"/>
                </a:cubicBezTo>
                <a:lnTo>
                  <a:pt x="527074" y="1369122"/>
                </a:lnTo>
                <a:cubicBezTo>
                  <a:pt x="291816" y="1190508"/>
                  <a:pt x="245898" y="855002"/>
                  <a:pt x="424511" y="619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그림 개체 틀 16">
            <a:extLst>
              <a:ext uri="{FF2B5EF4-FFF2-40B4-BE49-F238E27FC236}">
                <a16:creationId xmlns=""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35329" y="3"/>
            <a:ext cx="8396199" cy="6460303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73089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A2A84B4A-CEB2-40FB-A02E-8EB2AF478368}"/>
              </a:ext>
            </a:extLst>
          </p:cNvPr>
          <p:cNvGrpSpPr/>
          <p:nvPr userDrawn="1"/>
        </p:nvGrpSpPr>
        <p:grpSpPr>
          <a:xfrm>
            <a:off x="6473211" y="396282"/>
            <a:ext cx="5760640" cy="2937987"/>
            <a:chOff x="-612576" y="1705002"/>
            <a:chExt cx="5688632" cy="2537858"/>
          </a:xfrm>
        </p:grpSpPr>
        <p:sp>
          <p:nvSpPr>
            <p:cNvPr id="13" name="Oval 5">
              <a:extLst>
                <a:ext uri="{FF2B5EF4-FFF2-40B4-BE49-F238E27FC236}">
                  <a16:creationId xmlns="" xmlns:a16="http://schemas.microsoft.com/office/drawing/2014/main" id="{F8CA4E56-5CF0-4C8C-A69B-FEC333052C4C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9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="" xmlns:a16="http://schemas.microsoft.com/office/drawing/2014/main" id="{DBFF776C-2C37-432F-8D95-5002FD9DE6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Picture Placeholder 2">
            <a:extLst>
              <a:ext uri="{FF2B5EF4-FFF2-40B4-BE49-F238E27FC236}">
                <a16:creationId xmlns="" xmlns:a16="http://schemas.microsoft.com/office/drawing/2014/main" id="{07A15BD4-6D7E-4517-BDED-81FD478CEDA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35116" y="765234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1" name="Group 14">
            <a:extLst>
              <a:ext uri="{FF2B5EF4-FFF2-40B4-BE49-F238E27FC236}">
                <a16:creationId xmlns="" xmlns:a16="http://schemas.microsoft.com/office/drawing/2014/main" id="{FB0AFAFC-8EB9-4974-915A-249E7E1C57A2}"/>
              </a:ext>
            </a:extLst>
          </p:cNvPr>
          <p:cNvGrpSpPr/>
          <p:nvPr userDrawn="1"/>
        </p:nvGrpSpPr>
        <p:grpSpPr>
          <a:xfrm>
            <a:off x="6473211" y="3496950"/>
            <a:ext cx="5760640" cy="2937987"/>
            <a:chOff x="-612576" y="1705002"/>
            <a:chExt cx="5688632" cy="2537858"/>
          </a:xfrm>
        </p:grpSpPr>
        <p:sp>
          <p:nvSpPr>
            <p:cNvPr id="22" name="Oval 15">
              <a:extLst>
                <a:ext uri="{FF2B5EF4-FFF2-40B4-BE49-F238E27FC236}">
                  <a16:creationId xmlns="" xmlns:a16="http://schemas.microsoft.com/office/drawing/2014/main" id="{59FEB9C5-5FA6-4880-B618-058738C37AD1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23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="" xmlns:a16="http://schemas.microsoft.com/office/drawing/2014/main" id="{3B06E91A-2C0E-4BB0-889E-F881F2C268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CDA76C3D-8C5A-4664-AF41-B36993816A4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035116" y="3865902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05182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6360125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4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9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896125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4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9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665769"/>
            <a:ext cx="271729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004397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6A0961-CD15-91D5-47A7-F5FCDFBC1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1D90478-9353-BE72-B49D-2A948B34C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5152BC-7262-C16D-94DF-05F15DA14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AB42-F2D9-024F-B9A5-74F488EB4B6E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E68827-E431-8B62-C8BD-BC4355C5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8AE938-5688-C69B-839B-87CC88CF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94E-B999-CE45-A908-C9E5BF118AE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378583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A750B1-B4F0-02C8-D311-B9B31439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45362E-B5D3-AE59-7F13-0C41FC21D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DB8132-C389-710C-E295-B126D2A2C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AB42-F2D9-024F-B9A5-74F488EB4B6E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F111D71-715A-37D4-4247-41DDE6D1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7A8AAF0-D2D0-C530-EF65-6FB602C4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94E-B999-CE45-A908-C9E5BF118AE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897625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26C841-9D51-7A68-9CE0-C6E953E0C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FC614D-BED9-AC96-E477-D07B848FB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F19D20-C8EA-6DC1-DD5B-8CCEA1EEC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AB42-F2D9-024F-B9A5-74F488EB4B6E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7927CC-31C7-75F5-F1F2-BA4DB55D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FE5C67D-09E2-66E9-023B-44A3A6E6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94E-B999-CE45-A908-C9E5BF118AE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048962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5DDC90-B29B-AF66-BDE5-25EDAEC5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4F2DE2-BFA0-A930-428D-4146EBD4F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41B0CF9-075A-329E-9BA5-508BB0DF9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D40BC02-B876-A0C1-F708-1302FDF4B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AB42-F2D9-024F-B9A5-74F488EB4B6E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E9A44F6-A9AB-866D-4805-EA991E83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AB6569D-8BEB-C5D1-352F-025BACBC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94E-B999-CE45-A908-C9E5BF118AE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2270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7D04CEC-4D5F-45A7-9E19-734ADBE840F9}"/>
              </a:ext>
            </a:extLst>
          </p:cNvPr>
          <p:cNvSpPr/>
          <p:nvPr userDrawn="1"/>
        </p:nvSpPr>
        <p:spPr>
          <a:xfrm>
            <a:off x="0" y="1016001"/>
            <a:ext cx="12192000" cy="3589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5754" y="463850"/>
            <a:ext cx="11340495" cy="41420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10918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1DF34E-3454-041B-0162-39CF62A2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0292CFA-D2E4-CE17-D48D-9F1476205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B6EEEDA-2351-27A1-2ADC-0DA0758AA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834168A-D160-0237-619A-BB05FD080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458454F-B0ED-ABEA-AC42-C7C26A428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37CBAC3-8090-BC7C-6C5C-2B131351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AB42-F2D9-024F-B9A5-74F488EB4B6E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83B60B7-99BE-C477-C8CE-9320C8CE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BC0599E-ADB1-7F25-7EFD-572F845A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94E-B999-CE45-A908-C9E5BF118AE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0249901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840534-4518-FD5D-071F-FEBA4E603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D91C774-FA0A-A839-42B5-57BC217B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AB42-F2D9-024F-B9A5-74F488EB4B6E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A0FD9F1-9A6C-D136-B09F-C6ED3158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64B9A19-635F-9386-F8A5-EFD3536D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94E-B999-CE45-A908-C9E5BF118AE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930069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7D1054B-86A3-E346-4A57-860672ACF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AB42-F2D9-024F-B9A5-74F488EB4B6E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CC09632-5F36-C252-DD65-DD738976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465CC0D-7352-88B7-8DE2-4D0AA6BF4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94E-B999-CE45-A908-C9E5BF118AE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750028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64178E-BD5D-D9EE-3E76-C3554D0E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D6D13AD-D24C-8B7B-07DC-9543EC566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77917A3-C505-0647-B695-C6D1CE4D7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2DCFBDE-F9EE-B488-6DF7-ACB27D97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AB42-F2D9-024F-B9A5-74F488EB4B6E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AB67C1E-FCE5-A5FE-8B9C-1DCD1F15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D997F94-F340-6B00-3010-E4F322B0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94E-B999-CE45-A908-C9E5BF118AE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7186669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674464-2A84-5634-B3EA-51C10106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B2A43A2-1587-D9D5-67B3-C7297D8D4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BFE6739-EC0F-981B-2503-DCC26B17C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395B088-B8F9-DAFE-C9EB-99281B02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AB42-F2D9-024F-B9A5-74F488EB4B6E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882380B-FF5D-DD33-19D0-0639F39F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0DCB65A-6130-CC49-EDB9-17CBCE85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94E-B999-CE45-A908-C9E5BF118AE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4748691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3CC4FE-CE73-A3D5-7DBE-1A77C6CFD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7D86D65-C5FE-459F-18CE-55E0C8BA4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1280C4-5508-9120-3971-1D00D600F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AB42-F2D9-024F-B9A5-74F488EB4B6E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B1380D6-5DE7-F8BD-FBD2-4C1C2CE1B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33AB45-C5B3-2826-F8CE-58D0C6E6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94E-B999-CE45-A908-C9E5BF118AE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716986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239A4E3-4A17-D74E-D234-4097CBA39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5704977-20D4-1BBC-36BE-D3ED56E83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39732-5578-D111-8D1A-48F637F62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AB42-F2D9-024F-B9A5-74F488EB4B6E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AA7A84-8FDF-9069-604D-5A674C7A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AA5CCC-A2B0-5103-E35F-5E758D19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94E-B999-CE45-A908-C9E5BF118AE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475058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276371D3-4FF4-4780-8DCC-1A9DD3FBADB1}"/>
              </a:ext>
            </a:extLst>
          </p:cNvPr>
          <p:cNvSpPr/>
          <p:nvPr/>
        </p:nvSpPr>
        <p:spPr>
          <a:xfrm>
            <a:off x="5" y="10323"/>
            <a:ext cx="12197527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accent1">
              <a:lumMod val="9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36F11E1C-D40B-4E44-841A-CDC5A1A8CE5D}"/>
              </a:ext>
            </a:extLst>
          </p:cNvPr>
          <p:cNvSpPr/>
          <p:nvPr userDrawn="1"/>
        </p:nvSpPr>
        <p:spPr>
          <a:xfrm>
            <a:off x="0" y="5670212"/>
            <a:ext cx="12192000" cy="118779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991334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2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906168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E5BFE49F-B5E6-4A85-B42A-DBDD013F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2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059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7" y="535024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tIns="540000" anchor="ctr"/>
          <a:lstStyle>
            <a:lvl1pPr marL="0" marR="0" indent="0" algn="ctr" defTabSz="914424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24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24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79470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15C431FD-5460-4260-B8FE-1385C3A0A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2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859964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CAD834A1-2664-485F-A4FD-2D93E8FE0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2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7488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  <p:sldLayoutId id="2147484009" r:id="rId17"/>
    <p:sldLayoutId id="2147484010" r:id="rId18"/>
    <p:sldLayoutId id="2147484011" r:id="rId19"/>
    <p:sldLayoutId id="2147484012" r:id="rId20"/>
    <p:sldLayoutId id="214748529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2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1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2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2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1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5" r:id="rId3"/>
    <p:sldLayoutId id="2147483769" r:id="rId4"/>
    <p:sldLayoutId id="2147483764" r:id="rId5"/>
    <p:sldLayoutId id="2147483766" r:id="rId6"/>
    <p:sldLayoutId id="2147483767" r:id="rId7"/>
    <p:sldLayoutId id="2147483768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8" r:id="rId16"/>
    <p:sldLayoutId id="2147483779" r:id="rId17"/>
    <p:sldLayoutId id="2147483780" r:id="rId18"/>
    <p:sldLayoutId id="2147483781" r:id="rId19"/>
    <p:sldLayoutId id="214748396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2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1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2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2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1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9" r:id="rId3"/>
    <p:sldLayoutId id="2147483690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0" r:id="rId23"/>
    <p:sldLayoutId id="214748534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2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1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2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2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1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4F9276-4ECB-8632-BBEF-B0C5D9233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4707D79-CD55-B4D9-4109-B39372342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D65168-44A7-D91D-CA42-C388D9EF3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0AB42-F2D9-024F-B9A5-74F488EB4B6E}" type="datetimeFigureOut">
              <a:rPr lang="ru-BY" smtClean="0"/>
              <a:t>29.11.2023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41CAF7-7CB6-54C0-5C7E-609147DD3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41E493-B425-BEBD-1D25-15A2A5832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F94E-B999-CE45-A908-C9E5BF118AE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71581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  <p:sldLayoutId id="2147485348" r:id="rId2"/>
    <p:sldLayoutId id="2147485349" r:id="rId3"/>
    <p:sldLayoutId id="2147485350" r:id="rId4"/>
    <p:sldLayoutId id="2147485351" r:id="rId5"/>
    <p:sldLayoutId id="2147485352" r:id="rId6"/>
    <p:sldLayoutId id="2147485353" r:id="rId7"/>
    <p:sldLayoutId id="2147485354" r:id="rId8"/>
    <p:sldLayoutId id="2147485355" r:id="rId9"/>
    <p:sldLayoutId id="2147485356" r:id="rId10"/>
    <p:sldLayoutId id="2147485357" r:id="rId11"/>
    <p:sldLayoutId id="2147485358" r:id="rId12"/>
    <p:sldLayoutId id="2147485359" r:id="rId13"/>
    <p:sldLayoutId id="2147485362" r:id="rId14"/>
    <p:sldLayoutId id="21474853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7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7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1" y="6543277"/>
            <a:ext cx="11595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185261" y="748724"/>
            <a:ext cx="9195254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разработке учебных пособий и УМК по методике преподавания русского языка, ориентированных на подготовку будущих педагогических работников к формированию функциональной грамотности обучающихся</a:t>
            </a:r>
            <a:endParaRPr lang="ko-KR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="" xmlns:a16="http://schemas.microsoft.com/office/drawing/2014/main" id="{6ED142D3-29FB-4AB3-80DF-6B614B73C5D2}"/>
              </a:ext>
            </a:extLst>
          </p:cNvPr>
          <p:cNvSpPr/>
          <p:nvPr/>
        </p:nvSpPr>
        <p:spPr>
          <a:xfrm>
            <a:off x="1882916" y="622302"/>
            <a:ext cx="9641341" cy="4369905"/>
          </a:xfrm>
          <a:custGeom>
            <a:avLst/>
            <a:gdLst>
              <a:gd name="connsiteX0" fmla="*/ 0 w 11768516"/>
              <a:gd name="connsiteY0" fmla="*/ 0 h 5433944"/>
              <a:gd name="connsiteX1" fmla="*/ 11768516 w 11768516"/>
              <a:gd name="connsiteY1" fmla="*/ 0 h 5433944"/>
              <a:gd name="connsiteX2" fmla="*/ 11768516 w 11768516"/>
              <a:gd name="connsiteY2" fmla="*/ 5433944 h 5433944"/>
              <a:gd name="connsiteX3" fmla="*/ 3711365 w 11768516"/>
              <a:gd name="connsiteY3" fmla="*/ 5433944 h 5433944"/>
              <a:gd name="connsiteX4" fmla="*/ 3711365 w 11768516"/>
              <a:gd name="connsiteY4" fmla="*/ 5233214 h 5433944"/>
              <a:gd name="connsiteX5" fmla="*/ 11567786 w 11768516"/>
              <a:gd name="connsiteY5" fmla="*/ 5233214 h 5433944"/>
              <a:gd name="connsiteX6" fmla="*/ 11567786 w 11768516"/>
              <a:gd name="connsiteY6" fmla="*/ 200730 h 5433944"/>
              <a:gd name="connsiteX7" fmla="*/ 200730 w 11768516"/>
              <a:gd name="connsiteY7" fmla="*/ 200730 h 5433944"/>
              <a:gd name="connsiteX8" fmla="*/ 200730 w 11768516"/>
              <a:gd name="connsiteY8" fmla="*/ 3480926 h 5433944"/>
              <a:gd name="connsiteX9" fmla="*/ 0 w 11768516"/>
              <a:gd name="connsiteY9" fmla="*/ 3480926 h 543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68516" h="5433944">
                <a:moveTo>
                  <a:pt x="0" y="0"/>
                </a:moveTo>
                <a:lnTo>
                  <a:pt x="11768516" y="0"/>
                </a:lnTo>
                <a:lnTo>
                  <a:pt x="11768516" y="5433944"/>
                </a:lnTo>
                <a:lnTo>
                  <a:pt x="3711365" y="5433944"/>
                </a:lnTo>
                <a:lnTo>
                  <a:pt x="3711365" y="5233214"/>
                </a:lnTo>
                <a:lnTo>
                  <a:pt x="11567786" y="5233214"/>
                </a:lnTo>
                <a:lnTo>
                  <a:pt x="11567786" y="200730"/>
                </a:lnTo>
                <a:lnTo>
                  <a:pt x="200730" y="200730"/>
                </a:lnTo>
                <a:lnTo>
                  <a:pt x="200730" y="3480926"/>
                </a:lnTo>
                <a:lnTo>
                  <a:pt x="0" y="34809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31F27109-B9F6-4669-B633-B3038D2645A7}"/>
              </a:ext>
            </a:extLst>
          </p:cNvPr>
          <p:cNvGrpSpPr/>
          <p:nvPr/>
        </p:nvGrpSpPr>
        <p:grpSpPr>
          <a:xfrm>
            <a:off x="580030" y="4595774"/>
            <a:ext cx="5643636" cy="1501887"/>
            <a:chOff x="3960971" y="2767117"/>
            <a:chExt cx="4267200" cy="1321489"/>
          </a:xfrm>
        </p:grpSpPr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222850DF-6339-45A0-9715-5EFBF62D4ECC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09F7AC77-C86D-41F2-941E-BD42FC797410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2B9C10CB-44CB-46F4-8C4A-2BD8013C237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8EB2E6BD-2396-48EF-BEFF-AD7EDF7F8A75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56EE5EE-2C9B-07E7-F6AA-597CA545E238}"/>
              </a:ext>
            </a:extLst>
          </p:cNvPr>
          <p:cNvSpPr txBox="1"/>
          <p:nvPr/>
        </p:nvSpPr>
        <p:spPr>
          <a:xfrm>
            <a:off x="8588330" y="5411760"/>
            <a:ext cx="2906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BY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В.Д. Стариченок</a:t>
            </a:r>
          </a:p>
          <a:p>
            <a:r>
              <a:rPr lang="ru-BY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 Жишкевич</a:t>
            </a:r>
          </a:p>
          <a:p>
            <a:r>
              <a:rPr lang="ru-BY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О.Г.  Дедович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88845" y="0"/>
            <a:ext cx="11573197" cy="724247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8215" y="832757"/>
            <a:ext cx="110870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Необходимо </a:t>
            </a:r>
            <a:r>
              <a:rPr lang="ru-RU" sz="3200" dirty="0">
                <a:solidFill>
                  <a:schemeClr val="bg1"/>
                </a:solidFill>
              </a:rPr>
              <a:t>рассмотреть методику</a:t>
            </a:r>
            <a:r>
              <a:rPr lang="be-BY" sz="3200" dirty="0">
                <a:solidFill>
                  <a:schemeClr val="bg1"/>
                </a:solidFill>
              </a:rPr>
              <a:t> работ</a:t>
            </a:r>
            <a:r>
              <a:rPr lang="ru-RU" sz="3200" dirty="0">
                <a:solidFill>
                  <a:schemeClr val="bg1"/>
                </a:solidFill>
              </a:rPr>
              <a:t>ы</a:t>
            </a:r>
            <a:r>
              <a:rPr lang="be-BY" sz="3200" dirty="0">
                <a:solidFill>
                  <a:schemeClr val="bg1"/>
                </a:solidFill>
              </a:rPr>
              <a:t> как с линейными, так и с нелинейными текстами. Тексты, включающие различные изображения, графики, рисунки, схемы, гиперссылки, знаково-символические </a:t>
            </a:r>
            <a:r>
              <a:rPr lang="be-BY" sz="3200" dirty="0" smtClean="0">
                <a:solidFill>
                  <a:schemeClr val="bg1"/>
                </a:solidFill>
              </a:rPr>
              <a:t>изображения, </a:t>
            </a:r>
            <a:r>
              <a:rPr lang="be-BY" sz="3200" dirty="0">
                <a:solidFill>
                  <a:schemeClr val="bg1"/>
                </a:solidFill>
              </a:rPr>
              <a:t>являются примерами нелинейных текстов, поликодовых текстов. В них могут включаться блок-схемы, диаграммы, графические организаторы, они могут размещаться как на бумаге, так и в интернет-пространстве. Фактически любой текст, который не читается от начала до конца, относится к категории нелинейного текста.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8818" y="79083"/>
            <a:ext cx="11663423" cy="109518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</a:rPr>
              <a:t>ЧИТАТЕЛЬСКАЯ ГРАМОТНОСТЬ</a:t>
            </a:r>
          </a:p>
          <a:p>
            <a:r>
              <a:rPr lang="ru-RU" sz="2200" dirty="0" smtClean="0">
                <a:latin typeface="Arial" panose="020B0604020202020204" pitchFamily="34" charset="0"/>
              </a:rPr>
              <a:t>После </a:t>
            </a:r>
            <a:r>
              <a:rPr lang="ru-RU" sz="2200" dirty="0">
                <a:latin typeface="Arial" panose="020B0604020202020204" pitchFamily="34" charset="0"/>
              </a:rPr>
              <a:t>изучения данного подраздела у студентов должны </a:t>
            </a:r>
            <a:r>
              <a:rPr lang="ru-RU" sz="2200" dirty="0" smtClean="0">
                <a:latin typeface="Arial" panose="020B0604020202020204" pitchFamily="34" charset="0"/>
              </a:rPr>
              <a:t>сформироваться </a:t>
            </a:r>
            <a:endParaRPr lang="en-US" sz="2200" dirty="0">
              <a:latin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19D87026-F74B-45CF-8F86-D020742CA063}"/>
              </a:ext>
            </a:extLst>
          </p:cNvPr>
          <p:cNvCxnSpPr>
            <a:cxnSpLocks/>
          </p:cNvCxnSpPr>
          <p:nvPr/>
        </p:nvCxnSpPr>
        <p:spPr>
          <a:xfrm>
            <a:off x="7500663" y="4290995"/>
            <a:ext cx="3142609" cy="4071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="" xmlns:a16="http://schemas.microsoft.com/office/drawing/2014/main" id="{A8481341-155D-7FA5-049C-75FB0E5F6E2D}"/>
              </a:ext>
            </a:extLst>
          </p:cNvPr>
          <p:cNvCxnSpPr>
            <a:cxnSpLocks/>
          </p:cNvCxnSpPr>
          <p:nvPr/>
        </p:nvCxnSpPr>
        <p:spPr>
          <a:xfrm>
            <a:off x="778553" y="4909216"/>
            <a:ext cx="2799629" cy="15225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6">
            <a:extLst>
              <a:ext uri="{FF2B5EF4-FFF2-40B4-BE49-F238E27FC236}">
                <a16:creationId xmlns="" xmlns:a16="http://schemas.microsoft.com/office/drawing/2014/main" id="{42A53818-3855-D174-EA8C-1DF5C87D7E04}"/>
              </a:ext>
            </a:extLst>
          </p:cNvPr>
          <p:cNvCxnSpPr>
            <a:cxnSpLocks/>
          </p:cNvCxnSpPr>
          <p:nvPr/>
        </p:nvCxnSpPr>
        <p:spPr>
          <a:xfrm flipV="1">
            <a:off x="3578182" y="4305259"/>
            <a:ext cx="440285" cy="60395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nut 59">
            <a:extLst>
              <a:ext uri="{FF2B5EF4-FFF2-40B4-BE49-F238E27FC236}">
                <a16:creationId xmlns="" xmlns:a16="http://schemas.microsoft.com/office/drawing/2014/main" id="{02A033C8-36E5-B41D-2488-3253FDA80284}"/>
              </a:ext>
            </a:extLst>
          </p:cNvPr>
          <p:cNvSpPr/>
          <p:nvPr/>
        </p:nvSpPr>
        <p:spPr>
          <a:xfrm>
            <a:off x="124071" y="4868187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22" name="Frame 17">
            <a:extLst>
              <a:ext uri="{FF2B5EF4-FFF2-40B4-BE49-F238E27FC236}">
                <a16:creationId xmlns="" xmlns:a16="http://schemas.microsoft.com/office/drawing/2014/main" id="{7663BAFF-BEE4-3845-C7EE-94FCF3C8D75E}"/>
              </a:ext>
            </a:extLst>
          </p:cNvPr>
          <p:cNvSpPr/>
          <p:nvPr/>
        </p:nvSpPr>
        <p:spPr>
          <a:xfrm>
            <a:off x="327206" y="5055128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DFDD7F4-A2B2-AD13-0ED1-975FFD8E8D18}"/>
              </a:ext>
            </a:extLst>
          </p:cNvPr>
          <p:cNvSpPr txBox="1"/>
          <p:nvPr/>
        </p:nvSpPr>
        <p:spPr>
          <a:xfrm>
            <a:off x="579600" y="4042793"/>
            <a:ext cx="42034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умения работать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</a:p>
          <a:p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поликодовыми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текстами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36">
            <a:extLst>
              <a:ext uri="{FF2B5EF4-FFF2-40B4-BE49-F238E27FC236}">
                <a16:creationId xmlns="" xmlns:a16="http://schemas.microsoft.com/office/drawing/2014/main" id="{FFFB6A7E-66DD-D75F-96B1-1F2C4F5CD5FC}"/>
              </a:ext>
            </a:extLst>
          </p:cNvPr>
          <p:cNvCxnSpPr>
            <a:cxnSpLocks/>
          </p:cNvCxnSpPr>
          <p:nvPr/>
        </p:nvCxnSpPr>
        <p:spPr>
          <a:xfrm flipV="1">
            <a:off x="6819481" y="4290995"/>
            <a:ext cx="681181" cy="29313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onut 59">
            <a:extLst>
              <a:ext uri="{FF2B5EF4-FFF2-40B4-BE49-F238E27FC236}">
                <a16:creationId xmlns="" xmlns:a16="http://schemas.microsoft.com/office/drawing/2014/main" id="{34F4E1FE-C941-D0A0-063F-6C17F3A43A87}"/>
              </a:ext>
            </a:extLst>
          </p:cNvPr>
          <p:cNvSpPr/>
          <p:nvPr/>
        </p:nvSpPr>
        <p:spPr>
          <a:xfrm>
            <a:off x="10643273" y="3954744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1" name="Frame 17">
            <a:extLst>
              <a:ext uri="{FF2B5EF4-FFF2-40B4-BE49-F238E27FC236}">
                <a16:creationId xmlns="" xmlns:a16="http://schemas.microsoft.com/office/drawing/2014/main" id="{84C304EF-4F96-4C23-8DF3-9BC36BDA6922}"/>
              </a:ext>
            </a:extLst>
          </p:cNvPr>
          <p:cNvSpPr/>
          <p:nvPr/>
        </p:nvSpPr>
        <p:spPr>
          <a:xfrm>
            <a:off x="10846408" y="4157879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917694" y="2538754"/>
            <a:ext cx="3013123" cy="3015239"/>
            <a:chOff x="3917694" y="2538754"/>
            <a:chExt cx="3013123" cy="3015239"/>
          </a:xfrm>
        </p:grpSpPr>
        <p:sp>
          <p:nvSpPr>
            <p:cNvPr id="32" name="Donut 1">
              <a:extLst>
                <a:ext uri="{FF2B5EF4-FFF2-40B4-BE49-F238E27FC236}">
                  <a16:creationId xmlns="" xmlns:a16="http://schemas.microsoft.com/office/drawing/2014/main" id="{1B6717BA-E5A2-4F1C-899D-6ABFCCBBE942}"/>
                </a:ext>
              </a:extLst>
            </p:cNvPr>
            <p:cNvSpPr/>
            <p:nvPr/>
          </p:nvSpPr>
          <p:spPr>
            <a:xfrm>
              <a:off x="3917694" y="2538754"/>
              <a:ext cx="3013123" cy="3015239"/>
            </a:xfrm>
            <a:prstGeom prst="donut">
              <a:avLst>
                <a:gd name="adj" fmla="val 49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="" xmlns:a16="http://schemas.microsoft.com/office/drawing/2014/main" id="{300F3855-1D5F-0BE9-FAA8-1A1F11D3AA60}"/>
                </a:ext>
              </a:extLst>
            </p:cNvPr>
            <p:cNvGrpSpPr/>
            <p:nvPr/>
          </p:nvGrpSpPr>
          <p:grpSpPr>
            <a:xfrm>
              <a:off x="4537558" y="2796023"/>
              <a:ext cx="1952248" cy="2259105"/>
              <a:chOff x="136327" y="2284439"/>
              <a:chExt cx="6956676" cy="7851588"/>
            </a:xfrm>
          </p:grpSpPr>
          <p:sp>
            <p:nvSpPr>
              <p:cNvPr id="14" name="Freeform 2">
                <a:extLst>
                  <a:ext uri="{FF2B5EF4-FFF2-40B4-BE49-F238E27FC236}">
                    <a16:creationId xmlns="" xmlns:a16="http://schemas.microsoft.com/office/drawing/2014/main" id="{93B804BA-45A4-E920-78FE-EF0F049EF257}"/>
                  </a:ext>
                </a:extLst>
              </p:cNvPr>
              <p:cNvSpPr/>
              <p:nvPr/>
            </p:nvSpPr>
            <p:spPr>
              <a:xfrm>
                <a:off x="136327" y="2284439"/>
                <a:ext cx="6956676" cy="7851588"/>
              </a:xfrm>
              <a:custGeom>
                <a:avLst/>
                <a:gdLst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33775 w 4000500"/>
                  <a:gd name="connsiteY2" fmla="*/ 3314700 h 4600575"/>
                  <a:gd name="connsiteX3" fmla="*/ 3543300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43300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43300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31427 w 4000500"/>
                  <a:gd name="connsiteY4" fmla="*/ 2800019 h 4600575"/>
                  <a:gd name="connsiteX5" fmla="*/ 3724275 w 4000500"/>
                  <a:gd name="connsiteY5" fmla="*/ 2705100 h 4600575"/>
                  <a:gd name="connsiteX6" fmla="*/ 3629025 w 4000500"/>
                  <a:gd name="connsiteY6" fmla="*/ 2600325 h 4600575"/>
                  <a:gd name="connsiteX7" fmla="*/ 3752850 w 4000500"/>
                  <a:gd name="connsiteY7" fmla="*/ 2524125 h 4600575"/>
                  <a:gd name="connsiteX8" fmla="*/ 3686175 w 4000500"/>
                  <a:gd name="connsiteY8" fmla="*/ 2295525 h 4600575"/>
                  <a:gd name="connsiteX9" fmla="*/ 4000500 w 4000500"/>
                  <a:gd name="connsiteY9" fmla="*/ 2085975 h 4600575"/>
                  <a:gd name="connsiteX10" fmla="*/ 3552825 w 4000500"/>
                  <a:gd name="connsiteY10" fmla="*/ 1457325 h 4600575"/>
                  <a:gd name="connsiteX11" fmla="*/ 2028825 w 4000500"/>
                  <a:gd name="connsiteY11" fmla="*/ 0 h 4600575"/>
                  <a:gd name="connsiteX12" fmla="*/ 533400 w 4000500"/>
                  <a:gd name="connsiteY12" fmla="*/ 933450 h 4600575"/>
                  <a:gd name="connsiteX13" fmla="*/ 1028700 w 4000500"/>
                  <a:gd name="connsiteY13" fmla="*/ 2838450 h 4600575"/>
                  <a:gd name="connsiteX14" fmla="*/ 0 w 4000500"/>
                  <a:gd name="connsiteY14" fmla="*/ 4600575 h 4600575"/>
                  <a:gd name="connsiteX15" fmla="*/ 0 w 4000500"/>
                  <a:gd name="connsiteY15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12348 w 4000500"/>
                  <a:gd name="connsiteY4" fmla="*/ 2709075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12348 w 4000500"/>
                  <a:gd name="connsiteY4" fmla="*/ 2709075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12348 w 4000500"/>
                  <a:gd name="connsiteY4" fmla="*/ 2709075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66297 w 4000500"/>
                  <a:gd name="connsiteY7" fmla="*/ 2291549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66297 w 4000500"/>
                  <a:gd name="connsiteY7" fmla="*/ 2291549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66297 w 4000500"/>
                  <a:gd name="connsiteY7" fmla="*/ 2291549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66297 w 4000500"/>
                  <a:gd name="connsiteY7" fmla="*/ 2291549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12427"/>
                  <a:gd name="connsiteY0" fmla="*/ 3952875 h 4600575"/>
                  <a:gd name="connsiteX1" fmla="*/ 2632875 w 4012427"/>
                  <a:gd name="connsiteY1" fmla="*/ 3281404 h 4600575"/>
                  <a:gd name="connsiteX2" fmla="*/ 3509921 w 4012427"/>
                  <a:gd name="connsiteY2" fmla="*/ 3306749 h 4600575"/>
                  <a:gd name="connsiteX3" fmla="*/ 3555226 w 4012427"/>
                  <a:gd name="connsiteY3" fmla="*/ 2851950 h 4600575"/>
                  <a:gd name="connsiteX4" fmla="*/ 3696446 w 4012427"/>
                  <a:gd name="connsiteY4" fmla="*/ 2701124 h 4600575"/>
                  <a:gd name="connsiteX5" fmla="*/ 3664806 w 4012427"/>
                  <a:gd name="connsiteY5" fmla="*/ 2620203 h 4600575"/>
                  <a:gd name="connsiteX6" fmla="*/ 3752850 w 4012427"/>
                  <a:gd name="connsiteY6" fmla="*/ 2524125 h 4600575"/>
                  <a:gd name="connsiteX7" fmla="*/ 3666297 w 4012427"/>
                  <a:gd name="connsiteY7" fmla="*/ 2291549 h 4600575"/>
                  <a:gd name="connsiteX8" fmla="*/ 4012427 w 4012427"/>
                  <a:gd name="connsiteY8" fmla="*/ 2157537 h 4600575"/>
                  <a:gd name="connsiteX9" fmla="*/ 3552825 w 4012427"/>
                  <a:gd name="connsiteY9" fmla="*/ 1457325 h 4600575"/>
                  <a:gd name="connsiteX10" fmla="*/ 2028825 w 4012427"/>
                  <a:gd name="connsiteY10" fmla="*/ 0 h 4600575"/>
                  <a:gd name="connsiteX11" fmla="*/ 533400 w 4012427"/>
                  <a:gd name="connsiteY11" fmla="*/ 933450 h 4600575"/>
                  <a:gd name="connsiteX12" fmla="*/ 1028700 w 4012427"/>
                  <a:gd name="connsiteY12" fmla="*/ 2838450 h 4600575"/>
                  <a:gd name="connsiteX13" fmla="*/ 0 w 4012427"/>
                  <a:gd name="connsiteY13" fmla="*/ 4600575 h 4600575"/>
                  <a:gd name="connsiteX14" fmla="*/ 0 w 4012427"/>
                  <a:gd name="connsiteY14" fmla="*/ 4600575 h 4600575"/>
                  <a:gd name="connsiteX0" fmla="*/ 2428875 w 4012427"/>
                  <a:gd name="connsiteY0" fmla="*/ 3952875 h 4600575"/>
                  <a:gd name="connsiteX1" fmla="*/ 2632875 w 4012427"/>
                  <a:gd name="connsiteY1" fmla="*/ 3281404 h 4600575"/>
                  <a:gd name="connsiteX2" fmla="*/ 3509921 w 4012427"/>
                  <a:gd name="connsiteY2" fmla="*/ 3306749 h 4600575"/>
                  <a:gd name="connsiteX3" fmla="*/ 3555226 w 4012427"/>
                  <a:gd name="connsiteY3" fmla="*/ 2851950 h 4600575"/>
                  <a:gd name="connsiteX4" fmla="*/ 3696446 w 4012427"/>
                  <a:gd name="connsiteY4" fmla="*/ 2701124 h 4600575"/>
                  <a:gd name="connsiteX5" fmla="*/ 3664806 w 4012427"/>
                  <a:gd name="connsiteY5" fmla="*/ 2620203 h 4600575"/>
                  <a:gd name="connsiteX6" fmla="*/ 3752850 w 4012427"/>
                  <a:gd name="connsiteY6" fmla="*/ 2524125 h 4600575"/>
                  <a:gd name="connsiteX7" fmla="*/ 3666297 w 4012427"/>
                  <a:gd name="connsiteY7" fmla="*/ 2291549 h 4600575"/>
                  <a:gd name="connsiteX8" fmla="*/ 4012427 w 4012427"/>
                  <a:gd name="connsiteY8" fmla="*/ 2157537 h 4600575"/>
                  <a:gd name="connsiteX9" fmla="*/ 3552825 w 4012427"/>
                  <a:gd name="connsiteY9" fmla="*/ 1457325 h 4600575"/>
                  <a:gd name="connsiteX10" fmla="*/ 2028825 w 4012427"/>
                  <a:gd name="connsiteY10" fmla="*/ 0 h 4600575"/>
                  <a:gd name="connsiteX11" fmla="*/ 533400 w 4012427"/>
                  <a:gd name="connsiteY11" fmla="*/ 933450 h 4600575"/>
                  <a:gd name="connsiteX12" fmla="*/ 1028700 w 4012427"/>
                  <a:gd name="connsiteY12" fmla="*/ 2838450 h 4600575"/>
                  <a:gd name="connsiteX13" fmla="*/ 0 w 4012427"/>
                  <a:gd name="connsiteY13" fmla="*/ 4600575 h 4600575"/>
                  <a:gd name="connsiteX14" fmla="*/ 0 w 4012427"/>
                  <a:gd name="connsiteY14" fmla="*/ 4600575 h 4600575"/>
                  <a:gd name="connsiteX0" fmla="*/ 2428875 w 4024354"/>
                  <a:gd name="connsiteY0" fmla="*/ 3952875 h 4600575"/>
                  <a:gd name="connsiteX1" fmla="*/ 2632875 w 4024354"/>
                  <a:gd name="connsiteY1" fmla="*/ 3281404 h 4600575"/>
                  <a:gd name="connsiteX2" fmla="*/ 3509921 w 4024354"/>
                  <a:gd name="connsiteY2" fmla="*/ 3306749 h 4600575"/>
                  <a:gd name="connsiteX3" fmla="*/ 3555226 w 4024354"/>
                  <a:gd name="connsiteY3" fmla="*/ 2851950 h 4600575"/>
                  <a:gd name="connsiteX4" fmla="*/ 3696446 w 4024354"/>
                  <a:gd name="connsiteY4" fmla="*/ 2701124 h 4600575"/>
                  <a:gd name="connsiteX5" fmla="*/ 3664806 w 4024354"/>
                  <a:gd name="connsiteY5" fmla="*/ 2620203 h 4600575"/>
                  <a:gd name="connsiteX6" fmla="*/ 3752850 w 4024354"/>
                  <a:gd name="connsiteY6" fmla="*/ 2524125 h 4600575"/>
                  <a:gd name="connsiteX7" fmla="*/ 3666297 w 4024354"/>
                  <a:gd name="connsiteY7" fmla="*/ 2291549 h 4600575"/>
                  <a:gd name="connsiteX8" fmla="*/ 4024354 w 4024354"/>
                  <a:gd name="connsiteY8" fmla="*/ 2097902 h 4600575"/>
                  <a:gd name="connsiteX9" fmla="*/ 3552825 w 4024354"/>
                  <a:gd name="connsiteY9" fmla="*/ 1457325 h 4600575"/>
                  <a:gd name="connsiteX10" fmla="*/ 2028825 w 4024354"/>
                  <a:gd name="connsiteY10" fmla="*/ 0 h 4600575"/>
                  <a:gd name="connsiteX11" fmla="*/ 533400 w 4024354"/>
                  <a:gd name="connsiteY11" fmla="*/ 933450 h 4600575"/>
                  <a:gd name="connsiteX12" fmla="*/ 1028700 w 4024354"/>
                  <a:gd name="connsiteY12" fmla="*/ 2838450 h 4600575"/>
                  <a:gd name="connsiteX13" fmla="*/ 0 w 4024354"/>
                  <a:gd name="connsiteY13" fmla="*/ 4600575 h 4600575"/>
                  <a:gd name="connsiteX14" fmla="*/ 0 w 4024354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66297 w 4008452"/>
                  <a:gd name="connsiteY7" fmla="*/ 2291549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66297 w 4008452"/>
                  <a:gd name="connsiteY7" fmla="*/ 2291549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92581 w 4008452"/>
                  <a:gd name="connsiteY9" fmla="*/ 1489130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92581 w 4008452"/>
                  <a:gd name="connsiteY9" fmla="*/ 1489130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70"/>
                  <a:gd name="connsiteY0" fmla="*/ 3952875 h 4600575"/>
                  <a:gd name="connsiteX1" fmla="*/ 2632875 w 4008470"/>
                  <a:gd name="connsiteY1" fmla="*/ 3281404 h 4600575"/>
                  <a:gd name="connsiteX2" fmla="*/ 3509921 w 4008470"/>
                  <a:gd name="connsiteY2" fmla="*/ 3306749 h 4600575"/>
                  <a:gd name="connsiteX3" fmla="*/ 3555226 w 4008470"/>
                  <a:gd name="connsiteY3" fmla="*/ 2851950 h 4600575"/>
                  <a:gd name="connsiteX4" fmla="*/ 3696446 w 4008470"/>
                  <a:gd name="connsiteY4" fmla="*/ 2701124 h 4600575"/>
                  <a:gd name="connsiteX5" fmla="*/ 3664806 w 4008470"/>
                  <a:gd name="connsiteY5" fmla="*/ 2620203 h 4600575"/>
                  <a:gd name="connsiteX6" fmla="*/ 3752850 w 4008470"/>
                  <a:gd name="connsiteY6" fmla="*/ 2524125 h 4600575"/>
                  <a:gd name="connsiteX7" fmla="*/ 3686175 w 4008470"/>
                  <a:gd name="connsiteY7" fmla="*/ 2315403 h 4600575"/>
                  <a:gd name="connsiteX8" fmla="*/ 4008452 w 4008470"/>
                  <a:gd name="connsiteY8" fmla="*/ 2105854 h 4600575"/>
                  <a:gd name="connsiteX9" fmla="*/ 3592581 w 4008470"/>
                  <a:gd name="connsiteY9" fmla="*/ 1489130 h 4600575"/>
                  <a:gd name="connsiteX10" fmla="*/ 2028825 w 4008470"/>
                  <a:gd name="connsiteY10" fmla="*/ 0 h 4600575"/>
                  <a:gd name="connsiteX11" fmla="*/ 533400 w 4008470"/>
                  <a:gd name="connsiteY11" fmla="*/ 933450 h 4600575"/>
                  <a:gd name="connsiteX12" fmla="*/ 1028700 w 4008470"/>
                  <a:gd name="connsiteY12" fmla="*/ 2838450 h 4600575"/>
                  <a:gd name="connsiteX13" fmla="*/ 0 w 4008470"/>
                  <a:gd name="connsiteY13" fmla="*/ 4600575 h 4600575"/>
                  <a:gd name="connsiteX14" fmla="*/ 0 w 4008470"/>
                  <a:gd name="connsiteY14" fmla="*/ 4600575 h 4600575"/>
                  <a:gd name="connsiteX0" fmla="*/ 2428875 w 4008470"/>
                  <a:gd name="connsiteY0" fmla="*/ 3952875 h 4600575"/>
                  <a:gd name="connsiteX1" fmla="*/ 2632875 w 4008470"/>
                  <a:gd name="connsiteY1" fmla="*/ 3281404 h 4600575"/>
                  <a:gd name="connsiteX2" fmla="*/ 3509921 w 4008470"/>
                  <a:gd name="connsiteY2" fmla="*/ 3306749 h 4600575"/>
                  <a:gd name="connsiteX3" fmla="*/ 3555226 w 4008470"/>
                  <a:gd name="connsiteY3" fmla="*/ 2851950 h 4600575"/>
                  <a:gd name="connsiteX4" fmla="*/ 3696446 w 4008470"/>
                  <a:gd name="connsiteY4" fmla="*/ 2701124 h 4600575"/>
                  <a:gd name="connsiteX5" fmla="*/ 3664806 w 4008470"/>
                  <a:gd name="connsiteY5" fmla="*/ 2620203 h 4600575"/>
                  <a:gd name="connsiteX6" fmla="*/ 3752850 w 4008470"/>
                  <a:gd name="connsiteY6" fmla="*/ 2524125 h 4600575"/>
                  <a:gd name="connsiteX7" fmla="*/ 3686175 w 4008470"/>
                  <a:gd name="connsiteY7" fmla="*/ 2315403 h 4600575"/>
                  <a:gd name="connsiteX8" fmla="*/ 4008452 w 4008470"/>
                  <a:gd name="connsiteY8" fmla="*/ 2105854 h 4600575"/>
                  <a:gd name="connsiteX9" fmla="*/ 3592581 w 4008470"/>
                  <a:gd name="connsiteY9" fmla="*/ 1489130 h 4600575"/>
                  <a:gd name="connsiteX10" fmla="*/ 2028825 w 4008470"/>
                  <a:gd name="connsiteY10" fmla="*/ 0 h 4600575"/>
                  <a:gd name="connsiteX11" fmla="*/ 533400 w 4008470"/>
                  <a:gd name="connsiteY11" fmla="*/ 933450 h 4600575"/>
                  <a:gd name="connsiteX12" fmla="*/ 1028700 w 4008470"/>
                  <a:gd name="connsiteY12" fmla="*/ 2838450 h 4600575"/>
                  <a:gd name="connsiteX13" fmla="*/ 0 w 4008470"/>
                  <a:gd name="connsiteY13" fmla="*/ 4600575 h 4600575"/>
                  <a:gd name="connsiteX14" fmla="*/ 0 w 4008470"/>
                  <a:gd name="connsiteY14" fmla="*/ 4600575 h 4600575"/>
                  <a:gd name="connsiteX0" fmla="*/ 2428875 w 4008470"/>
                  <a:gd name="connsiteY0" fmla="*/ 3952875 h 4600575"/>
                  <a:gd name="connsiteX1" fmla="*/ 2632875 w 4008470"/>
                  <a:gd name="connsiteY1" fmla="*/ 3281404 h 4600575"/>
                  <a:gd name="connsiteX2" fmla="*/ 3509921 w 4008470"/>
                  <a:gd name="connsiteY2" fmla="*/ 3306749 h 4600575"/>
                  <a:gd name="connsiteX3" fmla="*/ 3555226 w 4008470"/>
                  <a:gd name="connsiteY3" fmla="*/ 2851950 h 4600575"/>
                  <a:gd name="connsiteX4" fmla="*/ 3696446 w 4008470"/>
                  <a:gd name="connsiteY4" fmla="*/ 2701124 h 4600575"/>
                  <a:gd name="connsiteX5" fmla="*/ 3664806 w 4008470"/>
                  <a:gd name="connsiteY5" fmla="*/ 2620203 h 4600575"/>
                  <a:gd name="connsiteX6" fmla="*/ 3752850 w 4008470"/>
                  <a:gd name="connsiteY6" fmla="*/ 2524125 h 4600575"/>
                  <a:gd name="connsiteX7" fmla="*/ 3686175 w 4008470"/>
                  <a:gd name="connsiteY7" fmla="*/ 2315403 h 4600575"/>
                  <a:gd name="connsiteX8" fmla="*/ 4008452 w 4008470"/>
                  <a:gd name="connsiteY8" fmla="*/ 2105854 h 4600575"/>
                  <a:gd name="connsiteX9" fmla="*/ 3592581 w 4008470"/>
                  <a:gd name="connsiteY9" fmla="*/ 1489130 h 4600575"/>
                  <a:gd name="connsiteX10" fmla="*/ 2028825 w 4008470"/>
                  <a:gd name="connsiteY10" fmla="*/ 0 h 4600575"/>
                  <a:gd name="connsiteX11" fmla="*/ 533400 w 4008470"/>
                  <a:gd name="connsiteY11" fmla="*/ 933450 h 4600575"/>
                  <a:gd name="connsiteX12" fmla="*/ 1028700 w 4008470"/>
                  <a:gd name="connsiteY12" fmla="*/ 2838450 h 4600575"/>
                  <a:gd name="connsiteX13" fmla="*/ 0 w 4008470"/>
                  <a:gd name="connsiteY13" fmla="*/ 4600575 h 4600575"/>
                  <a:gd name="connsiteX14" fmla="*/ 0 w 4008470"/>
                  <a:gd name="connsiteY14" fmla="*/ 4600575 h 4600575"/>
                  <a:gd name="connsiteX0" fmla="*/ 2428875 w 4008470"/>
                  <a:gd name="connsiteY0" fmla="*/ 3980705 h 4628405"/>
                  <a:gd name="connsiteX1" fmla="*/ 2632875 w 4008470"/>
                  <a:gd name="connsiteY1" fmla="*/ 3309234 h 4628405"/>
                  <a:gd name="connsiteX2" fmla="*/ 3509921 w 4008470"/>
                  <a:gd name="connsiteY2" fmla="*/ 3334579 h 4628405"/>
                  <a:gd name="connsiteX3" fmla="*/ 3555226 w 4008470"/>
                  <a:gd name="connsiteY3" fmla="*/ 2879780 h 4628405"/>
                  <a:gd name="connsiteX4" fmla="*/ 3696446 w 4008470"/>
                  <a:gd name="connsiteY4" fmla="*/ 2728954 h 4628405"/>
                  <a:gd name="connsiteX5" fmla="*/ 3664806 w 4008470"/>
                  <a:gd name="connsiteY5" fmla="*/ 2648033 h 4628405"/>
                  <a:gd name="connsiteX6" fmla="*/ 3752850 w 4008470"/>
                  <a:gd name="connsiteY6" fmla="*/ 2551955 h 4628405"/>
                  <a:gd name="connsiteX7" fmla="*/ 3686175 w 4008470"/>
                  <a:gd name="connsiteY7" fmla="*/ 2343233 h 4628405"/>
                  <a:gd name="connsiteX8" fmla="*/ 4008452 w 4008470"/>
                  <a:gd name="connsiteY8" fmla="*/ 2133684 h 4628405"/>
                  <a:gd name="connsiteX9" fmla="*/ 3592581 w 4008470"/>
                  <a:gd name="connsiteY9" fmla="*/ 1516960 h 4628405"/>
                  <a:gd name="connsiteX10" fmla="*/ 2000996 w 4008470"/>
                  <a:gd name="connsiteY10" fmla="*/ 0 h 4628405"/>
                  <a:gd name="connsiteX11" fmla="*/ 533400 w 4008470"/>
                  <a:gd name="connsiteY11" fmla="*/ 961280 h 4628405"/>
                  <a:gd name="connsiteX12" fmla="*/ 1028700 w 4008470"/>
                  <a:gd name="connsiteY12" fmla="*/ 2866280 h 4628405"/>
                  <a:gd name="connsiteX13" fmla="*/ 0 w 4008470"/>
                  <a:gd name="connsiteY13" fmla="*/ 4628405 h 4628405"/>
                  <a:gd name="connsiteX14" fmla="*/ 0 w 4008470"/>
                  <a:gd name="connsiteY14" fmla="*/ 4628405 h 4628405"/>
                  <a:gd name="connsiteX0" fmla="*/ 2428875 w 4008470"/>
                  <a:gd name="connsiteY0" fmla="*/ 3980705 h 4628405"/>
                  <a:gd name="connsiteX1" fmla="*/ 2632875 w 4008470"/>
                  <a:gd name="connsiteY1" fmla="*/ 3309234 h 4628405"/>
                  <a:gd name="connsiteX2" fmla="*/ 3509921 w 4008470"/>
                  <a:gd name="connsiteY2" fmla="*/ 3334579 h 4628405"/>
                  <a:gd name="connsiteX3" fmla="*/ 3555226 w 4008470"/>
                  <a:gd name="connsiteY3" fmla="*/ 2879780 h 4628405"/>
                  <a:gd name="connsiteX4" fmla="*/ 3696446 w 4008470"/>
                  <a:gd name="connsiteY4" fmla="*/ 2728954 h 4628405"/>
                  <a:gd name="connsiteX5" fmla="*/ 3664806 w 4008470"/>
                  <a:gd name="connsiteY5" fmla="*/ 2648033 h 4628405"/>
                  <a:gd name="connsiteX6" fmla="*/ 3752850 w 4008470"/>
                  <a:gd name="connsiteY6" fmla="*/ 2551955 h 4628405"/>
                  <a:gd name="connsiteX7" fmla="*/ 3686175 w 4008470"/>
                  <a:gd name="connsiteY7" fmla="*/ 2343233 h 4628405"/>
                  <a:gd name="connsiteX8" fmla="*/ 4008452 w 4008470"/>
                  <a:gd name="connsiteY8" fmla="*/ 2133684 h 4628405"/>
                  <a:gd name="connsiteX9" fmla="*/ 3592581 w 4008470"/>
                  <a:gd name="connsiteY9" fmla="*/ 1516960 h 4628405"/>
                  <a:gd name="connsiteX10" fmla="*/ 2000996 w 4008470"/>
                  <a:gd name="connsiteY10" fmla="*/ 0 h 4628405"/>
                  <a:gd name="connsiteX11" fmla="*/ 533400 w 4008470"/>
                  <a:gd name="connsiteY11" fmla="*/ 961280 h 4628405"/>
                  <a:gd name="connsiteX12" fmla="*/ 1028700 w 4008470"/>
                  <a:gd name="connsiteY12" fmla="*/ 2866280 h 4628405"/>
                  <a:gd name="connsiteX13" fmla="*/ 0 w 4008470"/>
                  <a:gd name="connsiteY13" fmla="*/ 4628405 h 4628405"/>
                  <a:gd name="connsiteX14" fmla="*/ 0 w 4008470"/>
                  <a:gd name="connsiteY14" fmla="*/ 4628405 h 4628405"/>
                  <a:gd name="connsiteX0" fmla="*/ 2428875 w 4008470"/>
                  <a:gd name="connsiteY0" fmla="*/ 3980705 h 4628405"/>
                  <a:gd name="connsiteX1" fmla="*/ 2632875 w 4008470"/>
                  <a:gd name="connsiteY1" fmla="*/ 3309234 h 4628405"/>
                  <a:gd name="connsiteX2" fmla="*/ 3509921 w 4008470"/>
                  <a:gd name="connsiteY2" fmla="*/ 3334579 h 4628405"/>
                  <a:gd name="connsiteX3" fmla="*/ 3555226 w 4008470"/>
                  <a:gd name="connsiteY3" fmla="*/ 2879780 h 4628405"/>
                  <a:gd name="connsiteX4" fmla="*/ 3696446 w 4008470"/>
                  <a:gd name="connsiteY4" fmla="*/ 2728954 h 4628405"/>
                  <a:gd name="connsiteX5" fmla="*/ 3664806 w 4008470"/>
                  <a:gd name="connsiteY5" fmla="*/ 2648033 h 4628405"/>
                  <a:gd name="connsiteX6" fmla="*/ 3752850 w 4008470"/>
                  <a:gd name="connsiteY6" fmla="*/ 2551955 h 4628405"/>
                  <a:gd name="connsiteX7" fmla="*/ 3686175 w 4008470"/>
                  <a:gd name="connsiteY7" fmla="*/ 2343233 h 4628405"/>
                  <a:gd name="connsiteX8" fmla="*/ 4008452 w 4008470"/>
                  <a:gd name="connsiteY8" fmla="*/ 2133684 h 4628405"/>
                  <a:gd name="connsiteX9" fmla="*/ 3592581 w 4008470"/>
                  <a:gd name="connsiteY9" fmla="*/ 1516960 h 4628405"/>
                  <a:gd name="connsiteX10" fmla="*/ 2000996 w 4008470"/>
                  <a:gd name="connsiteY10" fmla="*/ 0 h 4628405"/>
                  <a:gd name="connsiteX11" fmla="*/ 533400 w 4008470"/>
                  <a:gd name="connsiteY11" fmla="*/ 961280 h 4628405"/>
                  <a:gd name="connsiteX12" fmla="*/ 1028700 w 4008470"/>
                  <a:gd name="connsiteY12" fmla="*/ 2866280 h 4628405"/>
                  <a:gd name="connsiteX13" fmla="*/ 0 w 4008470"/>
                  <a:gd name="connsiteY13" fmla="*/ 4628405 h 4628405"/>
                  <a:gd name="connsiteX14" fmla="*/ 0 w 4008470"/>
                  <a:gd name="connsiteY14" fmla="*/ 4628405 h 4628405"/>
                  <a:gd name="connsiteX0" fmla="*/ 2428875 w 4008470"/>
                  <a:gd name="connsiteY0" fmla="*/ 3980809 h 4628509"/>
                  <a:gd name="connsiteX1" fmla="*/ 2632875 w 4008470"/>
                  <a:gd name="connsiteY1" fmla="*/ 3309338 h 4628509"/>
                  <a:gd name="connsiteX2" fmla="*/ 3509921 w 4008470"/>
                  <a:gd name="connsiteY2" fmla="*/ 3334683 h 4628509"/>
                  <a:gd name="connsiteX3" fmla="*/ 3555226 w 4008470"/>
                  <a:gd name="connsiteY3" fmla="*/ 2879884 h 4628509"/>
                  <a:gd name="connsiteX4" fmla="*/ 3696446 w 4008470"/>
                  <a:gd name="connsiteY4" fmla="*/ 2729058 h 4628509"/>
                  <a:gd name="connsiteX5" fmla="*/ 3664806 w 4008470"/>
                  <a:gd name="connsiteY5" fmla="*/ 2648137 h 4628509"/>
                  <a:gd name="connsiteX6" fmla="*/ 3752850 w 4008470"/>
                  <a:gd name="connsiteY6" fmla="*/ 2552059 h 4628509"/>
                  <a:gd name="connsiteX7" fmla="*/ 3686175 w 4008470"/>
                  <a:gd name="connsiteY7" fmla="*/ 2343337 h 4628509"/>
                  <a:gd name="connsiteX8" fmla="*/ 4008452 w 4008470"/>
                  <a:gd name="connsiteY8" fmla="*/ 2133788 h 4628509"/>
                  <a:gd name="connsiteX9" fmla="*/ 3592581 w 4008470"/>
                  <a:gd name="connsiteY9" fmla="*/ 1517064 h 4628509"/>
                  <a:gd name="connsiteX10" fmla="*/ 2000996 w 4008470"/>
                  <a:gd name="connsiteY10" fmla="*/ 104 h 4628509"/>
                  <a:gd name="connsiteX11" fmla="*/ 533400 w 4008470"/>
                  <a:gd name="connsiteY11" fmla="*/ 961384 h 4628509"/>
                  <a:gd name="connsiteX12" fmla="*/ 1028700 w 4008470"/>
                  <a:gd name="connsiteY12" fmla="*/ 2866384 h 4628509"/>
                  <a:gd name="connsiteX13" fmla="*/ 0 w 4008470"/>
                  <a:gd name="connsiteY13" fmla="*/ 4628509 h 4628509"/>
                  <a:gd name="connsiteX14" fmla="*/ 0 w 4008470"/>
                  <a:gd name="connsiteY14" fmla="*/ 4628509 h 4628509"/>
                  <a:gd name="connsiteX0" fmla="*/ 2428875 w 4008470"/>
                  <a:gd name="connsiteY0" fmla="*/ 3980809 h 4628509"/>
                  <a:gd name="connsiteX1" fmla="*/ 2632875 w 4008470"/>
                  <a:gd name="connsiteY1" fmla="*/ 3309338 h 4628509"/>
                  <a:gd name="connsiteX2" fmla="*/ 3509921 w 4008470"/>
                  <a:gd name="connsiteY2" fmla="*/ 3334683 h 4628509"/>
                  <a:gd name="connsiteX3" fmla="*/ 3555226 w 4008470"/>
                  <a:gd name="connsiteY3" fmla="*/ 2879884 h 4628509"/>
                  <a:gd name="connsiteX4" fmla="*/ 3696446 w 4008470"/>
                  <a:gd name="connsiteY4" fmla="*/ 2729058 h 4628509"/>
                  <a:gd name="connsiteX5" fmla="*/ 3664806 w 4008470"/>
                  <a:gd name="connsiteY5" fmla="*/ 2648137 h 4628509"/>
                  <a:gd name="connsiteX6" fmla="*/ 3752850 w 4008470"/>
                  <a:gd name="connsiteY6" fmla="*/ 2552059 h 4628509"/>
                  <a:gd name="connsiteX7" fmla="*/ 3686175 w 4008470"/>
                  <a:gd name="connsiteY7" fmla="*/ 2343337 h 4628509"/>
                  <a:gd name="connsiteX8" fmla="*/ 4008452 w 4008470"/>
                  <a:gd name="connsiteY8" fmla="*/ 2133788 h 4628509"/>
                  <a:gd name="connsiteX9" fmla="*/ 3592581 w 4008470"/>
                  <a:gd name="connsiteY9" fmla="*/ 1517064 h 4628509"/>
                  <a:gd name="connsiteX10" fmla="*/ 2000996 w 4008470"/>
                  <a:gd name="connsiteY10" fmla="*/ 104 h 4628509"/>
                  <a:gd name="connsiteX11" fmla="*/ 549303 w 4008470"/>
                  <a:gd name="connsiteY11" fmla="*/ 965360 h 4628509"/>
                  <a:gd name="connsiteX12" fmla="*/ 1028700 w 4008470"/>
                  <a:gd name="connsiteY12" fmla="*/ 2866384 h 4628509"/>
                  <a:gd name="connsiteX13" fmla="*/ 0 w 4008470"/>
                  <a:gd name="connsiteY13" fmla="*/ 4628509 h 4628509"/>
                  <a:gd name="connsiteX14" fmla="*/ 0 w 4008470"/>
                  <a:gd name="connsiteY14" fmla="*/ 4628509 h 4628509"/>
                  <a:gd name="connsiteX0" fmla="*/ 2428875 w 4008470"/>
                  <a:gd name="connsiteY0" fmla="*/ 3980953 h 4628653"/>
                  <a:gd name="connsiteX1" fmla="*/ 2632875 w 4008470"/>
                  <a:gd name="connsiteY1" fmla="*/ 3309482 h 4628653"/>
                  <a:gd name="connsiteX2" fmla="*/ 3509921 w 4008470"/>
                  <a:gd name="connsiteY2" fmla="*/ 3334827 h 4628653"/>
                  <a:gd name="connsiteX3" fmla="*/ 3555226 w 4008470"/>
                  <a:gd name="connsiteY3" fmla="*/ 2880028 h 4628653"/>
                  <a:gd name="connsiteX4" fmla="*/ 3696446 w 4008470"/>
                  <a:gd name="connsiteY4" fmla="*/ 2729202 h 4628653"/>
                  <a:gd name="connsiteX5" fmla="*/ 3664806 w 4008470"/>
                  <a:gd name="connsiteY5" fmla="*/ 2648281 h 4628653"/>
                  <a:gd name="connsiteX6" fmla="*/ 3752850 w 4008470"/>
                  <a:gd name="connsiteY6" fmla="*/ 2552203 h 4628653"/>
                  <a:gd name="connsiteX7" fmla="*/ 3686175 w 4008470"/>
                  <a:gd name="connsiteY7" fmla="*/ 2343481 h 4628653"/>
                  <a:gd name="connsiteX8" fmla="*/ 4008452 w 4008470"/>
                  <a:gd name="connsiteY8" fmla="*/ 2133932 h 4628653"/>
                  <a:gd name="connsiteX9" fmla="*/ 3592581 w 4008470"/>
                  <a:gd name="connsiteY9" fmla="*/ 1517208 h 4628653"/>
                  <a:gd name="connsiteX10" fmla="*/ 2000996 w 4008470"/>
                  <a:gd name="connsiteY10" fmla="*/ 248 h 4628653"/>
                  <a:gd name="connsiteX11" fmla="*/ 549303 w 4008470"/>
                  <a:gd name="connsiteY11" fmla="*/ 965504 h 4628653"/>
                  <a:gd name="connsiteX12" fmla="*/ 1028700 w 4008470"/>
                  <a:gd name="connsiteY12" fmla="*/ 2866528 h 4628653"/>
                  <a:gd name="connsiteX13" fmla="*/ 0 w 4008470"/>
                  <a:gd name="connsiteY13" fmla="*/ 4628653 h 4628653"/>
                  <a:gd name="connsiteX14" fmla="*/ 0 w 4008470"/>
                  <a:gd name="connsiteY14" fmla="*/ 4628653 h 4628653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28700 w 4008470"/>
                  <a:gd name="connsiteY12" fmla="*/ 2850641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28700 w 4008470"/>
                  <a:gd name="connsiteY12" fmla="*/ 2850641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17859 w 4008470"/>
                  <a:gd name="connsiteY0" fmla="*/ 3005448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17859 w 4008470"/>
                  <a:gd name="connsiteY0" fmla="*/ 3005448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48004 w 4008470"/>
                  <a:gd name="connsiteY0" fmla="*/ 2909989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48004 w 4008470"/>
                  <a:gd name="connsiteY0" fmla="*/ 2909989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48004 w 4008470"/>
                  <a:gd name="connsiteY0" fmla="*/ 2909989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248004 w 4008470"/>
                  <a:gd name="connsiteY0" fmla="*/ 2909989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248004 w 4008470"/>
                  <a:gd name="connsiteY0" fmla="*/ 2909989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127424 w 4008470"/>
                  <a:gd name="connsiteY0" fmla="*/ 2809506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127424 w 4008470"/>
                  <a:gd name="connsiteY0" fmla="*/ 2769313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102304 w 4008470"/>
                  <a:gd name="connsiteY0" fmla="*/ 2759264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094989 w 4008470"/>
                  <a:gd name="connsiteY0" fmla="*/ 2810471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094989 w 4008470"/>
                  <a:gd name="connsiteY0" fmla="*/ 2810454 h 4612749"/>
                  <a:gd name="connsiteX1" fmla="*/ 2172536 w 4008470"/>
                  <a:gd name="connsiteY1" fmla="*/ 3138676 h 4612749"/>
                  <a:gd name="connsiteX2" fmla="*/ 2632875 w 4008470"/>
                  <a:gd name="connsiteY2" fmla="*/ 3293578 h 4612749"/>
                  <a:gd name="connsiteX3" fmla="*/ 3509921 w 4008470"/>
                  <a:gd name="connsiteY3" fmla="*/ 3318923 h 4612749"/>
                  <a:gd name="connsiteX4" fmla="*/ 3555226 w 4008470"/>
                  <a:gd name="connsiteY4" fmla="*/ 2864124 h 4612749"/>
                  <a:gd name="connsiteX5" fmla="*/ 3710053 w 4008470"/>
                  <a:gd name="connsiteY5" fmla="*/ 2718741 h 4612749"/>
                  <a:gd name="connsiteX6" fmla="*/ 3664806 w 4008470"/>
                  <a:gd name="connsiteY6" fmla="*/ 2632377 h 4612749"/>
                  <a:gd name="connsiteX7" fmla="*/ 3752850 w 4008470"/>
                  <a:gd name="connsiteY7" fmla="*/ 2536299 h 4612749"/>
                  <a:gd name="connsiteX8" fmla="*/ 3686175 w 4008470"/>
                  <a:gd name="connsiteY8" fmla="*/ 2327577 h 4612749"/>
                  <a:gd name="connsiteX9" fmla="*/ 4008452 w 4008470"/>
                  <a:gd name="connsiteY9" fmla="*/ 2118028 h 4612749"/>
                  <a:gd name="connsiteX10" fmla="*/ 3592581 w 4008470"/>
                  <a:gd name="connsiteY10" fmla="*/ 1501304 h 4612749"/>
                  <a:gd name="connsiteX11" fmla="*/ 2000996 w 4008470"/>
                  <a:gd name="connsiteY11" fmla="*/ 247 h 4612749"/>
                  <a:gd name="connsiteX12" fmla="*/ 549303 w 4008470"/>
                  <a:gd name="connsiteY12" fmla="*/ 949600 h 4612749"/>
                  <a:gd name="connsiteX13" fmla="*/ 1016773 w 4008470"/>
                  <a:gd name="connsiteY13" fmla="*/ 2874478 h 4612749"/>
                  <a:gd name="connsiteX14" fmla="*/ 0 w 4008470"/>
                  <a:gd name="connsiteY14" fmla="*/ 4612749 h 4612749"/>
                  <a:gd name="connsiteX15" fmla="*/ 0 w 4008470"/>
                  <a:gd name="connsiteY15" fmla="*/ 4612749 h 4612749"/>
                  <a:gd name="connsiteX0" fmla="*/ 2279716 w 4193197"/>
                  <a:gd name="connsiteY0" fmla="*/ 2810454 h 4802265"/>
                  <a:gd name="connsiteX1" fmla="*/ 2357263 w 4193197"/>
                  <a:gd name="connsiteY1" fmla="*/ 3138676 h 4802265"/>
                  <a:gd name="connsiteX2" fmla="*/ 2817602 w 4193197"/>
                  <a:gd name="connsiteY2" fmla="*/ 3293578 h 4802265"/>
                  <a:gd name="connsiteX3" fmla="*/ 3694648 w 4193197"/>
                  <a:gd name="connsiteY3" fmla="*/ 3318923 h 4802265"/>
                  <a:gd name="connsiteX4" fmla="*/ 3739953 w 4193197"/>
                  <a:gd name="connsiteY4" fmla="*/ 2864124 h 4802265"/>
                  <a:gd name="connsiteX5" fmla="*/ 3894780 w 4193197"/>
                  <a:gd name="connsiteY5" fmla="*/ 2718741 h 4802265"/>
                  <a:gd name="connsiteX6" fmla="*/ 3849533 w 4193197"/>
                  <a:gd name="connsiteY6" fmla="*/ 2632377 h 4802265"/>
                  <a:gd name="connsiteX7" fmla="*/ 3937577 w 4193197"/>
                  <a:gd name="connsiteY7" fmla="*/ 2536299 h 4802265"/>
                  <a:gd name="connsiteX8" fmla="*/ 3870902 w 4193197"/>
                  <a:gd name="connsiteY8" fmla="*/ 2327577 h 4802265"/>
                  <a:gd name="connsiteX9" fmla="*/ 4193179 w 4193197"/>
                  <a:gd name="connsiteY9" fmla="*/ 2118028 h 4802265"/>
                  <a:gd name="connsiteX10" fmla="*/ 3777308 w 4193197"/>
                  <a:gd name="connsiteY10" fmla="*/ 1501304 h 4802265"/>
                  <a:gd name="connsiteX11" fmla="*/ 2185723 w 4193197"/>
                  <a:gd name="connsiteY11" fmla="*/ 247 h 4802265"/>
                  <a:gd name="connsiteX12" fmla="*/ 734030 w 4193197"/>
                  <a:gd name="connsiteY12" fmla="*/ 949600 h 4802265"/>
                  <a:gd name="connsiteX13" fmla="*/ 1201500 w 4193197"/>
                  <a:gd name="connsiteY13" fmla="*/ 2874478 h 4802265"/>
                  <a:gd name="connsiteX14" fmla="*/ 184727 w 4193197"/>
                  <a:gd name="connsiteY14" fmla="*/ 4612749 h 4802265"/>
                  <a:gd name="connsiteX15" fmla="*/ 0 w 4193197"/>
                  <a:gd name="connsiteY15" fmla="*/ 4797476 h 4802265"/>
                  <a:gd name="connsiteX0" fmla="*/ 2094989 w 4008470"/>
                  <a:gd name="connsiteY0" fmla="*/ 2810454 h 4612749"/>
                  <a:gd name="connsiteX1" fmla="*/ 2172536 w 4008470"/>
                  <a:gd name="connsiteY1" fmla="*/ 3138676 h 4612749"/>
                  <a:gd name="connsiteX2" fmla="*/ 2632875 w 4008470"/>
                  <a:gd name="connsiteY2" fmla="*/ 3293578 h 4612749"/>
                  <a:gd name="connsiteX3" fmla="*/ 3509921 w 4008470"/>
                  <a:gd name="connsiteY3" fmla="*/ 3318923 h 4612749"/>
                  <a:gd name="connsiteX4" fmla="*/ 3555226 w 4008470"/>
                  <a:gd name="connsiteY4" fmla="*/ 2864124 h 4612749"/>
                  <a:gd name="connsiteX5" fmla="*/ 3710053 w 4008470"/>
                  <a:gd name="connsiteY5" fmla="*/ 2718741 h 4612749"/>
                  <a:gd name="connsiteX6" fmla="*/ 3664806 w 4008470"/>
                  <a:gd name="connsiteY6" fmla="*/ 2632377 h 4612749"/>
                  <a:gd name="connsiteX7" fmla="*/ 3752850 w 4008470"/>
                  <a:gd name="connsiteY7" fmla="*/ 2536299 h 4612749"/>
                  <a:gd name="connsiteX8" fmla="*/ 3686175 w 4008470"/>
                  <a:gd name="connsiteY8" fmla="*/ 2327577 h 4612749"/>
                  <a:gd name="connsiteX9" fmla="*/ 4008452 w 4008470"/>
                  <a:gd name="connsiteY9" fmla="*/ 2118028 h 4612749"/>
                  <a:gd name="connsiteX10" fmla="*/ 3592581 w 4008470"/>
                  <a:gd name="connsiteY10" fmla="*/ 1501304 h 4612749"/>
                  <a:gd name="connsiteX11" fmla="*/ 2000996 w 4008470"/>
                  <a:gd name="connsiteY11" fmla="*/ 247 h 4612749"/>
                  <a:gd name="connsiteX12" fmla="*/ 549303 w 4008470"/>
                  <a:gd name="connsiteY12" fmla="*/ 949600 h 4612749"/>
                  <a:gd name="connsiteX13" fmla="*/ 1016773 w 4008470"/>
                  <a:gd name="connsiteY13" fmla="*/ 2874478 h 4612749"/>
                  <a:gd name="connsiteX14" fmla="*/ 0 w 4008470"/>
                  <a:gd name="connsiteY14" fmla="*/ 4612749 h 4612749"/>
                  <a:gd name="connsiteX0" fmla="*/ 2279716 w 4193197"/>
                  <a:gd name="connsiteY0" fmla="*/ 2810454 h 4732822"/>
                  <a:gd name="connsiteX1" fmla="*/ 2357263 w 4193197"/>
                  <a:gd name="connsiteY1" fmla="*/ 3138676 h 4732822"/>
                  <a:gd name="connsiteX2" fmla="*/ 2817602 w 4193197"/>
                  <a:gd name="connsiteY2" fmla="*/ 3293578 h 4732822"/>
                  <a:gd name="connsiteX3" fmla="*/ 3694648 w 4193197"/>
                  <a:gd name="connsiteY3" fmla="*/ 3318923 h 4732822"/>
                  <a:gd name="connsiteX4" fmla="*/ 3739953 w 4193197"/>
                  <a:gd name="connsiteY4" fmla="*/ 2864124 h 4732822"/>
                  <a:gd name="connsiteX5" fmla="*/ 3894780 w 4193197"/>
                  <a:gd name="connsiteY5" fmla="*/ 2718741 h 4732822"/>
                  <a:gd name="connsiteX6" fmla="*/ 3849533 w 4193197"/>
                  <a:gd name="connsiteY6" fmla="*/ 2632377 h 4732822"/>
                  <a:gd name="connsiteX7" fmla="*/ 3937577 w 4193197"/>
                  <a:gd name="connsiteY7" fmla="*/ 2536299 h 4732822"/>
                  <a:gd name="connsiteX8" fmla="*/ 3870902 w 4193197"/>
                  <a:gd name="connsiteY8" fmla="*/ 2327577 h 4732822"/>
                  <a:gd name="connsiteX9" fmla="*/ 4193179 w 4193197"/>
                  <a:gd name="connsiteY9" fmla="*/ 2118028 h 4732822"/>
                  <a:gd name="connsiteX10" fmla="*/ 3777308 w 4193197"/>
                  <a:gd name="connsiteY10" fmla="*/ 1501304 h 4732822"/>
                  <a:gd name="connsiteX11" fmla="*/ 2185723 w 4193197"/>
                  <a:gd name="connsiteY11" fmla="*/ 247 h 4732822"/>
                  <a:gd name="connsiteX12" fmla="*/ 734030 w 4193197"/>
                  <a:gd name="connsiteY12" fmla="*/ 949600 h 4732822"/>
                  <a:gd name="connsiteX13" fmla="*/ 1201500 w 4193197"/>
                  <a:gd name="connsiteY13" fmla="*/ 2874478 h 4732822"/>
                  <a:gd name="connsiteX14" fmla="*/ 0 w 4193197"/>
                  <a:gd name="connsiteY14" fmla="*/ 4732822 h 4732822"/>
                  <a:gd name="connsiteX0" fmla="*/ 2279716 w 4193197"/>
                  <a:gd name="connsiteY0" fmla="*/ 2810222 h 4732590"/>
                  <a:gd name="connsiteX1" fmla="*/ 2357263 w 4193197"/>
                  <a:gd name="connsiteY1" fmla="*/ 3138444 h 4732590"/>
                  <a:gd name="connsiteX2" fmla="*/ 2817602 w 4193197"/>
                  <a:gd name="connsiteY2" fmla="*/ 3293346 h 4732590"/>
                  <a:gd name="connsiteX3" fmla="*/ 3694648 w 4193197"/>
                  <a:gd name="connsiteY3" fmla="*/ 3318691 h 4732590"/>
                  <a:gd name="connsiteX4" fmla="*/ 3739953 w 4193197"/>
                  <a:gd name="connsiteY4" fmla="*/ 2863892 h 4732590"/>
                  <a:gd name="connsiteX5" fmla="*/ 3894780 w 4193197"/>
                  <a:gd name="connsiteY5" fmla="*/ 2718509 h 4732590"/>
                  <a:gd name="connsiteX6" fmla="*/ 3849533 w 4193197"/>
                  <a:gd name="connsiteY6" fmla="*/ 2632145 h 4732590"/>
                  <a:gd name="connsiteX7" fmla="*/ 3937577 w 4193197"/>
                  <a:gd name="connsiteY7" fmla="*/ 2536067 h 4732590"/>
                  <a:gd name="connsiteX8" fmla="*/ 3870902 w 4193197"/>
                  <a:gd name="connsiteY8" fmla="*/ 2327345 h 4732590"/>
                  <a:gd name="connsiteX9" fmla="*/ 4193179 w 4193197"/>
                  <a:gd name="connsiteY9" fmla="*/ 2117796 h 4732590"/>
                  <a:gd name="connsiteX10" fmla="*/ 3777308 w 4193197"/>
                  <a:gd name="connsiteY10" fmla="*/ 1501072 h 4732590"/>
                  <a:gd name="connsiteX11" fmla="*/ 2185723 w 4193197"/>
                  <a:gd name="connsiteY11" fmla="*/ 15 h 4732590"/>
                  <a:gd name="connsiteX12" fmla="*/ 734030 w 4193197"/>
                  <a:gd name="connsiteY12" fmla="*/ 949368 h 4732590"/>
                  <a:gd name="connsiteX13" fmla="*/ 1201500 w 4193197"/>
                  <a:gd name="connsiteY13" fmla="*/ 2874246 h 4732590"/>
                  <a:gd name="connsiteX14" fmla="*/ 0 w 4193197"/>
                  <a:gd name="connsiteY14" fmla="*/ 4732590 h 4732590"/>
                  <a:gd name="connsiteX0" fmla="*/ 2279716 w 4193197"/>
                  <a:gd name="connsiteY0" fmla="*/ 2810579 h 4732947"/>
                  <a:gd name="connsiteX1" fmla="*/ 2357263 w 4193197"/>
                  <a:gd name="connsiteY1" fmla="*/ 3138801 h 4732947"/>
                  <a:gd name="connsiteX2" fmla="*/ 2817602 w 4193197"/>
                  <a:gd name="connsiteY2" fmla="*/ 3293703 h 4732947"/>
                  <a:gd name="connsiteX3" fmla="*/ 3694648 w 4193197"/>
                  <a:gd name="connsiteY3" fmla="*/ 3319048 h 4732947"/>
                  <a:gd name="connsiteX4" fmla="*/ 3739953 w 4193197"/>
                  <a:gd name="connsiteY4" fmla="*/ 2864249 h 4732947"/>
                  <a:gd name="connsiteX5" fmla="*/ 3894780 w 4193197"/>
                  <a:gd name="connsiteY5" fmla="*/ 2718866 h 4732947"/>
                  <a:gd name="connsiteX6" fmla="*/ 3849533 w 4193197"/>
                  <a:gd name="connsiteY6" fmla="*/ 2632502 h 4732947"/>
                  <a:gd name="connsiteX7" fmla="*/ 3937577 w 4193197"/>
                  <a:gd name="connsiteY7" fmla="*/ 2536424 h 4732947"/>
                  <a:gd name="connsiteX8" fmla="*/ 3870902 w 4193197"/>
                  <a:gd name="connsiteY8" fmla="*/ 2327702 h 4732947"/>
                  <a:gd name="connsiteX9" fmla="*/ 4193179 w 4193197"/>
                  <a:gd name="connsiteY9" fmla="*/ 2118153 h 4732947"/>
                  <a:gd name="connsiteX10" fmla="*/ 3777308 w 4193197"/>
                  <a:gd name="connsiteY10" fmla="*/ 1501429 h 4732947"/>
                  <a:gd name="connsiteX11" fmla="*/ 2185723 w 4193197"/>
                  <a:gd name="connsiteY11" fmla="*/ 372 h 4732947"/>
                  <a:gd name="connsiteX12" fmla="*/ 734030 w 4193197"/>
                  <a:gd name="connsiteY12" fmla="*/ 949725 h 4732947"/>
                  <a:gd name="connsiteX13" fmla="*/ 1201500 w 4193197"/>
                  <a:gd name="connsiteY13" fmla="*/ 2874603 h 4732947"/>
                  <a:gd name="connsiteX14" fmla="*/ 0 w 4193197"/>
                  <a:gd name="connsiteY14" fmla="*/ 4732947 h 4732947"/>
                  <a:gd name="connsiteX0" fmla="*/ 2279716 w 4193197"/>
                  <a:gd name="connsiteY0" fmla="*/ 2810605 h 4732973"/>
                  <a:gd name="connsiteX1" fmla="*/ 2357263 w 4193197"/>
                  <a:gd name="connsiteY1" fmla="*/ 3138827 h 4732973"/>
                  <a:gd name="connsiteX2" fmla="*/ 2817602 w 4193197"/>
                  <a:gd name="connsiteY2" fmla="*/ 3293729 h 4732973"/>
                  <a:gd name="connsiteX3" fmla="*/ 3694648 w 4193197"/>
                  <a:gd name="connsiteY3" fmla="*/ 3319074 h 4732973"/>
                  <a:gd name="connsiteX4" fmla="*/ 3739953 w 4193197"/>
                  <a:gd name="connsiteY4" fmla="*/ 2864275 h 4732973"/>
                  <a:gd name="connsiteX5" fmla="*/ 3894780 w 4193197"/>
                  <a:gd name="connsiteY5" fmla="*/ 2718892 h 4732973"/>
                  <a:gd name="connsiteX6" fmla="*/ 3849533 w 4193197"/>
                  <a:gd name="connsiteY6" fmla="*/ 2632528 h 4732973"/>
                  <a:gd name="connsiteX7" fmla="*/ 3937577 w 4193197"/>
                  <a:gd name="connsiteY7" fmla="*/ 2536450 h 4732973"/>
                  <a:gd name="connsiteX8" fmla="*/ 3870902 w 4193197"/>
                  <a:gd name="connsiteY8" fmla="*/ 2327728 h 4732973"/>
                  <a:gd name="connsiteX9" fmla="*/ 4193179 w 4193197"/>
                  <a:gd name="connsiteY9" fmla="*/ 2118179 h 4732973"/>
                  <a:gd name="connsiteX10" fmla="*/ 3777308 w 4193197"/>
                  <a:gd name="connsiteY10" fmla="*/ 1501455 h 4732973"/>
                  <a:gd name="connsiteX11" fmla="*/ 2185723 w 4193197"/>
                  <a:gd name="connsiteY11" fmla="*/ 398 h 4732973"/>
                  <a:gd name="connsiteX12" fmla="*/ 734030 w 4193197"/>
                  <a:gd name="connsiteY12" fmla="*/ 949751 h 4732973"/>
                  <a:gd name="connsiteX13" fmla="*/ 1201500 w 4193197"/>
                  <a:gd name="connsiteY13" fmla="*/ 2874629 h 4732973"/>
                  <a:gd name="connsiteX14" fmla="*/ 0 w 4193197"/>
                  <a:gd name="connsiteY14" fmla="*/ 4732973 h 4732973"/>
                  <a:gd name="connsiteX0" fmla="*/ 2279716 w 4193197"/>
                  <a:gd name="connsiteY0" fmla="*/ 2810605 h 4732973"/>
                  <a:gd name="connsiteX1" fmla="*/ 2357263 w 4193197"/>
                  <a:gd name="connsiteY1" fmla="*/ 3138827 h 4732973"/>
                  <a:gd name="connsiteX2" fmla="*/ 2817602 w 4193197"/>
                  <a:gd name="connsiteY2" fmla="*/ 3293729 h 4732973"/>
                  <a:gd name="connsiteX3" fmla="*/ 3694648 w 4193197"/>
                  <a:gd name="connsiteY3" fmla="*/ 3319074 h 4732973"/>
                  <a:gd name="connsiteX4" fmla="*/ 3739953 w 4193197"/>
                  <a:gd name="connsiteY4" fmla="*/ 2864275 h 4732973"/>
                  <a:gd name="connsiteX5" fmla="*/ 3894780 w 4193197"/>
                  <a:gd name="connsiteY5" fmla="*/ 2718892 h 4732973"/>
                  <a:gd name="connsiteX6" fmla="*/ 3849533 w 4193197"/>
                  <a:gd name="connsiteY6" fmla="*/ 2632528 h 4732973"/>
                  <a:gd name="connsiteX7" fmla="*/ 3937577 w 4193197"/>
                  <a:gd name="connsiteY7" fmla="*/ 2536450 h 4732973"/>
                  <a:gd name="connsiteX8" fmla="*/ 3870902 w 4193197"/>
                  <a:gd name="connsiteY8" fmla="*/ 2327728 h 4732973"/>
                  <a:gd name="connsiteX9" fmla="*/ 4193179 w 4193197"/>
                  <a:gd name="connsiteY9" fmla="*/ 2118179 h 4732973"/>
                  <a:gd name="connsiteX10" fmla="*/ 3777308 w 4193197"/>
                  <a:gd name="connsiteY10" fmla="*/ 1501455 h 4732973"/>
                  <a:gd name="connsiteX11" fmla="*/ 2185723 w 4193197"/>
                  <a:gd name="connsiteY11" fmla="*/ 398 h 4732973"/>
                  <a:gd name="connsiteX12" fmla="*/ 734030 w 4193197"/>
                  <a:gd name="connsiteY12" fmla="*/ 949751 h 4732973"/>
                  <a:gd name="connsiteX13" fmla="*/ 1201500 w 4193197"/>
                  <a:gd name="connsiteY13" fmla="*/ 2874629 h 4732973"/>
                  <a:gd name="connsiteX14" fmla="*/ 0 w 4193197"/>
                  <a:gd name="connsiteY14" fmla="*/ 4732973 h 4732973"/>
                  <a:gd name="connsiteX0" fmla="*/ 2279716 w 4193197"/>
                  <a:gd name="connsiteY0" fmla="*/ 2810245 h 4732613"/>
                  <a:gd name="connsiteX1" fmla="*/ 2357263 w 4193197"/>
                  <a:gd name="connsiteY1" fmla="*/ 3138467 h 4732613"/>
                  <a:gd name="connsiteX2" fmla="*/ 2817602 w 4193197"/>
                  <a:gd name="connsiteY2" fmla="*/ 3293369 h 4732613"/>
                  <a:gd name="connsiteX3" fmla="*/ 3694648 w 4193197"/>
                  <a:gd name="connsiteY3" fmla="*/ 3318714 h 4732613"/>
                  <a:gd name="connsiteX4" fmla="*/ 3739953 w 4193197"/>
                  <a:gd name="connsiteY4" fmla="*/ 2863915 h 4732613"/>
                  <a:gd name="connsiteX5" fmla="*/ 3894780 w 4193197"/>
                  <a:gd name="connsiteY5" fmla="*/ 2718532 h 4732613"/>
                  <a:gd name="connsiteX6" fmla="*/ 3849533 w 4193197"/>
                  <a:gd name="connsiteY6" fmla="*/ 2632168 h 4732613"/>
                  <a:gd name="connsiteX7" fmla="*/ 3937577 w 4193197"/>
                  <a:gd name="connsiteY7" fmla="*/ 2536090 h 4732613"/>
                  <a:gd name="connsiteX8" fmla="*/ 3870902 w 4193197"/>
                  <a:gd name="connsiteY8" fmla="*/ 2327368 h 4732613"/>
                  <a:gd name="connsiteX9" fmla="*/ 4193179 w 4193197"/>
                  <a:gd name="connsiteY9" fmla="*/ 2117819 h 4732613"/>
                  <a:gd name="connsiteX10" fmla="*/ 3777308 w 4193197"/>
                  <a:gd name="connsiteY10" fmla="*/ 1501095 h 4732613"/>
                  <a:gd name="connsiteX11" fmla="*/ 2185723 w 4193197"/>
                  <a:gd name="connsiteY11" fmla="*/ 38 h 4732613"/>
                  <a:gd name="connsiteX12" fmla="*/ 734030 w 4193197"/>
                  <a:gd name="connsiteY12" fmla="*/ 949391 h 4732613"/>
                  <a:gd name="connsiteX13" fmla="*/ 1201500 w 4193197"/>
                  <a:gd name="connsiteY13" fmla="*/ 2874269 h 4732613"/>
                  <a:gd name="connsiteX14" fmla="*/ 0 w 4193197"/>
                  <a:gd name="connsiteY14" fmla="*/ 4732613 h 4732613"/>
                  <a:gd name="connsiteX0" fmla="*/ 2146101 w 4193197"/>
                  <a:gd name="connsiteY0" fmla="*/ 2793543 h 4732613"/>
                  <a:gd name="connsiteX1" fmla="*/ 2357263 w 4193197"/>
                  <a:gd name="connsiteY1" fmla="*/ 3138467 h 4732613"/>
                  <a:gd name="connsiteX2" fmla="*/ 2817602 w 4193197"/>
                  <a:gd name="connsiteY2" fmla="*/ 3293369 h 4732613"/>
                  <a:gd name="connsiteX3" fmla="*/ 3694648 w 4193197"/>
                  <a:gd name="connsiteY3" fmla="*/ 3318714 h 4732613"/>
                  <a:gd name="connsiteX4" fmla="*/ 3739953 w 4193197"/>
                  <a:gd name="connsiteY4" fmla="*/ 2863915 h 4732613"/>
                  <a:gd name="connsiteX5" fmla="*/ 3894780 w 4193197"/>
                  <a:gd name="connsiteY5" fmla="*/ 2718532 h 4732613"/>
                  <a:gd name="connsiteX6" fmla="*/ 3849533 w 4193197"/>
                  <a:gd name="connsiteY6" fmla="*/ 2632168 h 4732613"/>
                  <a:gd name="connsiteX7" fmla="*/ 3937577 w 4193197"/>
                  <a:gd name="connsiteY7" fmla="*/ 2536090 h 4732613"/>
                  <a:gd name="connsiteX8" fmla="*/ 3870902 w 4193197"/>
                  <a:gd name="connsiteY8" fmla="*/ 2327368 h 4732613"/>
                  <a:gd name="connsiteX9" fmla="*/ 4193179 w 4193197"/>
                  <a:gd name="connsiteY9" fmla="*/ 2117819 h 4732613"/>
                  <a:gd name="connsiteX10" fmla="*/ 3777308 w 4193197"/>
                  <a:gd name="connsiteY10" fmla="*/ 1501095 h 4732613"/>
                  <a:gd name="connsiteX11" fmla="*/ 2185723 w 4193197"/>
                  <a:gd name="connsiteY11" fmla="*/ 38 h 4732613"/>
                  <a:gd name="connsiteX12" fmla="*/ 734030 w 4193197"/>
                  <a:gd name="connsiteY12" fmla="*/ 949391 h 4732613"/>
                  <a:gd name="connsiteX13" fmla="*/ 1201500 w 4193197"/>
                  <a:gd name="connsiteY13" fmla="*/ 2874269 h 4732613"/>
                  <a:gd name="connsiteX14" fmla="*/ 0 w 4193197"/>
                  <a:gd name="connsiteY14" fmla="*/ 4732613 h 4732613"/>
                  <a:gd name="connsiteX0" fmla="*/ 2171154 w 4193197"/>
                  <a:gd name="connsiteY0" fmla="*/ 2793543 h 4732613"/>
                  <a:gd name="connsiteX1" fmla="*/ 2357263 w 4193197"/>
                  <a:gd name="connsiteY1" fmla="*/ 3138467 h 4732613"/>
                  <a:gd name="connsiteX2" fmla="*/ 2817602 w 4193197"/>
                  <a:gd name="connsiteY2" fmla="*/ 3293369 h 4732613"/>
                  <a:gd name="connsiteX3" fmla="*/ 3694648 w 4193197"/>
                  <a:gd name="connsiteY3" fmla="*/ 3318714 h 4732613"/>
                  <a:gd name="connsiteX4" fmla="*/ 3739953 w 4193197"/>
                  <a:gd name="connsiteY4" fmla="*/ 2863915 h 4732613"/>
                  <a:gd name="connsiteX5" fmla="*/ 3894780 w 4193197"/>
                  <a:gd name="connsiteY5" fmla="*/ 2718532 h 4732613"/>
                  <a:gd name="connsiteX6" fmla="*/ 3849533 w 4193197"/>
                  <a:gd name="connsiteY6" fmla="*/ 2632168 h 4732613"/>
                  <a:gd name="connsiteX7" fmla="*/ 3937577 w 4193197"/>
                  <a:gd name="connsiteY7" fmla="*/ 2536090 h 4732613"/>
                  <a:gd name="connsiteX8" fmla="*/ 3870902 w 4193197"/>
                  <a:gd name="connsiteY8" fmla="*/ 2327368 h 4732613"/>
                  <a:gd name="connsiteX9" fmla="*/ 4193179 w 4193197"/>
                  <a:gd name="connsiteY9" fmla="*/ 2117819 h 4732613"/>
                  <a:gd name="connsiteX10" fmla="*/ 3777308 w 4193197"/>
                  <a:gd name="connsiteY10" fmla="*/ 1501095 h 4732613"/>
                  <a:gd name="connsiteX11" fmla="*/ 2185723 w 4193197"/>
                  <a:gd name="connsiteY11" fmla="*/ 38 h 4732613"/>
                  <a:gd name="connsiteX12" fmla="*/ 734030 w 4193197"/>
                  <a:gd name="connsiteY12" fmla="*/ 949391 h 4732613"/>
                  <a:gd name="connsiteX13" fmla="*/ 1201500 w 4193197"/>
                  <a:gd name="connsiteY13" fmla="*/ 2874269 h 4732613"/>
                  <a:gd name="connsiteX14" fmla="*/ 0 w 4193197"/>
                  <a:gd name="connsiteY14" fmla="*/ 4732613 h 4732613"/>
                  <a:gd name="connsiteX0" fmla="*/ 2171154 w 4193197"/>
                  <a:gd name="connsiteY0" fmla="*/ 2793543 h 4732613"/>
                  <a:gd name="connsiteX1" fmla="*/ 2357263 w 4193197"/>
                  <a:gd name="connsiteY1" fmla="*/ 3138467 h 4732613"/>
                  <a:gd name="connsiteX2" fmla="*/ 2817602 w 4193197"/>
                  <a:gd name="connsiteY2" fmla="*/ 3293369 h 4732613"/>
                  <a:gd name="connsiteX3" fmla="*/ 3694648 w 4193197"/>
                  <a:gd name="connsiteY3" fmla="*/ 3318714 h 4732613"/>
                  <a:gd name="connsiteX4" fmla="*/ 3739953 w 4193197"/>
                  <a:gd name="connsiteY4" fmla="*/ 2863915 h 4732613"/>
                  <a:gd name="connsiteX5" fmla="*/ 3894780 w 4193197"/>
                  <a:gd name="connsiteY5" fmla="*/ 2718532 h 4732613"/>
                  <a:gd name="connsiteX6" fmla="*/ 3849533 w 4193197"/>
                  <a:gd name="connsiteY6" fmla="*/ 2632168 h 4732613"/>
                  <a:gd name="connsiteX7" fmla="*/ 3937577 w 4193197"/>
                  <a:gd name="connsiteY7" fmla="*/ 2536090 h 4732613"/>
                  <a:gd name="connsiteX8" fmla="*/ 3870902 w 4193197"/>
                  <a:gd name="connsiteY8" fmla="*/ 2327368 h 4732613"/>
                  <a:gd name="connsiteX9" fmla="*/ 4193179 w 4193197"/>
                  <a:gd name="connsiteY9" fmla="*/ 2117819 h 4732613"/>
                  <a:gd name="connsiteX10" fmla="*/ 3777308 w 4193197"/>
                  <a:gd name="connsiteY10" fmla="*/ 1501095 h 4732613"/>
                  <a:gd name="connsiteX11" fmla="*/ 2185723 w 4193197"/>
                  <a:gd name="connsiteY11" fmla="*/ 38 h 4732613"/>
                  <a:gd name="connsiteX12" fmla="*/ 734030 w 4193197"/>
                  <a:gd name="connsiteY12" fmla="*/ 949391 h 4732613"/>
                  <a:gd name="connsiteX13" fmla="*/ 1201500 w 4193197"/>
                  <a:gd name="connsiteY13" fmla="*/ 2874269 h 4732613"/>
                  <a:gd name="connsiteX14" fmla="*/ 0 w 4193197"/>
                  <a:gd name="connsiteY14" fmla="*/ 4732613 h 47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93197" h="4732613">
                    <a:moveTo>
                      <a:pt x="2171154" y="2793543"/>
                    </a:moveTo>
                    <a:cubicBezTo>
                      <a:pt x="2171137" y="2796491"/>
                      <a:pt x="2241171" y="3055163"/>
                      <a:pt x="2357263" y="3138467"/>
                    </a:cubicBezTo>
                    <a:cubicBezTo>
                      <a:pt x="2473355" y="3221771"/>
                      <a:pt x="2602241" y="3253280"/>
                      <a:pt x="2817602" y="3293369"/>
                    </a:cubicBezTo>
                    <a:cubicBezTo>
                      <a:pt x="3120276" y="3326939"/>
                      <a:pt x="3353266" y="3509048"/>
                      <a:pt x="3694648" y="3318714"/>
                    </a:cubicBezTo>
                    <a:cubicBezTo>
                      <a:pt x="3836971" y="3193620"/>
                      <a:pt x="3740754" y="3068524"/>
                      <a:pt x="3739953" y="2863915"/>
                    </a:cubicBezTo>
                    <a:cubicBezTo>
                      <a:pt x="3775679" y="2763640"/>
                      <a:pt x="3886456" y="2819891"/>
                      <a:pt x="3894780" y="2718532"/>
                    </a:cubicBezTo>
                    <a:cubicBezTo>
                      <a:pt x="3894481" y="2664225"/>
                      <a:pt x="3872007" y="2665768"/>
                      <a:pt x="3849533" y="2632168"/>
                    </a:cubicBezTo>
                    <a:cubicBezTo>
                      <a:pt x="3878881" y="2600142"/>
                      <a:pt x="3931042" y="2590928"/>
                      <a:pt x="3937577" y="2536090"/>
                    </a:cubicBezTo>
                    <a:cubicBezTo>
                      <a:pt x="3940460" y="2476644"/>
                      <a:pt x="3869273" y="2411520"/>
                      <a:pt x="3870902" y="2327368"/>
                    </a:cubicBezTo>
                    <a:cubicBezTo>
                      <a:pt x="3906766" y="2246916"/>
                      <a:pt x="4161291" y="2257906"/>
                      <a:pt x="4193179" y="2117819"/>
                    </a:cubicBezTo>
                    <a:cubicBezTo>
                      <a:pt x="4196354" y="1985132"/>
                      <a:pt x="3794012" y="1784857"/>
                      <a:pt x="3777308" y="1501095"/>
                    </a:cubicBezTo>
                    <a:cubicBezTo>
                      <a:pt x="3788793" y="-21000"/>
                      <a:pt x="2469554" y="2993"/>
                      <a:pt x="2185723" y="38"/>
                    </a:cubicBezTo>
                    <a:cubicBezTo>
                      <a:pt x="1850254" y="-3455"/>
                      <a:pt x="986143" y="238773"/>
                      <a:pt x="734030" y="949391"/>
                    </a:cubicBezTo>
                    <a:cubicBezTo>
                      <a:pt x="415922" y="2116797"/>
                      <a:pt x="1089409" y="2188910"/>
                      <a:pt x="1201500" y="2874269"/>
                    </a:cubicBezTo>
                    <a:cubicBezTo>
                      <a:pt x="1152798" y="3891015"/>
                      <a:pt x="200250" y="4412113"/>
                      <a:pt x="0" y="4732613"/>
                    </a:cubicBezTo>
                  </a:path>
                </a:pathLst>
              </a:custGeom>
              <a:ln w="38100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" name="Group 44">
                <a:extLst>
                  <a:ext uri="{FF2B5EF4-FFF2-40B4-BE49-F238E27FC236}">
                    <a16:creationId xmlns="" xmlns:a16="http://schemas.microsoft.com/office/drawing/2014/main" id="{3970BCCB-9EDC-D749-9EE9-C7F23682CD8A}"/>
                  </a:ext>
                </a:extLst>
              </p:cNvPr>
              <p:cNvGrpSpPr/>
              <p:nvPr/>
            </p:nvGrpSpPr>
            <p:grpSpPr>
              <a:xfrm rot="19540464" flipH="1">
                <a:off x="1999740" y="2347681"/>
                <a:ext cx="3774112" cy="4277087"/>
                <a:chOff x="5365048" y="479821"/>
                <a:chExt cx="8036930" cy="910801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Freeform: Shape 45">
                  <a:extLst>
                    <a:ext uri="{FF2B5EF4-FFF2-40B4-BE49-F238E27FC236}">
                      <a16:creationId xmlns="" xmlns:a16="http://schemas.microsoft.com/office/drawing/2014/main" id="{3CC00632-5E2C-1EFB-C22B-B30A4A0C2B03}"/>
                    </a:ext>
                  </a:extLst>
                </p:cNvPr>
                <p:cNvSpPr/>
                <p:nvPr/>
              </p:nvSpPr>
              <p:spPr>
                <a:xfrm>
                  <a:off x="11674969" y="8268753"/>
                  <a:ext cx="1052700" cy="1319078"/>
                </a:xfrm>
                <a:custGeom>
                  <a:avLst/>
                  <a:gdLst>
                    <a:gd name="connsiteX0" fmla="*/ 0 w 266700"/>
                    <a:gd name="connsiteY0" fmla="*/ 0 h 438150"/>
                    <a:gd name="connsiteX1" fmla="*/ 19050 w 266700"/>
                    <a:gd name="connsiteY1" fmla="*/ 438150 h 438150"/>
                    <a:gd name="connsiteX2" fmla="*/ 266700 w 266700"/>
                    <a:gd name="connsiteY2" fmla="*/ 76200 h 438150"/>
                    <a:gd name="connsiteX3" fmla="*/ 0 w 266700"/>
                    <a:gd name="connsiteY3" fmla="*/ 0 h 438150"/>
                    <a:gd name="connsiteX0" fmla="*/ 0 w 366579"/>
                    <a:gd name="connsiteY0" fmla="*/ 0 h 459339"/>
                    <a:gd name="connsiteX1" fmla="*/ 366579 w 366579"/>
                    <a:gd name="connsiteY1" fmla="*/ 459339 h 459339"/>
                    <a:gd name="connsiteX2" fmla="*/ 266700 w 366579"/>
                    <a:gd name="connsiteY2" fmla="*/ 76200 h 459339"/>
                    <a:gd name="connsiteX3" fmla="*/ 0 w 366579"/>
                    <a:gd name="connsiteY3" fmla="*/ 0 h 459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6579" h="459339">
                      <a:moveTo>
                        <a:pt x="0" y="0"/>
                      </a:moveTo>
                      <a:lnTo>
                        <a:pt x="366579" y="459339"/>
                      </a:lnTo>
                      <a:lnTo>
                        <a:pt x="266700" y="76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Freeform: Shape 46">
                  <a:extLst>
                    <a:ext uri="{FF2B5EF4-FFF2-40B4-BE49-F238E27FC236}">
                      <a16:creationId xmlns="" xmlns:a16="http://schemas.microsoft.com/office/drawing/2014/main" id="{4FD9DC22-F88D-B123-99F7-93DA8C19E448}"/>
                    </a:ext>
                  </a:extLst>
                </p:cNvPr>
                <p:cNvSpPr/>
                <p:nvPr/>
              </p:nvSpPr>
              <p:spPr>
                <a:xfrm>
                  <a:off x="9107326" y="6879846"/>
                  <a:ext cx="3333521" cy="1613816"/>
                </a:xfrm>
                <a:custGeom>
                  <a:avLst/>
                  <a:gdLst>
                    <a:gd name="connsiteX0" fmla="*/ 1219200 w 1219200"/>
                    <a:gd name="connsiteY0" fmla="*/ 561975 h 561975"/>
                    <a:gd name="connsiteX1" fmla="*/ 438150 w 1219200"/>
                    <a:gd name="connsiteY1" fmla="*/ 0 h 561975"/>
                    <a:gd name="connsiteX2" fmla="*/ 0 w 1219200"/>
                    <a:gd name="connsiteY2" fmla="*/ 361950 h 561975"/>
                    <a:gd name="connsiteX3" fmla="*/ 1219200 w 1219200"/>
                    <a:gd name="connsiteY3" fmla="*/ 561975 h 561975"/>
                    <a:gd name="connsiteX0" fmla="*/ 1158170 w 1158170"/>
                    <a:gd name="connsiteY0" fmla="*/ 561975 h 561975"/>
                    <a:gd name="connsiteX1" fmla="*/ 377120 w 1158170"/>
                    <a:gd name="connsiteY1" fmla="*/ 0 h 561975"/>
                    <a:gd name="connsiteX2" fmla="*/ 0 w 1158170"/>
                    <a:gd name="connsiteY2" fmla="*/ 375217 h 561975"/>
                    <a:gd name="connsiteX3" fmla="*/ 1158170 w 1158170"/>
                    <a:gd name="connsiteY3" fmla="*/ 561975 h 561975"/>
                    <a:gd name="connsiteX0" fmla="*/ 1160823 w 1160823"/>
                    <a:gd name="connsiteY0" fmla="*/ 561975 h 561975"/>
                    <a:gd name="connsiteX1" fmla="*/ 379773 w 1160823"/>
                    <a:gd name="connsiteY1" fmla="*/ 0 h 561975"/>
                    <a:gd name="connsiteX2" fmla="*/ 0 w 1160823"/>
                    <a:gd name="connsiteY2" fmla="*/ 367257 h 561975"/>
                    <a:gd name="connsiteX3" fmla="*/ 1160823 w 1160823"/>
                    <a:gd name="connsiteY3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0823" h="561975">
                      <a:moveTo>
                        <a:pt x="1160823" y="561975"/>
                      </a:moveTo>
                      <a:lnTo>
                        <a:pt x="379773" y="0"/>
                      </a:lnTo>
                      <a:lnTo>
                        <a:pt x="0" y="367257"/>
                      </a:lnTo>
                      <a:lnTo>
                        <a:pt x="1160823" y="5619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Freeform: Shape 47">
                  <a:extLst>
                    <a:ext uri="{FF2B5EF4-FFF2-40B4-BE49-F238E27FC236}">
                      <a16:creationId xmlns="" xmlns:a16="http://schemas.microsoft.com/office/drawing/2014/main" id="{009F0071-1699-70EA-05B3-86D12C661D1B}"/>
                    </a:ext>
                  </a:extLst>
                </p:cNvPr>
                <p:cNvSpPr/>
                <p:nvPr/>
              </p:nvSpPr>
              <p:spPr>
                <a:xfrm>
                  <a:off x="5365048" y="5540922"/>
                  <a:ext cx="1132617" cy="452885"/>
                </a:xfrm>
                <a:custGeom>
                  <a:avLst/>
                  <a:gdLst>
                    <a:gd name="connsiteX0" fmla="*/ 133350 w 276225"/>
                    <a:gd name="connsiteY0" fmla="*/ 0 h 200025"/>
                    <a:gd name="connsiteX1" fmla="*/ 0 w 276225"/>
                    <a:gd name="connsiteY1" fmla="*/ 200025 h 200025"/>
                    <a:gd name="connsiteX2" fmla="*/ 276225 w 276225"/>
                    <a:gd name="connsiteY2" fmla="*/ 152400 h 200025"/>
                    <a:gd name="connsiteX3" fmla="*/ 133350 w 276225"/>
                    <a:gd name="connsiteY3" fmla="*/ 0 h 200025"/>
                    <a:gd name="connsiteX0" fmla="*/ 157232 w 276225"/>
                    <a:gd name="connsiteY0" fmla="*/ 0 h 205332"/>
                    <a:gd name="connsiteX1" fmla="*/ 0 w 276225"/>
                    <a:gd name="connsiteY1" fmla="*/ 205332 h 205332"/>
                    <a:gd name="connsiteX2" fmla="*/ 276225 w 276225"/>
                    <a:gd name="connsiteY2" fmla="*/ 157707 h 205332"/>
                    <a:gd name="connsiteX3" fmla="*/ 157232 w 276225"/>
                    <a:gd name="connsiteY3" fmla="*/ 0 h 205332"/>
                    <a:gd name="connsiteX0" fmla="*/ 275415 w 394408"/>
                    <a:gd name="connsiteY0" fmla="*/ 0 h 157707"/>
                    <a:gd name="connsiteX1" fmla="*/ 0 w 394408"/>
                    <a:gd name="connsiteY1" fmla="*/ 150097 h 157707"/>
                    <a:gd name="connsiteX2" fmla="*/ 394408 w 394408"/>
                    <a:gd name="connsiteY2" fmla="*/ 157707 h 157707"/>
                    <a:gd name="connsiteX3" fmla="*/ 275415 w 394408"/>
                    <a:gd name="connsiteY3" fmla="*/ 0 h 157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4408" h="157707">
                      <a:moveTo>
                        <a:pt x="275415" y="0"/>
                      </a:moveTo>
                      <a:lnTo>
                        <a:pt x="0" y="150097"/>
                      </a:lnTo>
                      <a:lnTo>
                        <a:pt x="394408" y="157707"/>
                      </a:lnTo>
                      <a:lnTo>
                        <a:pt x="275415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Freeform: Shape 48">
                  <a:extLst>
                    <a:ext uri="{FF2B5EF4-FFF2-40B4-BE49-F238E27FC236}">
                      <a16:creationId xmlns="" xmlns:a16="http://schemas.microsoft.com/office/drawing/2014/main" id="{0264A7DD-6C0C-CF7E-59FC-8769BFF65943}"/>
                    </a:ext>
                  </a:extLst>
                </p:cNvPr>
                <p:cNvSpPr/>
                <p:nvPr/>
              </p:nvSpPr>
              <p:spPr>
                <a:xfrm>
                  <a:off x="6149698" y="5215816"/>
                  <a:ext cx="1586463" cy="2373441"/>
                </a:xfrm>
                <a:custGeom>
                  <a:avLst/>
                  <a:gdLst>
                    <a:gd name="connsiteX0" fmla="*/ 552450 w 552450"/>
                    <a:gd name="connsiteY0" fmla="*/ 0 h 847725"/>
                    <a:gd name="connsiteX1" fmla="*/ 0 w 552450"/>
                    <a:gd name="connsiteY1" fmla="*/ 114300 h 847725"/>
                    <a:gd name="connsiteX2" fmla="*/ 523875 w 552450"/>
                    <a:gd name="connsiteY2" fmla="*/ 847725 h 847725"/>
                    <a:gd name="connsiteX3" fmla="*/ 552450 w 552450"/>
                    <a:gd name="connsiteY3" fmla="*/ 0 h 847725"/>
                    <a:gd name="connsiteX0" fmla="*/ 552450 w 552450"/>
                    <a:gd name="connsiteY0" fmla="*/ 0 h 826497"/>
                    <a:gd name="connsiteX1" fmla="*/ 0 w 552450"/>
                    <a:gd name="connsiteY1" fmla="*/ 114300 h 826497"/>
                    <a:gd name="connsiteX2" fmla="*/ 502647 w 552450"/>
                    <a:gd name="connsiteY2" fmla="*/ 826497 h 826497"/>
                    <a:gd name="connsiteX3" fmla="*/ 552450 w 552450"/>
                    <a:gd name="connsiteY3" fmla="*/ 0 h 826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2450" h="826497">
                      <a:moveTo>
                        <a:pt x="552450" y="0"/>
                      </a:moveTo>
                      <a:lnTo>
                        <a:pt x="0" y="114300"/>
                      </a:lnTo>
                      <a:lnTo>
                        <a:pt x="502647" y="826497"/>
                      </a:lnTo>
                      <a:lnTo>
                        <a:pt x="55245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9200000" scaled="0"/>
                </a:gra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Freeform: Shape 49">
                  <a:extLst>
                    <a:ext uri="{FF2B5EF4-FFF2-40B4-BE49-F238E27FC236}">
                      <a16:creationId xmlns="" xmlns:a16="http://schemas.microsoft.com/office/drawing/2014/main" id="{4F847A72-CA5D-ADC5-324F-6E9962D2719F}"/>
                    </a:ext>
                  </a:extLst>
                </p:cNvPr>
                <p:cNvSpPr/>
                <p:nvPr/>
              </p:nvSpPr>
              <p:spPr>
                <a:xfrm>
                  <a:off x="9871174" y="2566277"/>
                  <a:ext cx="3530804" cy="3853064"/>
                </a:xfrm>
                <a:custGeom>
                  <a:avLst/>
                  <a:gdLst>
                    <a:gd name="connsiteX0" fmla="*/ 1019175 w 1019175"/>
                    <a:gd name="connsiteY0" fmla="*/ 0 h 1390650"/>
                    <a:gd name="connsiteX1" fmla="*/ 0 w 1019175"/>
                    <a:gd name="connsiteY1" fmla="*/ 295275 h 1390650"/>
                    <a:gd name="connsiteX2" fmla="*/ 19050 w 1019175"/>
                    <a:gd name="connsiteY2" fmla="*/ 1390650 h 1390650"/>
                    <a:gd name="connsiteX3" fmla="*/ 1019175 w 1019175"/>
                    <a:gd name="connsiteY3" fmla="*/ 0 h 1390650"/>
                    <a:gd name="connsiteX0" fmla="*/ 1113905 w 1113905"/>
                    <a:gd name="connsiteY0" fmla="*/ 0 h 1390650"/>
                    <a:gd name="connsiteX1" fmla="*/ 0 w 1113905"/>
                    <a:gd name="connsiteY1" fmla="*/ 643150 h 1390650"/>
                    <a:gd name="connsiteX2" fmla="*/ 113780 w 1113905"/>
                    <a:gd name="connsiteY2" fmla="*/ 1390650 h 1390650"/>
                    <a:gd name="connsiteX3" fmla="*/ 1113905 w 1113905"/>
                    <a:gd name="connsiteY3" fmla="*/ 0 h 1390650"/>
                    <a:gd name="connsiteX0" fmla="*/ 1229522 w 1229522"/>
                    <a:gd name="connsiteY0" fmla="*/ 0 h 1341742"/>
                    <a:gd name="connsiteX1" fmla="*/ 0 w 1229522"/>
                    <a:gd name="connsiteY1" fmla="*/ 594242 h 1341742"/>
                    <a:gd name="connsiteX2" fmla="*/ 113780 w 1229522"/>
                    <a:gd name="connsiteY2" fmla="*/ 1341742 h 1341742"/>
                    <a:gd name="connsiteX3" fmla="*/ 1229522 w 1229522"/>
                    <a:gd name="connsiteY3" fmla="*/ 0 h 1341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9522" h="1341742">
                      <a:moveTo>
                        <a:pt x="1229522" y="0"/>
                      </a:moveTo>
                      <a:lnTo>
                        <a:pt x="0" y="594242"/>
                      </a:lnTo>
                      <a:lnTo>
                        <a:pt x="113780" y="1341742"/>
                      </a:lnTo>
                      <a:lnTo>
                        <a:pt x="122952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19200000" scaled="0"/>
                </a:gra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: Shape 50">
                  <a:extLst>
                    <a:ext uri="{FF2B5EF4-FFF2-40B4-BE49-F238E27FC236}">
                      <a16:creationId xmlns="" xmlns:a16="http://schemas.microsoft.com/office/drawing/2014/main" id="{48D0A54D-4731-2909-1ADC-1CF1B3B050CF}"/>
                    </a:ext>
                  </a:extLst>
                </p:cNvPr>
                <p:cNvSpPr/>
                <p:nvPr/>
              </p:nvSpPr>
              <p:spPr>
                <a:xfrm>
                  <a:off x="7585440" y="3324702"/>
                  <a:ext cx="2667179" cy="4626397"/>
                </a:xfrm>
                <a:custGeom>
                  <a:avLst/>
                  <a:gdLst>
                    <a:gd name="connsiteX0" fmla="*/ 528637 w 928687"/>
                    <a:gd name="connsiteY0" fmla="*/ 1628775 h 1628775"/>
                    <a:gd name="connsiteX1" fmla="*/ 0 w 928687"/>
                    <a:gd name="connsiteY1" fmla="*/ 1500188 h 1628775"/>
                    <a:gd name="connsiteX2" fmla="*/ 71437 w 928687"/>
                    <a:gd name="connsiteY2" fmla="*/ 0 h 1628775"/>
                    <a:gd name="connsiteX3" fmla="*/ 928687 w 928687"/>
                    <a:gd name="connsiteY3" fmla="*/ 1271588 h 1628775"/>
                    <a:gd name="connsiteX4" fmla="*/ 528637 w 928687"/>
                    <a:gd name="connsiteY4" fmla="*/ 1628775 h 1628775"/>
                    <a:gd name="connsiteX0" fmla="*/ 542925 w 942975"/>
                    <a:gd name="connsiteY0" fmla="*/ 1304925 h 1304925"/>
                    <a:gd name="connsiteX1" fmla="*/ 14288 w 942975"/>
                    <a:gd name="connsiteY1" fmla="*/ 1176338 h 1304925"/>
                    <a:gd name="connsiteX2" fmla="*/ 0 w 942975"/>
                    <a:gd name="connsiteY2" fmla="*/ 0 h 1304925"/>
                    <a:gd name="connsiteX3" fmla="*/ 942975 w 942975"/>
                    <a:gd name="connsiteY3" fmla="*/ 947738 h 1304925"/>
                    <a:gd name="connsiteX4" fmla="*/ 542925 w 942975"/>
                    <a:gd name="connsiteY4" fmla="*/ 1304925 h 1304925"/>
                    <a:gd name="connsiteX0" fmla="*/ 528637 w 928687"/>
                    <a:gd name="connsiteY0" fmla="*/ 1581150 h 1581150"/>
                    <a:gd name="connsiteX1" fmla="*/ 0 w 928687"/>
                    <a:gd name="connsiteY1" fmla="*/ 1452563 h 1581150"/>
                    <a:gd name="connsiteX2" fmla="*/ 61912 w 928687"/>
                    <a:gd name="connsiteY2" fmla="*/ 0 h 1581150"/>
                    <a:gd name="connsiteX3" fmla="*/ 928687 w 928687"/>
                    <a:gd name="connsiteY3" fmla="*/ 1223963 h 1581150"/>
                    <a:gd name="connsiteX4" fmla="*/ 528637 w 928687"/>
                    <a:gd name="connsiteY4" fmla="*/ 1581150 h 1581150"/>
                    <a:gd name="connsiteX0" fmla="*/ 528637 w 928687"/>
                    <a:gd name="connsiteY0" fmla="*/ 1619250 h 1619250"/>
                    <a:gd name="connsiteX1" fmla="*/ 0 w 928687"/>
                    <a:gd name="connsiteY1" fmla="*/ 1490663 h 1619250"/>
                    <a:gd name="connsiteX2" fmla="*/ 42862 w 928687"/>
                    <a:gd name="connsiteY2" fmla="*/ 0 h 1619250"/>
                    <a:gd name="connsiteX3" fmla="*/ 928687 w 928687"/>
                    <a:gd name="connsiteY3" fmla="*/ 1262063 h 1619250"/>
                    <a:gd name="connsiteX4" fmla="*/ 528637 w 928687"/>
                    <a:gd name="connsiteY4" fmla="*/ 1619250 h 1619250"/>
                    <a:gd name="connsiteX0" fmla="*/ 528637 w 928687"/>
                    <a:gd name="connsiteY0" fmla="*/ 1614196 h 1614196"/>
                    <a:gd name="connsiteX1" fmla="*/ 0 w 928687"/>
                    <a:gd name="connsiteY1" fmla="*/ 1485609 h 1614196"/>
                    <a:gd name="connsiteX2" fmla="*/ 47916 w 928687"/>
                    <a:gd name="connsiteY2" fmla="*/ 0 h 1614196"/>
                    <a:gd name="connsiteX3" fmla="*/ 928687 w 928687"/>
                    <a:gd name="connsiteY3" fmla="*/ 1257009 h 1614196"/>
                    <a:gd name="connsiteX4" fmla="*/ 528637 w 928687"/>
                    <a:gd name="connsiteY4" fmla="*/ 1614196 h 1614196"/>
                    <a:gd name="connsiteX0" fmla="*/ 528637 w 928687"/>
                    <a:gd name="connsiteY0" fmla="*/ 1442351 h 1442351"/>
                    <a:gd name="connsiteX1" fmla="*/ 0 w 928687"/>
                    <a:gd name="connsiteY1" fmla="*/ 1313764 h 1442351"/>
                    <a:gd name="connsiteX2" fmla="*/ 2427 w 928687"/>
                    <a:gd name="connsiteY2" fmla="*/ 0 h 1442351"/>
                    <a:gd name="connsiteX3" fmla="*/ 928687 w 928687"/>
                    <a:gd name="connsiteY3" fmla="*/ 1085164 h 1442351"/>
                    <a:gd name="connsiteX4" fmla="*/ 528637 w 928687"/>
                    <a:gd name="connsiteY4" fmla="*/ 1442351 h 1442351"/>
                    <a:gd name="connsiteX0" fmla="*/ 528637 w 928687"/>
                    <a:gd name="connsiteY0" fmla="*/ 1624305 h 1624305"/>
                    <a:gd name="connsiteX1" fmla="*/ 0 w 928687"/>
                    <a:gd name="connsiteY1" fmla="*/ 1495718 h 1624305"/>
                    <a:gd name="connsiteX2" fmla="*/ 47916 w 928687"/>
                    <a:gd name="connsiteY2" fmla="*/ 0 h 1624305"/>
                    <a:gd name="connsiteX3" fmla="*/ 928687 w 928687"/>
                    <a:gd name="connsiteY3" fmla="*/ 1267118 h 1624305"/>
                    <a:gd name="connsiteX4" fmla="*/ 528637 w 928687"/>
                    <a:gd name="connsiteY4" fmla="*/ 1624305 h 1624305"/>
                    <a:gd name="connsiteX0" fmla="*/ 528637 w 928687"/>
                    <a:gd name="connsiteY0" fmla="*/ 1616345 h 1616345"/>
                    <a:gd name="connsiteX1" fmla="*/ 0 w 928687"/>
                    <a:gd name="connsiteY1" fmla="*/ 1487758 h 1616345"/>
                    <a:gd name="connsiteX2" fmla="*/ 53223 w 928687"/>
                    <a:gd name="connsiteY2" fmla="*/ 0 h 1616345"/>
                    <a:gd name="connsiteX3" fmla="*/ 928687 w 928687"/>
                    <a:gd name="connsiteY3" fmla="*/ 1259158 h 1616345"/>
                    <a:gd name="connsiteX4" fmla="*/ 528637 w 928687"/>
                    <a:gd name="connsiteY4" fmla="*/ 1616345 h 1616345"/>
                    <a:gd name="connsiteX0" fmla="*/ 528637 w 928687"/>
                    <a:gd name="connsiteY0" fmla="*/ 1618998 h 1618998"/>
                    <a:gd name="connsiteX1" fmla="*/ 0 w 928687"/>
                    <a:gd name="connsiteY1" fmla="*/ 1490411 h 1618998"/>
                    <a:gd name="connsiteX2" fmla="*/ 55877 w 928687"/>
                    <a:gd name="connsiteY2" fmla="*/ 0 h 1618998"/>
                    <a:gd name="connsiteX3" fmla="*/ 928687 w 928687"/>
                    <a:gd name="connsiteY3" fmla="*/ 1261811 h 1618998"/>
                    <a:gd name="connsiteX4" fmla="*/ 528637 w 928687"/>
                    <a:gd name="connsiteY4" fmla="*/ 1618998 h 1618998"/>
                    <a:gd name="connsiteX0" fmla="*/ 528637 w 928687"/>
                    <a:gd name="connsiteY0" fmla="*/ 1611038 h 1611038"/>
                    <a:gd name="connsiteX1" fmla="*/ 0 w 928687"/>
                    <a:gd name="connsiteY1" fmla="*/ 1482451 h 1611038"/>
                    <a:gd name="connsiteX2" fmla="*/ 50570 w 928687"/>
                    <a:gd name="connsiteY2" fmla="*/ 0 h 1611038"/>
                    <a:gd name="connsiteX3" fmla="*/ 928687 w 928687"/>
                    <a:gd name="connsiteY3" fmla="*/ 1253851 h 1611038"/>
                    <a:gd name="connsiteX4" fmla="*/ 528637 w 928687"/>
                    <a:gd name="connsiteY4" fmla="*/ 1611038 h 1611038"/>
                    <a:gd name="connsiteX0" fmla="*/ 536444 w 936494"/>
                    <a:gd name="connsiteY0" fmla="*/ 1597771 h 1597771"/>
                    <a:gd name="connsiteX1" fmla="*/ 7807 w 936494"/>
                    <a:gd name="connsiteY1" fmla="*/ 1469184 h 1597771"/>
                    <a:gd name="connsiteX2" fmla="*/ 0 w 936494"/>
                    <a:gd name="connsiteY2" fmla="*/ 0 h 1597771"/>
                    <a:gd name="connsiteX3" fmla="*/ 936494 w 936494"/>
                    <a:gd name="connsiteY3" fmla="*/ 1240584 h 1597771"/>
                    <a:gd name="connsiteX4" fmla="*/ 536444 w 936494"/>
                    <a:gd name="connsiteY4" fmla="*/ 1597771 h 1597771"/>
                    <a:gd name="connsiteX0" fmla="*/ 528735 w 928785"/>
                    <a:gd name="connsiteY0" fmla="*/ 1611038 h 1611038"/>
                    <a:gd name="connsiteX1" fmla="*/ 98 w 928785"/>
                    <a:gd name="connsiteY1" fmla="*/ 1482451 h 1611038"/>
                    <a:gd name="connsiteX2" fmla="*/ 45361 w 928785"/>
                    <a:gd name="connsiteY2" fmla="*/ 0 h 1611038"/>
                    <a:gd name="connsiteX3" fmla="*/ 928785 w 928785"/>
                    <a:gd name="connsiteY3" fmla="*/ 1253851 h 1611038"/>
                    <a:gd name="connsiteX4" fmla="*/ 528735 w 928785"/>
                    <a:gd name="connsiteY4" fmla="*/ 1611038 h 1611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8785" h="1611038">
                      <a:moveTo>
                        <a:pt x="528735" y="1611038"/>
                      </a:moveTo>
                      <a:lnTo>
                        <a:pt x="98" y="1482451"/>
                      </a:lnTo>
                      <a:cubicBezTo>
                        <a:pt x="-2504" y="992723"/>
                        <a:pt x="47963" y="489728"/>
                        <a:pt x="45361" y="0"/>
                      </a:cubicBezTo>
                      <a:lnTo>
                        <a:pt x="928785" y="1253851"/>
                      </a:lnTo>
                      <a:lnTo>
                        <a:pt x="528735" y="1611038"/>
                      </a:lnTo>
                      <a:close/>
                    </a:path>
                  </a:pathLst>
                </a:custGeom>
                <a:solidFill>
                  <a:schemeClr val="accent1">
                    <a:lumMod val="90000"/>
                  </a:scheme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: Shape 51">
                  <a:extLst>
                    <a:ext uri="{FF2B5EF4-FFF2-40B4-BE49-F238E27FC236}">
                      <a16:creationId xmlns="" xmlns:a16="http://schemas.microsoft.com/office/drawing/2014/main" id="{AE076777-E395-A2E6-2916-D1B03065940F}"/>
                    </a:ext>
                  </a:extLst>
                </p:cNvPr>
                <p:cNvSpPr/>
                <p:nvPr/>
              </p:nvSpPr>
              <p:spPr>
                <a:xfrm>
                  <a:off x="7708808" y="479821"/>
                  <a:ext cx="2543813" cy="6474124"/>
                </a:xfrm>
                <a:custGeom>
                  <a:avLst/>
                  <a:gdLst>
                    <a:gd name="connsiteX0" fmla="*/ 0 w 885825"/>
                    <a:gd name="connsiteY0" fmla="*/ 914400 h 2171700"/>
                    <a:gd name="connsiteX1" fmla="*/ 871538 w 885825"/>
                    <a:gd name="connsiteY1" fmla="*/ 0 h 2171700"/>
                    <a:gd name="connsiteX2" fmla="*/ 885825 w 885825"/>
                    <a:gd name="connsiteY2" fmla="*/ 2171700 h 2171700"/>
                    <a:gd name="connsiteX3" fmla="*/ 0 w 885825"/>
                    <a:gd name="connsiteY3" fmla="*/ 914400 h 2171700"/>
                    <a:gd name="connsiteX0" fmla="*/ 0 w 885825"/>
                    <a:gd name="connsiteY0" fmla="*/ 997167 h 2254467"/>
                    <a:gd name="connsiteX1" fmla="*/ 675879 w 885825"/>
                    <a:gd name="connsiteY1" fmla="*/ 0 h 2254467"/>
                    <a:gd name="connsiteX2" fmla="*/ 885825 w 885825"/>
                    <a:gd name="connsiteY2" fmla="*/ 2254467 h 2254467"/>
                    <a:gd name="connsiteX3" fmla="*/ 0 w 885825"/>
                    <a:gd name="connsiteY3" fmla="*/ 997167 h 2254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5825" h="2254467">
                      <a:moveTo>
                        <a:pt x="0" y="997167"/>
                      </a:moveTo>
                      <a:lnTo>
                        <a:pt x="675879" y="0"/>
                      </a:lnTo>
                      <a:cubicBezTo>
                        <a:pt x="680641" y="723900"/>
                        <a:pt x="881063" y="1530567"/>
                        <a:pt x="885825" y="2254467"/>
                      </a:cubicBezTo>
                      <a:lnTo>
                        <a:pt x="0" y="99716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" name="Прямоугольник 3"/>
          <p:cNvSpPr/>
          <p:nvPr/>
        </p:nvSpPr>
        <p:spPr>
          <a:xfrm>
            <a:off x="7424818" y="1649237"/>
            <a:ext cx="46001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умения анализировать и проектировать дидактический контент нового поколения, в том числе с использованием текстов новой природы (гипертексты,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инфографика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ментальные карты, сетевые и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медийные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текстовые продукты и др.)</a:t>
            </a:r>
          </a:p>
        </p:txBody>
      </p:sp>
    </p:spTree>
    <p:extLst>
      <p:ext uri="{BB962C8B-B14F-4D97-AF65-F5344CB8AC3E}">
        <p14:creationId xmlns:p14="http://schemas.microsoft.com/office/powerpoint/2010/main" val="25004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8818" y="79083"/>
            <a:ext cx="11663423" cy="109518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</a:rPr>
              <a:t>ИНФОРМАЦИОННО-КОМПЬЮТЕРНАЯ ИЛИ ЦИФРОФАЯ ГРАМОТНОСТЬ</a:t>
            </a:r>
          </a:p>
          <a:p>
            <a:r>
              <a:rPr lang="ru-RU" sz="2200" dirty="0" smtClean="0">
                <a:latin typeface="Arial" panose="020B0604020202020204" pitchFamily="34" charset="0"/>
              </a:rPr>
              <a:t>После </a:t>
            </a:r>
            <a:r>
              <a:rPr lang="ru-RU" sz="2200" dirty="0">
                <a:latin typeface="Arial" panose="020B0604020202020204" pitchFamily="34" charset="0"/>
              </a:rPr>
              <a:t>изучения данного подраздела у студентов должны </a:t>
            </a:r>
            <a:r>
              <a:rPr lang="ru-RU" sz="2200" dirty="0" smtClean="0">
                <a:latin typeface="Arial" panose="020B0604020202020204" pitchFamily="34" charset="0"/>
              </a:rPr>
              <a:t>сформироваться </a:t>
            </a:r>
            <a:endParaRPr lang="en-US" sz="2200" dirty="0">
              <a:latin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19D87026-F74B-45CF-8F86-D020742CA063}"/>
              </a:ext>
            </a:extLst>
          </p:cNvPr>
          <p:cNvCxnSpPr>
            <a:cxnSpLocks/>
          </p:cNvCxnSpPr>
          <p:nvPr/>
        </p:nvCxnSpPr>
        <p:spPr>
          <a:xfrm>
            <a:off x="7500663" y="4290995"/>
            <a:ext cx="3142609" cy="4071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="" xmlns:a16="http://schemas.microsoft.com/office/drawing/2014/main" id="{A8481341-155D-7FA5-049C-75FB0E5F6E2D}"/>
              </a:ext>
            </a:extLst>
          </p:cNvPr>
          <p:cNvCxnSpPr>
            <a:cxnSpLocks/>
          </p:cNvCxnSpPr>
          <p:nvPr/>
        </p:nvCxnSpPr>
        <p:spPr>
          <a:xfrm>
            <a:off x="778553" y="4909216"/>
            <a:ext cx="2799629" cy="15225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6">
            <a:extLst>
              <a:ext uri="{FF2B5EF4-FFF2-40B4-BE49-F238E27FC236}">
                <a16:creationId xmlns="" xmlns:a16="http://schemas.microsoft.com/office/drawing/2014/main" id="{42A53818-3855-D174-EA8C-1DF5C87D7E04}"/>
              </a:ext>
            </a:extLst>
          </p:cNvPr>
          <p:cNvCxnSpPr>
            <a:cxnSpLocks/>
          </p:cNvCxnSpPr>
          <p:nvPr/>
        </p:nvCxnSpPr>
        <p:spPr>
          <a:xfrm flipV="1">
            <a:off x="3578182" y="4305259"/>
            <a:ext cx="440285" cy="60395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nut 59">
            <a:extLst>
              <a:ext uri="{FF2B5EF4-FFF2-40B4-BE49-F238E27FC236}">
                <a16:creationId xmlns="" xmlns:a16="http://schemas.microsoft.com/office/drawing/2014/main" id="{02A033C8-36E5-B41D-2488-3253FDA80284}"/>
              </a:ext>
            </a:extLst>
          </p:cNvPr>
          <p:cNvSpPr/>
          <p:nvPr/>
        </p:nvSpPr>
        <p:spPr>
          <a:xfrm>
            <a:off x="124071" y="4868187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22" name="Frame 17">
            <a:extLst>
              <a:ext uri="{FF2B5EF4-FFF2-40B4-BE49-F238E27FC236}">
                <a16:creationId xmlns="" xmlns:a16="http://schemas.microsoft.com/office/drawing/2014/main" id="{7663BAFF-BEE4-3845-C7EE-94FCF3C8D75E}"/>
              </a:ext>
            </a:extLst>
          </p:cNvPr>
          <p:cNvSpPr/>
          <p:nvPr/>
        </p:nvSpPr>
        <p:spPr>
          <a:xfrm>
            <a:off x="327206" y="5055128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DFDD7F4-A2B2-AD13-0ED1-975FFD8E8D18}"/>
              </a:ext>
            </a:extLst>
          </p:cNvPr>
          <p:cNvSpPr txBox="1"/>
          <p:nvPr/>
        </p:nvSpPr>
        <p:spPr>
          <a:xfrm>
            <a:off x="719328" y="2668304"/>
            <a:ext cx="32627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умения создавать интерактивные задания с использованием современных цифровых онлайн-инструментов, в том числе онлайн-платформ</a:t>
            </a:r>
          </a:p>
        </p:txBody>
      </p:sp>
      <p:cxnSp>
        <p:nvCxnSpPr>
          <p:cNvPr id="41" name="Straight Connector 36">
            <a:extLst>
              <a:ext uri="{FF2B5EF4-FFF2-40B4-BE49-F238E27FC236}">
                <a16:creationId xmlns="" xmlns:a16="http://schemas.microsoft.com/office/drawing/2014/main" id="{FFFB6A7E-66DD-D75F-96B1-1F2C4F5CD5FC}"/>
              </a:ext>
            </a:extLst>
          </p:cNvPr>
          <p:cNvCxnSpPr>
            <a:cxnSpLocks/>
          </p:cNvCxnSpPr>
          <p:nvPr/>
        </p:nvCxnSpPr>
        <p:spPr>
          <a:xfrm flipV="1">
            <a:off x="6819481" y="4290995"/>
            <a:ext cx="681181" cy="29313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onut 59">
            <a:extLst>
              <a:ext uri="{FF2B5EF4-FFF2-40B4-BE49-F238E27FC236}">
                <a16:creationId xmlns="" xmlns:a16="http://schemas.microsoft.com/office/drawing/2014/main" id="{34F4E1FE-C941-D0A0-063F-6C17F3A43A87}"/>
              </a:ext>
            </a:extLst>
          </p:cNvPr>
          <p:cNvSpPr/>
          <p:nvPr/>
        </p:nvSpPr>
        <p:spPr>
          <a:xfrm>
            <a:off x="10643273" y="3954744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1" name="Frame 17">
            <a:extLst>
              <a:ext uri="{FF2B5EF4-FFF2-40B4-BE49-F238E27FC236}">
                <a16:creationId xmlns="" xmlns:a16="http://schemas.microsoft.com/office/drawing/2014/main" id="{84C304EF-4F96-4C23-8DF3-9BC36BDA6922}"/>
              </a:ext>
            </a:extLst>
          </p:cNvPr>
          <p:cNvSpPr/>
          <p:nvPr/>
        </p:nvSpPr>
        <p:spPr>
          <a:xfrm>
            <a:off x="10846408" y="4157879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917694" y="2538754"/>
            <a:ext cx="3013123" cy="3015239"/>
            <a:chOff x="3917694" y="2538754"/>
            <a:chExt cx="3013123" cy="3015239"/>
          </a:xfrm>
        </p:grpSpPr>
        <p:sp>
          <p:nvSpPr>
            <p:cNvPr id="32" name="Donut 1">
              <a:extLst>
                <a:ext uri="{FF2B5EF4-FFF2-40B4-BE49-F238E27FC236}">
                  <a16:creationId xmlns="" xmlns:a16="http://schemas.microsoft.com/office/drawing/2014/main" id="{1B6717BA-E5A2-4F1C-899D-6ABFCCBBE942}"/>
                </a:ext>
              </a:extLst>
            </p:cNvPr>
            <p:cNvSpPr/>
            <p:nvPr/>
          </p:nvSpPr>
          <p:spPr>
            <a:xfrm>
              <a:off x="3917694" y="2538754"/>
              <a:ext cx="3013123" cy="3015239"/>
            </a:xfrm>
            <a:prstGeom prst="donut">
              <a:avLst>
                <a:gd name="adj" fmla="val 49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="" xmlns:a16="http://schemas.microsoft.com/office/drawing/2014/main" id="{300F3855-1D5F-0BE9-FAA8-1A1F11D3AA60}"/>
                </a:ext>
              </a:extLst>
            </p:cNvPr>
            <p:cNvGrpSpPr/>
            <p:nvPr/>
          </p:nvGrpSpPr>
          <p:grpSpPr>
            <a:xfrm>
              <a:off x="4537558" y="2796023"/>
              <a:ext cx="1952248" cy="2259105"/>
              <a:chOff x="136327" y="2284439"/>
              <a:chExt cx="6956676" cy="7851588"/>
            </a:xfrm>
          </p:grpSpPr>
          <p:sp>
            <p:nvSpPr>
              <p:cNvPr id="14" name="Freeform 2">
                <a:extLst>
                  <a:ext uri="{FF2B5EF4-FFF2-40B4-BE49-F238E27FC236}">
                    <a16:creationId xmlns="" xmlns:a16="http://schemas.microsoft.com/office/drawing/2014/main" id="{93B804BA-45A4-E920-78FE-EF0F049EF257}"/>
                  </a:ext>
                </a:extLst>
              </p:cNvPr>
              <p:cNvSpPr/>
              <p:nvPr/>
            </p:nvSpPr>
            <p:spPr>
              <a:xfrm>
                <a:off x="136327" y="2284439"/>
                <a:ext cx="6956676" cy="7851588"/>
              </a:xfrm>
              <a:custGeom>
                <a:avLst/>
                <a:gdLst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33775 w 4000500"/>
                  <a:gd name="connsiteY2" fmla="*/ 3314700 h 4600575"/>
                  <a:gd name="connsiteX3" fmla="*/ 3543300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43300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43300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28900 w 4000500"/>
                  <a:gd name="connsiteY1" fmla="*/ 3257550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63178 w 4000500"/>
                  <a:gd name="connsiteY3" fmla="*/ 2847975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31427 w 4000500"/>
                  <a:gd name="connsiteY4" fmla="*/ 2800019 h 4600575"/>
                  <a:gd name="connsiteX5" fmla="*/ 3724275 w 4000500"/>
                  <a:gd name="connsiteY5" fmla="*/ 2705100 h 4600575"/>
                  <a:gd name="connsiteX6" fmla="*/ 3629025 w 4000500"/>
                  <a:gd name="connsiteY6" fmla="*/ 2600325 h 4600575"/>
                  <a:gd name="connsiteX7" fmla="*/ 3752850 w 4000500"/>
                  <a:gd name="connsiteY7" fmla="*/ 2524125 h 4600575"/>
                  <a:gd name="connsiteX8" fmla="*/ 3686175 w 4000500"/>
                  <a:gd name="connsiteY8" fmla="*/ 2295525 h 4600575"/>
                  <a:gd name="connsiteX9" fmla="*/ 4000500 w 4000500"/>
                  <a:gd name="connsiteY9" fmla="*/ 2085975 h 4600575"/>
                  <a:gd name="connsiteX10" fmla="*/ 3552825 w 4000500"/>
                  <a:gd name="connsiteY10" fmla="*/ 1457325 h 4600575"/>
                  <a:gd name="connsiteX11" fmla="*/ 2028825 w 4000500"/>
                  <a:gd name="connsiteY11" fmla="*/ 0 h 4600575"/>
                  <a:gd name="connsiteX12" fmla="*/ 533400 w 4000500"/>
                  <a:gd name="connsiteY12" fmla="*/ 933450 h 4600575"/>
                  <a:gd name="connsiteX13" fmla="*/ 1028700 w 4000500"/>
                  <a:gd name="connsiteY13" fmla="*/ 2838450 h 4600575"/>
                  <a:gd name="connsiteX14" fmla="*/ 0 w 4000500"/>
                  <a:gd name="connsiteY14" fmla="*/ 4600575 h 4600575"/>
                  <a:gd name="connsiteX15" fmla="*/ 0 w 4000500"/>
                  <a:gd name="connsiteY15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24275 w 4000500"/>
                  <a:gd name="connsiteY4" fmla="*/ 2705100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12348 w 4000500"/>
                  <a:gd name="connsiteY4" fmla="*/ 2709075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12348 w 4000500"/>
                  <a:gd name="connsiteY4" fmla="*/ 2709075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712348 w 4000500"/>
                  <a:gd name="connsiteY4" fmla="*/ 2709075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29025 w 4000500"/>
                  <a:gd name="connsiteY5" fmla="*/ 2600325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86175 w 4000500"/>
                  <a:gd name="connsiteY7" fmla="*/ 2295525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66297 w 4000500"/>
                  <a:gd name="connsiteY7" fmla="*/ 2291549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66297 w 4000500"/>
                  <a:gd name="connsiteY7" fmla="*/ 2291549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66297 w 4000500"/>
                  <a:gd name="connsiteY7" fmla="*/ 2291549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00500"/>
                  <a:gd name="connsiteY0" fmla="*/ 3952875 h 4600575"/>
                  <a:gd name="connsiteX1" fmla="*/ 2632875 w 4000500"/>
                  <a:gd name="connsiteY1" fmla="*/ 3281404 h 4600575"/>
                  <a:gd name="connsiteX2" fmla="*/ 3509921 w 4000500"/>
                  <a:gd name="connsiteY2" fmla="*/ 3306749 h 4600575"/>
                  <a:gd name="connsiteX3" fmla="*/ 3555226 w 4000500"/>
                  <a:gd name="connsiteY3" fmla="*/ 2851950 h 4600575"/>
                  <a:gd name="connsiteX4" fmla="*/ 3696446 w 4000500"/>
                  <a:gd name="connsiteY4" fmla="*/ 2701124 h 4600575"/>
                  <a:gd name="connsiteX5" fmla="*/ 3664806 w 4000500"/>
                  <a:gd name="connsiteY5" fmla="*/ 2620203 h 4600575"/>
                  <a:gd name="connsiteX6" fmla="*/ 3752850 w 4000500"/>
                  <a:gd name="connsiteY6" fmla="*/ 2524125 h 4600575"/>
                  <a:gd name="connsiteX7" fmla="*/ 3666297 w 4000500"/>
                  <a:gd name="connsiteY7" fmla="*/ 2291549 h 4600575"/>
                  <a:gd name="connsiteX8" fmla="*/ 4000500 w 4000500"/>
                  <a:gd name="connsiteY8" fmla="*/ 2085975 h 4600575"/>
                  <a:gd name="connsiteX9" fmla="*/ 3552825 w 4000500"/>
                  <a:gd name="connsiteY9" fmla="*/ 1457325 h 4600575"/>
                  <a:gd name="connsiteX10" fmla="*/ 2028825 w 4000500"/>
                  <a:gd name="connsiteY10" fmla="*/ 0 h 4600575"/>
                  <a:gd name="connsiteX11" fmla="*/ 533400 w 4000500"/>
                  <a:gd name="connsiteY11" fmla="*/ 933450 h 4600575"/>
                  <a:gd name="connsiteX12" fmla="*/ 1028700 w 4000500"/>
                  <a:gd name="connsiteY12" fmla="*/ 2838450 h 4600575"/>
                  <a:gd name="connsiteX13" fmla="*/ 0 w 4000500"/>
                  <a:gd name="connsiteY13" fmla="*/ 4600575 h 4600575"/>
                  <a:gd name="connsiteX14" fmla="*/ 0 w 4000500"/>
                  <a:gd name="connsiteY14" fmla="*/ 4600575 h 4600575"/>
                  <a:gd name="connsiteX0" fmla="*/ 2428875 w 4012427"/>
                  <a:gd name="connsiteY0" fmla="*/ 3952875 h 4600575"/>
                  <a:gd name="connsiteX1" fmla="*/ 2632875 w 4012427"/>
                  <a:gd name="connsiteY1" fmla="*/ 3281404 h 4600575"/>
                  <a:gd name="connsiteX2" fmla="*/ 3509921 w 4012427"/>
                  <a:gd name="connsiteY2" fmla="*/ 3306749 h 4600575"/>
                  <a:gd name="connsiteX3" fmla="*/ 3555226 w 4012427"/>
                  <a:gd name="connsiteY3" fmla="*/ 2851950 h 4600575"/>
                  <a:gd name="connsiteX4" fmla="*/ 3696446 w 4012427"/>
                  <a:gd name="connsiteY4" fmla="*/ 2701124 h 4600575"/>
                  <a:gd name="connsiteX5" fmla="*/ 3664806 w 4012427"/>
                  <a:gd name="connsiteY5" fmla="*/ 2620203 h 4600575"/>
                  <a:gd name="connsiteX6" fmla="*/ 3752850 w 4012427"/>
                  <a:gd name="connsiteY6" fmla="*/ 2524125 h 4600575"/>
                  <a:gd name="connsiteX7" fmla="*/ 3666297 w 4012427"/>
                  <a:gd name="connsiteY7" fmla="*/ 2291549 h 4600575"/>
                  <a:gd name="connsiteX8" fmla="*/ 4012427 w 4012427"/>
                  <a:gd name="connsiteY8" fmla="*/ 2157537 h 4600575"/>
                  <a:gd name="connsiteX9" fmla="*/ 3552825 w 4012427"/>
                  <a:gd name="connsiteY9" fmla="*/ 1457325 h 4600575"/>
                  <a:gd name="connsiteX10" fmla="*/ 2028825 w 4012427"/>
                  <a:gd name="connsiteY10" fmla="*/ 0 h 4600575"/>
                  <a:gd name="connsiteX11" fmla="*/ 533400 w 4012427"/>
                  <a:gd name="connsiteY11" fmla="*/ 933450 h 4600575"/>
                  <a:gd name="connsiteX12" fmla="*/ 1028700 w 4012427"/>
                  <a:gd name="connsiteY12" fmla="*/ 2838450 h 4600575"/>
                  <a:gd name="connsiteX13" fmla="*/ 0 w 4012427"/>
                  <a:gd name="connsiteY13" fmla="*/ 4600575 h 4600575"/>
                  <a:gd name="connsiteX14" fmla="*/ 0 w 4012427"/>
                  <a:gd name="connsiteY14" fmla="*/ 4600575 h 4600575"/>
                  <a:gd name="connsiteX0" fmla="*/ 2428875 w 4012427"/>
                  <a:gd name="connsiteY0" fmla="*/ 3952875 h 4600575"/>
                  <a:gd name="connsiteX1" fmla="*/ 2632875 w 4012427"/>
                  <a:gd name="connsiteY1" fmla="*/ 3281404 h 4600575"/>
                  <a:gd name="connsiteX2" fmla="*/ 3509921 w 4012427"/>
                  <a:gd name="connsiteY2" fmla="*/ 3306749 h 4600575"/>
                  <a:gd name="connsiteX3" fmla="*/ 3555226 w 4012427"/>
                  <a:gd name="connsiteY3" fmla="*/ 2851950 h 4600575"/>
                  <a:gd name="connsiteX4" fmla="*/ 3696446 w 4012427"/>
                  <a:gd name="connsiteY4" fmla="*/ 2701124 h 4600575"/>
                  <a:gd name="connsiteX5" fmla="*/ 3664806 w 4012427"/>
                  <a:gd name="connsiteY5" fmla="*/ 2620203 h 4600575"/>
                  <a:gd name="connsiteX6" fmla="*/ 3752850 w 4012427"/>
                  <a:gd name="connsiteY6" fmla="*/ 2524125 h 4600575"/>
                  <a:gd name="connsiteX7" fmla="*/ 3666297 w 4012427"/>
                  <a:gd name="connsiteY7" fmla="*/ 2291549 h 4600575"/>
                  <a:gd name="connsiteX8" fmla="*/ 4012427 w 4012427"/>
                  <a:gd name="connsiteY8" fmla="*/ 2157537 h 4600575"/>
                  <a:gd name="connsiteX9" fmla="*/ 3552825 w 4012427"/>
                  <a:gd name="connsiteY9" fmla="*/ 1457325 h 4600575"/>
                  <a:gd name="connsiteX10" fmla="*/ 2028825 w 4012427"/>
                  <a:gd name="connsiteY10" fmla="*/ 0 h 4600575"/>
                  <a:gd name="connsiteX11" fmla="*/ 533400 w 4012427"/>
                  <a:gd name="connsiteY11" fmla="*/ 933450 h 4600575"/>
                  <a:gd name="connsiteX12" fmla="*/ 1028700 w 4012427"/>
                  <a:gd name="connsiteY12" fmla="*/ 2838450 h 4600575"/>
                  <a:gd name="connsiteX13" fmla="*/ 0 w 4012427"/>
                  <a:gd name="connsiteY13" fmla="*/ 4600575 h 4600575"/>
                  <a:gd name="connsiteX14" fmla="*/ 0 w 4012427"/>
                  <a:gd name="connsiteY14" fmla="*/ 4600575 h 4600575"/>
                  <a:gd name="connsiteX0" fmla="*/ 2428875 w 4024354"/>
                  <a:gd name="connsiteY0" fmla="*/ 3952875 h 4600575"/>
                  <a:gd name="connsiteX1" fmla="*/ 2632875 w 4024354"/>
                  <a:gd name="connsiteY1" fmla="*/ 3281404 h 4600575"/>
                  <a:gd name="connsiteX2" fmla="*/ 3509921 w 4024354"/>
                  <a:gd name="connsiteY2" fmla="*/ 3306749 h 4600575"/>
                  <a:gd name="connsiteX3" fmla="*/ 3555226 w 4024354"/>
                  <a:gd name="connsiteY3" fmla="*/ 2851950 h 4600575"/>
                  <a:gd name="connsiteX4" fmla="*/ 3696446 w 4024354"/>
                  <a:gd name="connsiteY4" fmla="*/ 2701124 h 4600575"/>
                  <a:gd name="connsiteX5" fmla="*/ 3664806 w 4024354"/>
                  <a:gd name="connsiteY5" fmla="*/ 2620203 h 4600575"/>
                  <a:gd name="connsiteX6" fmla="*/ 3752850 w 4024354"/>
                  <a:gd name="connsiteY6" fmla="*/ 2524125 h 4600575"/>
                  <a:gd name="connsiteX7" fmla="*/ 3666297 w 4024354"/>
                  <a:gd name="connsiteY7" fmla="*/ 2291549 h 4600575"/>
                  <a:gd name="connsiteX8" fmla="*/ 4024354 w 4024354"/>
                  <a:gd name="connsiteY8" fmla="*/ 2097902 h 4600575"/>
                  <a:gd name="connsiteX9" fmla="*/ 3552825 w 4024354"/>
                  <a:gd name="connsiteY9" fmla="*/ 1457325 h 4600575"/>
                  <a:gd name="connsiteX10" fmla="*/ 2028825 w 4024354"/>
                  <a:gd name="connsiteY10" fmla="*/ 0 h 4600575"/>
                  <a:gd name="connsiteX11" fmla="*/ 533400 w 4024354"/>
                  <a:gd name="connsiteY11" fmla="*/ 933450 h 4600575"/>
                  <a:gd name="connsiteX12" fmla="*/ 1028700 w 4024354"/>
                  <a:gd name="connsiteY12" fmla="*/ 2838450 h 4600575"/>
                  <a:gd name="connsiteX13" fmla="*/ 0 w 4024354"/>
                  <a:gd name="connsiteY13" fmla="*/ 4600575 h 4600575"/>
                  <a:gd name="connsiteX14" fmla="*/ 0 w 4024354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66297 w 4008452"/>
                  <a:gd name="connsiteY7" fmla="*/ 2291549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66297 w 4008452"/>
                  <a:gd name="connsiteY7" fmla="*/ 2291549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52825 w 4008452"/>
                  <a:gd name="connsiteY9" fmla="*/ 1457325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92581 w 4008452"/>
                  <a:gd name="connsiteY9" fmla="*/ 1489130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52"/>
                  <a:gd name="connsiteY0" fmla="*/ 3952875 h 4600575"/>
                  <a:gd name="connsiteX1" fmla="*/ 2632875 w 4008452"/>
                  <a:gd name="connsiteY1" fmla="*/ 3281404 h 4600575"/>
                  <a:gd name="connsiteX2" fmla="*/ 3509921 w 4008452"/>
                  <a:gd name="connsiteY2" fmla="*/ 3306749 h 4600575"/>
                  <a:gd name="connsiteX3" fmla="*/ 3555226 w 4008452"/>
                  <a:gd name="connsiteY3" fmla="*/ 2851950 h 4600575"/>
                  <a:gd name="connsiteX4" fmla="*/ 3696446 w 4008452"/>
                  <a:gd name="connsiteY4" fmla="*/ 2701124 h 4600575"/>
                  <a:gd name="connsiteX5" fmla="*/ 3664806 w 4008452"/>
                  <a:gd name="connsiteY5" fmla="*/ 2620203 h 4600575"/>
                  <a:gd name="connsiteX6" fmla="*/ 3752850 w 4008452"/>
                  <a:gd name="connsiteY6" fmla="*/ 2524125 h 4600575"/>
                  <a:gd name="connsiteX7" fmla="*/ 3686175 w 4008452"/>
                  <a:gd name="connsiteY7" fmla="*/ 2315403 h 4600575"/>
                  <a:gd name="connsiteX8" fmla="*/ 4008452 w 4008452"/>
                  <a:gd name="connsiteY8" fmla="*/ 2105854 h 4600575"/>
                  <a:gd name="connsiteX9" fmla="*/ 3592581 w 4008452"/>
                  <a:gd name="connsiteY9" fmla="*/ 1489130 h 4600575"/>
                  <a:gd name="connsiteX10" fmla="*/ 2028825 w 4008452"/>
                  <a:gd name="connsiteY10" fmla="*/ 0 h 4600575"/>
                  <a:gd name="connsiteX11" fmla="*/ 533400 w 4008452"/>
                  <a:gd name="connsiteY11" fmla="*/ 933450 h 4600575"/>
                  <a:gd name="connsiteX12" fmla="*/ 1028700 w 4008452"/>
                  <a:gd name="connsiteY12" fmla="*/ 2838450 h 4600575"/>
                  <a:gd name="connsiteX13" fmla="*/ 0 w 4008452"/>
                  <a:gd name="connsiteY13" fmla="*/ 4600575 h 4600575"/>
                  <a:gd name="connsiteX14" fmla="*/ 0 w 4008452"/>
                  <a:gd name="connsiteY14" fmla="*/ 4600575 h 4600575"/>
                  <a:gd name="connsiteX0" fmla="*/ 2428875 w 4008470"/>
                  <a:gd name="connsiteY0" fmla="*/ 3952875 h 4600575"/>
                  <a:gd name="connsiteX1" fmla="*/ 2632875 w 4008470"/>
                  <a:gd name="connsiteY1" fmla="*/ 3281404 h 4600575"/>
                  <a:gd name="connsiteX2" fmla="*/ 3509921 w 4008470"/>
                  <a:gd name="connsiteY2" fmla="*/ 3306749 h 4600575"/>
                  <a:gd name="connsiteX3" fmla="*/ 3555226 w 4008470"/>
                  <a:gd name="connsiteY3" fmla="*/ 2851950 h 4600575"/>
                  <a:gd name="connsiteX4" fmla="*/ 3696446 w 4008470"/>
                  <a:gd name="connsiteY4" fmla="*/ 2701124 h 4600575"/>
                  <a:gd name="connsiteX5" fmla="*/ 3664806 w 4008470"/>
                  <a:gd name="connsiteY5" fmla="*/ 2620203 h 4600575"/>
                  <a:gd name="connsiteX6" fmla="*/ 3752850 w 4008470"/>
                  <a:gd name="connsiteY6" fmla="*/ 2524125 h 4600575"/>
                  <a:gd name="connsiteX7" fmla="*/ 3686175 w 4008470"/>
                  <a:gd name="connsiteY7" fmla="*/ 2315403 h 4600575"/>
                  <a:gd name="connsiteX8" fmla="*/ 4008452 w 4008470"/>
                  <a:gd name="connsiteY8" fmla="*/ 2105854 h 4600575"/>
                  <a:gd name="connsiteX9" fmla="*/ 3592581 w 4008470"/>
                  <a:gd name="connsiteY9" fmla="*/ 1489130 h 4600575"/>
                  <a:gd name="connsiteX10" fmla="*/ 2028825 w 4008470"/>
                  <a:gd name="connsiteY10" fmla="*/ 0 h 4600575"/>
                  <a:gd name="connsiteX11" fmla="*/ 533400 w 4008470"/>
                  <a:gd name="connsiteY11" fmla="*/ 933450 h 4600575"/>
                  <a:gd name="connsiteX12" fmla="*/ 1028700 w 4008470"/>
                  <a:gd name="connsiteY12" fmla="*/ 2838450 h 4600575"/>
                  <a:gd name="connsiteX13" fmla="*/ 0 w 4008470"/>
                  <a:gd name="connsiteY13" fmla="*/ 4600575 h 4600575"/>
                  <a:gd name="connsiteX14" fmla="*/ 0 w 4008470"/>
                  <a:gd name="connsiteY14" fmla="*/ 4600575 h 4600575"/>
                  <a:gd name="connsiteX0" fmla="*/ 2428875 w 4008470"/>
                  <a:gd name="connsiteY0" fmla="*/ 3952875 h 4600575"/>
                  <a:gd name="connsiteX1" fmla="*/ 2632875 w 4008470"/>
                  <a:gd name="connsiteY1" fmla="*/ 3281404 h 4600575"/>
                  <a:gd name="connsiteX2" fmla="*/ 3509921 w 4008470"/>
                  <a:gd name="connsiteY2" fmla="*/ 3306749 h 4600575"/>
                  <a:gd name="connsiteX3" fmla="*/ 3555226 w 4008470"/>
                  <a:gd name="connsiteY3" fmla="*/ 2851950 h 4600575"/>
                  <a:gd name="connsiteX4" fmla="*/ 3696446 w 4008470"/>
                  <a:gd name="connsiteY4" fmla="*/ 2701124 h 4600575"/>
                  <a:gd name="connsiteX5" fmla="*/ 3664806 w 4008470"/>
                  <a:gd name="connsiteY5" fmla="*/ 2620203 h 4600575"/>
                  <a:gd name="connsiteX6" fmla="*/ 3752850 w 4008470"/>
                  <a:gd name="connsiteY6" fmla="*/ 2524125 h 4600575"/>
                  <a:gd name="connsiteX7" fmla="*/ 3686175 w 4008470"/>
                  <a:gd name="connsiteY7" fmla="*/ 2315403 h 4600575"/>
                  <a:gd name="connsiteX8" fmla="*/ 4008452 w 4008470"/>
                  <a:gd name="connsiteY8" fmla="*/ 2105854 h 4600575"/>
                  <a:gd name="connsiteX9" fmla="*/ 3592581 w 4008470"/>
                  <a:gd name="connsiteY9" fmla="*/ 1489130 h 4600575"/>
                  <a:gd name="connsiteX10" fmla="*/ 2028825 w 4008470"/>
                  <a:gd name="connsiteY10" fmla="*/ 0 h 4600575"/>
                  <a:gd name="connsiteX11" fmla="*/ 533400 w 4008470"/>
                  <a:gd name="connsiteY11" fmla="*/ 933450 h 4600575"/>
                  <a:gd name="connsiteX12" fmla="*/ 1028700 w 4008470"/>
                  <a:gd name="connsiteY12" fmla="*/ 2838450 h 4600575"/>
                  <a:gd name="connsiteX13" fmla="*/ 0 w 4008470"/>
                  <a:gd name="connsiteY13" fmla="*/ 4600575 h 4600575"/>
                  <a:gd name="connsiteX14" fmla="*/ 0 w 4008470"/>
                  <a:gd name="connsiteY14" fmla="*/ 4600575 h 4600575"/>
                  <a:gd name="connsiteX0" fmla="*/ 2428875 w 4008470"/>
                  <a:gd name="connsiteY0" fmla="*/ 3952875 h 4600575"/>
                  <a:gd name="connsiteX1" fmla="*/ 2632875 w 4008470"/>
                  <a:gd name="connsiteY1" fmla="*/ 3281404 h 4600575"/>
                  <a:gd name="connsiteX2" fmla="*/ 3509921 w 4008470"/>
                  <a:gd name="connsiteY2" fmla="*/ 3306749 h 4600575"/>
                  <a:gd name="connsiteX3" fmla="*/ 3555226 w 4008470"/>
                  <a:gd name="connsiteY3" fmla="*/ 2851950 h 4600575"/>
                  <a:gd name="connsiteX4" fmla="*/ 3696446 w 4008470"/>
                  <a:gd name="connsiteY4" fmla="*/ 2701124 h 4600575"/>
                  <a:gd name="connsiteX5" fmla="*/ 3664806 w 4008470"/>
                  <a:gd name="connsiteY5" fmla="*/ 2620203 h 4600575"/>
                  <a:gd name="connsiteX6" fmla="*/ 3752850 w 4008470"/>
                  <a:gd name="connsiteY6" fmla="*/ 2524125 h 4600575"/>
                  <a:gd name="connsiteX7" fmla="*/ 3686175 w 4008470"/>
                  <a:gd name="connsiteY7" fmla="*/ 2315403 h 4600575"/>
                  <a:gd name="connsiteX8" fmla="*/ 4008452 w 4008470"/>
                  <a:gd name="connsiteY8" fmla="*/ 2105854 h 4600575"/>
                  <a:gd name="connsiteX9" fmla="*/ 3592581 w 4008470"/>
                  <a:gd name="connsiteY9" fmla="*/ 1489130 h 4600575"/>
                  <a:gd name="connsiteX10" fmla="*/ 2028825 w 4008470"/>
                  <a:gd name="connsiteY10" fmla="*/ 0 h 4600575"/>
                  <a:gd name="connsiteX11" fmla="*/ 533400 w 4008470"/>
                  <a:gd name="connsiteY11" fmla="*/ 933450 h 4600575"/>
                  <a:gd name="connsiteX12" fmla="*/ 1028700 w 4008470"/>
                  <a:gd name="connsiteY12" fmla="*/ 2838450 h 4600575"/>
                  <a:gd name="connsiteX13" fmla="*/ 0 w 4008470"/>
                  <a:gd name="connsiteY13" fmla="*/ 4600575 h 4600575"/>
                  <a:gd name="connsiteX14" fmla="*/ 0 w 4008470"/>
                  <a:gd name="connsiteY14" fmla="*/ 4600575 h 4600575"/>
                  <a:gd name="connsiteX0" fmla="*/ 2428875 w 4008470"/>
                  <a:gd name="connsiteY0" fmla="*/ 3980705 h 4628405"/>
                  <a:gd name="connsiteX1" fmla="*/ 2632875 w 4008470"/>
                  <a:gd name="connsiteY1" fmla="*/ 3309234 h 4628405"/>
                  <a:gd name="connsiteX2" fmla="*/ 3509921 w 4008470"/>
                  <a:gd name="connsiteY2" fmla="*/ 3334579 h 4628405"/>
                  <a:gd name="connsiteX3" fmla="*/ 3555226 w 4008470"/>
                  <a:gd name="connsiteY3" fmla="*/ 2879780 h 4628405"/>
                  <a:gd name="connsiteX4" fmla="*/ 3696446 w 4008470"/>
                  <a:gd name="connsiteY4" fmla="*/ 2728954 h 4628405"/>
                  <a:gd name="connsiteX5" fmla="*/ 3664806 w 4008470"/>
                  <a:gd name="connsiteY5" fmla="*/ 2648033 h 4628405"/>
                  <a:gd name="connsiteX6" fmla="*/ 3752850 w 4008470"/>
                  <a:gd name="connsiteY6" fmla="*/ 2551955 h 4628405"/>
                  <a:gd name="connsiteX7" fmla="*/ 3686175 w 4008470"/>
                  <a:gd name="connsiteY7" fmla="*/ 2343233 h 4628405"/>
                  <a:gd name="connsiteX8" fmla="*/ 4008452 w 4008470"/>
                  <a:gd name="connsiteY8" fmla="*/ 2133684 h 4628405"/>
                  <a:gd name="connsiteX9" fmla="*/ 3592581 w 4008470"/>
                  <a:gd name="connsiteY9" fmla="*/ 1516960 h 4628405"/>
                  <a:gd name="connsiteX10" fmla="*/ 2000996 w 4008470"/>
                  <a:gd name="connsiteY10" fmla="*/ 0 h 4628405"/>
                  <a:gd name="connsiteX11" fmla="*/ 533400 w 4008470"/>
                  <a:gd name="connsiteY11" fmla="*/ 961280 h 4628405"/>
                  <a:gd name="connsiteX12" fmla="*/ 1028700 w 4008470"/>
                  <a:gd name="connsiteY12" fmla="*/ 2866280 h 4628405"/>
                  <a:gd name="connsiteX13" fmla="*/ 0 w 4008470"/>
                  <a:gd name="connsiteY13" fmla="*/ 4628405 h 4628405"/>
                  <a:gd name="connsiteX14" fmla="*/ 0 w 4008470"/>
                  <a:gd name="connsiteY14" fmla="*/ 4628405 h 4628405"/>
                  <a:gd name="connsiteX0" fmla="*/ 2428875 w 4008470"/>
                  <a:gd name="connsiteY0" fmla="*/ 3980705 h 4628405"/>
                  <a:gd name="connsiteX1" fmla="*/ 2632875 w 4008470"/>
                  <a:gd name="connsiteY1" fmla="*/ 3309234 h 4628405"/>
                  <a:gd name="connsiteX2" fmla="*/ 3509921 w 4008470"/>
                  <a:gd name="connsiteY2" fmla="*/ 3334579 h 4628405"/>
                  <a:gd name="connsiteX3" fmla="*/ 3555226 w 4008470"/>
                  <a:gd name="connsiteY3" fmla="*/ 2879780 h 4628405"/>
                  <a:gd name="connsiteX4" fmla="*/ 3696446 w 4008470"/>
                  <a:gd name="connsiteY4" fmla="*/ 2728954 h 4628405"/>
                  <a:gd name="connsiteX5" fmla="*/ 3664806 w 4008470"/>
                  <a:gd name="connsiteY5" fmla="*/ 2648033 h 4628405"/>
                  <a:gd name="connsiteX6" fmla="*/ 3752850 w 4008470"/>
                  <a:gd name="connsiteY6" fmla="*/ 2551955 h 4628405"/>
                  <a:gd name="connsiteX7" fmla="*/ 3686175 w 4008470"/>
                  <a:gd name="connsiteY7" fmla="*/ 2343233 h 4628405"/>
                  <a:gd name="connsiteX8" fmla="*/ 4008452 w 4008470"/>
                  <a:gd name="connsiteY8" fmla="*/ 2133684 h 4628405"/>
                  <a:gd name="connsiteX9" fmla="*/ 3592581 w 4008470"/>
                  <a:gd name="connsiteY9" fmla="*/ 1516960 h 4628405"/>
                  <a:gd name="connsiteX10" fmla="*/ 2000996 w 4008470"/>
                  <a:gd name="connsiteY10" fmla="*/ 0 h 4628405"/>
                  <a:gd name="connsiteX11" fmla="*/ 533400 w 4008470"/>
                  <a:gd name="connsiteY11" fmla="*/ 961280 h 4628405"/>
                  <a:gd name="connsiteX12" fmla="*/ 1028700 w 4008470"/>
                  <a:gd name="connsiteY12" fmla="*/ 2866280 h 4628405"/>
                  <a:gd name="connsiteX13" fmla="*/ 0 w 4008470"/>
                  <a:gd name="connsiteY13" fmla="*/ 4628405 h 4628405"/>
                  <a:gd name="connsiteX14" fmla="*/ 0 w 4008470"/>
                  <a:gd name="connsiteY14" fmla="*/ 4628405 h 4628405"/>
                  <a:gd name="connsiteX0" fmla="*/ 2428875 w 4008470"/>
                  <a:gd name="connsiteY0" fmla="*/ 3980705 h 4628405"/>
                  <a:gd name="connsiteX1" fmla="*/ 2632875 w 4008470"/>
                  <a:gd name="connsiteY1" fmla="*/ 3309234 h 4628405"/>
                  <a:gd name="connsiteX2" fmla="*/ 3509921 w 4008470"/>
                  <a:gd name="connsiteY2" fmla="*/ 3334579 h 4628405"/>
                  <a:gd name="connsiteX3" fmla="*/ 3555226 w 4008470"/>
                  <a:gd name="connsiteY3" fmla="*/ 2879780 h 4628405"/>
                  <a:gd name="connsiteX4" fmla="*/ 3696446 w 4008470"/>
                  <a:gd name="connsiteY4" fmla="*/ 2728954 h 4628405"/>
                  <a:gd name="connsiteX5" fmla="*/ 3664806 w 4008470"/>
                  <a:gd name="connsiteY5" fmla="*/ 2648033 h 4628405"/>
                  <a:gd name="connsiteX6" fmla="*/ 3752850 w 4008470"/>
                  <a:gd name="connsiteY6" fmla="*/ 2551955 h 4628405"/>
                  <a:gd name="connsiteX7" fmla="*/ 3686175 w 4008470"/>
                  <a:gd name="connsiteY7" fmla="*/ 2343233 h 4628405"/>
                  <a:gd name="connsiteX8" fmla="*/ 4008452 w 4008470"/>
                  <a:gd name="connsiteY8" fmla="*/ 2133684 h 4628405"/>
                  <a:gd name="connsiteX9" fmla="*/ 3592581 w 4008470"/>
                  <a:gd name="connsiteY9" fmla="*/ 1516960 h 4628405"/>
                  <a:gd name="connsiteX10" fmla="*/ 2000996 w 4008470"/>
                  <a:gd name="connsiteY10" fmla="*/ 0 h 4628405"/>
                  <a:gd name="connsiteX11" fmla="*/ 533400 w 4008470"/>
                  <a:gd name="connsiteY11" fmla="*/ 961280 h 4628405"/>
                  <a:gd name="connsiteX12" fmla="*/ 1028700 w 4008470"/>
                  <a:gd name="connsiteY12" fmla="*/ 2866280 h 4628405"/>
                  <a:gd name="connsiteX13" fmla="*/ 0 w 4008470"/>
                  <a:gd name="connsiteY13" fmla="*/ 4628405 h 4628405"/>
                  <a:gd name="connsiteX14" fmla="*/ 0 w 4008470"/>
                  <a:gd name="connsiteY14" fmla="*/ 4628405 h 4628405"/>
                  <a:gd name="connsiteX0" fmla="*/ 2428875 w 4008470"/>
                  <a:gd name="connsiteY0" fmla="*/ 3980809 h 4628509"/>
                  <a:gd name="connsiteX1" fmla="*/ 2632875 w 4008470"/>
                  <a:gd name="connsiteY1" fmla="*/ 3309338 h 4628509"/>
                  <a:gd name="connsiteX2" fmla="*/ 3509921 w 4008470"/>
                  <a:gd name="connsiteY2" fmla="*/ 3334683 h 4628509"/>
                  <a:gd name="connsiteX3" fmla="*/ 3555226 w 4008470"/>
                  <a:gd name="connsiteY3" fmla="*/ 2879884 h 4628509"/>
                  <a:gd name="connsiteX4" fmla="*/ 3696446 w 4008470"/>
                  <a:gd name="connsiteY4" fmla="*/ 2729058 h 4628509"/>
                  <a:gd name="connsiteX5" fmla="*/ 3664806 w 4008470"/>
                  <a:gd name="connsiteY5" fmla="*/ 2648137 h 4628509"/>
                  <a:gd name="connsiteX6" fmla="*/ 3752850 w 4008470"/>
                  <a:gd name="connsiteY6" fmla="*/ 2552059 h 4628509"/>
                  <a:gd name="connsiteX7" fmla="*/ 3686175 w 4008470"/>
                  <a:gd name="connsiteY7" fmla="*/ 2343337 h 4628509"/>
                  <a:gd name="connsiteX8" fmla="*/ 4008452 w 4008470"/>
                  <a:gd name="connsiteY8" fmla="*/ 2133788 h 4628509"/>
                  <a:gd name="connsiteX9" fmla="*/ 3592581 w 4008470"/>
                  <a:gd name="connsiteY9" fmla="*/ 1517064 h 4628509"/>
                  <a:gd name="connsiteX10" fmla="*/ 2000996 w 4008470"/>
                  <a:gd name="connsiteY10" fmla="*/ 104 h 4628509"/>
                  <a:gd name="connsiteX11" fmla="*/ 533400 w 4008470"/>
                  <a:gd name="connsiteY11" fmla="*/ 961384 h 4628509"/>
                  <a:gd name="connsiteX12" fmla="*/ 1028700 w 4008470"/>
                  <a:gd name="connsiteY12" fmla="*/ 2866384 h 4628509"/>
                  <a:gd name="connsiteX13" fmla="*/ 0 w 4008470"/>
                  <a:gd name="connsiteY13" fmla="*/ 4628509 h 4628509"/>
                  <a:gd name="connsiteX14" fmla="*/ 0 w 4008470"/>
                  <a:gd name="connsiteY14" fmla="*/ 4628509 h 4628509"/>
                  <a:gd name="connsiteX0" fmla="*/ 2428875 w 4008470"/>
                  <a:gd name="connsiteY0" fmla="*/ 3980809 h 4628509"/>
                  <a:gd name="connsiteX1" fmla="*/ 2632875 w 4008470"/>
                  <a:gd name="connsiteY1" fmla="*/ 3309338 h 4628509"/>
                  <a:gd name="connsiteX2" fmla="*/ 3509921 w 4008470"/>
                  <a:gd name="connsiteY2" fmla="*/ 3334683 h 4628509"/>
                  <a:gd name="connsiteX3" fmla="*/ 3555226 w 4008470"/>
                  <a:gd name="connsiteY3" fmla="*/ 2879884 h 4628509"/>
                  <a:gd name="connsiteX4" fmla="*/ 3696446 w 4008470"/>
                  <a:gd name="connsiteY4" fmla="*/ 2729058 h 4628509"/>
                  <a:gd name="connsiteX5" fmla="*/ 3664806 w 4008470"/>
                  <a:gd name="connsiteY5" fmla="*/ 2648137 h 4628509"/>
                  <a:gd name="connsiteX6" fmla="*/ 3752850 w 4008470"/>
                  <a:gd name="connsiteY6" fmla="*/ 2552059 h 4628509"/>
                  <a:gd name="connsiteX7" fmla="*/ 3686175 w 4008470"/>
                  <a:gd name="connsiteY7" fmla="*/ 2343337 h 4628509"/>
                  <a:gd name="connsiteX8" fmla="*/ 4008452 w 4008470"/>
                  <a:gd name="connsiteY8" fmla="*/ 2133788 h 4628509"/>
                  <a:gd name="connsiteX9" fmla="*/ 3592581 w 4008470"/>
                  <a:gd name="connsiteY9" fmla="*/ 1517064 h 4628509"/>
                  <a:gd name="connsiteX10" fmla="*/ 2000996 w 4008470"/>
                  <a:gd name="connsiteY10" fmla="*/ 104 h 4628509"/>
                  <a:gd name="connsiteX11" fmla="*/ 549303 w 4008470"/>
                  <a:gd name="connsiteY11" fmla="*/ 965360 h 4628509"/>
                  <a:gd name="connsiteX12" fmla="*/ 1028700 w 4008470"/>
                  <a:gd name="connsiteY12" fmla="*/ 2866384 h 4628509"/>
                  <a:gd name="connsiteX13" fmla="*/ 0 w 4008470"/>
                  <a:gd name="connsiteY13" fmla="*/ 4628509 h 4628509"/>
                  <a:gd name="connsiteX14" fmla="*/ 0 w 4008470"/>
                  <a:gd name="connsiteY14" fmla="*/ 4628509 h 4628509"/>
                  <a:gd name="connsiteX0" fmla="*/ 2428875 w 4008470"/>
                  <a:gd name="connsiteY0" fmla="*/ 3980953 h 4628653"/>
                  <a:gd name="connsiteX1" fmla="*/ 2632875 w 4008470"/>
                  <a:gd name="connsiteY1" fmla="*/ 3309482 h 4628653"/>
                  <a:gd name="connsiteX2" fmla="*/ 3509921 w 4008470"/>
                  <a:gd name="connsiteY2" fmla="*/ 3334827 h 4628653"/>
                  <a:gd name="connsiteX3" fmla="*/ 3555226 w 4008470"/>
                  <a:gd name="connsiteY3" fmla="*/ 2880028 h 4628653"/>
                  <a:gd name="connsiteX4" fmla="*/ 3696446 w 4008470"/>
                  <a:gd name="connsiteY4" fmla="*/ 2729202 h 4628653"/>
                  <a:gd name="connsiteX5" fmla="*/ 3664806 w 4008470"/>
                  <a:gd name="connsiteY5" fmla="*/ 2648281 h 4628653"/>
                  <a:gd name="connsiteX6" fmla="*/ 3752850 w 4008470"/>
                  <a:gd name="connsiteY6" fmla="*/ 2552203 h 4628653"/>
                  <a:gd name="connsiteX7" fmla="*/ 3686175 w 4008470"/>
                  <a:gd name="connsiteY7" fmla="*/ 2343481 h 4628653"/>
                  <a:gd name="connsiteX8" fmla="*/ 4008452 w 4008470"/>
                  <a:gd name="connsiteY8" fmla="*/ 2133932 h 4628653"/>
                  <a:gd name="connsiteX9" fmla="*/ 3592581 w 4008470"/>
                  <a:gd name="connsiteY9" fmla="*/ 1517208 h 4628653"/>
                  <a:gd name="connsiteX10" fmla="*/ 2000996 w 4008470"/>
                  <a:gd name="connsiteY10" fmla="*/ 248 h 4628653"/>
                  <a:gd name="connsiteX11" fmla="*/ 549303 w 4008470"/>
                  <a:gd name="connsiteY11" fmla="*/ 965504 h 4628653"/>
                  <a:gd name="connsiteX12" fmla="*/ 1028700 w 4008470"/>
                  <a:gd name="connsiteY12" fmla="*/ 2866528 h 4628653"/>
                  <a:gd name="connsiteX13" fmla="*/ 0 w 4008470"/>
                  <a:gd name="connsiteY13" fmla="*/ 4628653 h 4628653"/>
                  <a:gd name="connsiteX14" fmla="*/ 0 w 4008470"/>
                  <a:gd name="connsiteY14" fmla="*/ 4628653 h 4628653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28700 w 4008470"/>
                  <a:gd name="connsiteY12" fmla="*/ 2850641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28700 w 4008470"/>
                  <a:gd name="connsiteY12" fmla="*/ 2850641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696446 w 4008470"/>
                  <a:gd name="connsiteY4" fmla="*/ 2713315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428875 w 4008470"/>
                  <a:gd name="connsiteY0" fmla="*/ 3965066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17859 w 4008470"/>
                  <a:gd name="connsiteY0" fmla="*/ 3005448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17859 w 4008470"/>
                  <a:gd name="connsiteY0" fmla="*/ 3005448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48004 w 4008470"/>
                  <a:gd name="connsiteY0" fmla="*/ 2909989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48004 w 4008470"/>
                  <a:gd name="connsiteY0" fmla="*/ 2909989 h 4612766"/>
                  <a:gd name="connsiteX1" fmla="*/ 2632875 w 4008470"/>
                  <a:gd name="connsiteY1" fmla="*/ 3293595 h 4612766"/>
                  <a:gd name="connsiteX2" fmla="*/ 3509921 w 4008470"/>
                  <a:gd name="connsiteY2" fmla="*/ 3318940 h 4612766"/>
                  <a:gd name="connsiteX3" fmla="*/ 3555226 w 4008470"/>
                  <a:gd name="connsiteY3" fmla="*/ 2864141 h 4612766"/>
                  <a:gd name="connsiteX4" fmla="*/ 3710053 w 4008470"/>
                  <a:gd name="connsiteY4" fmla="*/ 2718758 h 4612766"/>
                  <a:gd name="connsiteX5" fmla="*/ 3664806 w 4008470"/>
                  <a:gd name="connsiteY5" fmla="*/ 2632394 h 4612766"/>
                  <a:gd name="connsiteX6" fmla="*/ 3752850 w 4008470"/>
                  <a:gd name="connsiteY6" fmla="*/ 2536316 h 4612766"/>
                  <a:gd name="connsiteX7" fmla="*/ 3686175 w 4008470"/>
                  <a:gd name="connsiteY7" fmla="*/ 2327594 h 4612766"/>
                  <a:gd name="connsiteX8" fmla="*/ 4008452 w 4008470"/>
                  <a:gd name="connsiteY8" fmla="*/ 2118045 h 4612766"/>
                  <a:gd name="connsiteX9" fmla="*/ 3592581 w 4008470"/>
                  <a:gd name="connsiteY9" fmla="*/ 1501321 h 4612766"/>
                  <a:gd name="connsiteX10" fmla="*/ 2000996 w 4008470"/>
                  <a:gd name="connsiteY10" fmla="*/ 264 h 4612766"/>
                  <a:gd name="connsiteX11" fmla="*/ 549303 w 4008470"/>
                  <a:gd name="connsiteY11" fmla="*/ 949617 h 4612766"/>
                  <a:gd name="connsiteX12" fmla="*/ 1016773 w 4008470"/>
                  <a:gd name="connsiteY12" fmla="*/ 2874495 h 4612766"/>
                  <a:gd name="connsiteX13" fmla="*/ 0 w 4008470"/>
                  <a:gd name="connsiteY13" fmla="*/ 4612766 h 4612766"/>
                  <a:gd name="connsiteX14" fmla="*/ 0 w 4008470"/>
                  <a:gd name="connsiteY14" fmla="*/ 4612766 h 4612766"/>
                  <a:gd name="connsiteX0" fmla="*/ 2248004 w 4008470"/>
                  <a:gd name="connsiteY0" fmla="*/ 2909989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248004 w 4008470"/>
                  <a:gd name="connsiteY0" fmla="*/ 2909989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248004 w 4008470"/>
                  <a:gd name="connsiteY0" fmla="*/ 2909989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127424 w 4008470"/>
                  <a:gd name="connsiteY0" fmla="*/ 2809506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127424 w 4008470"/>
                  <a:gd name="connsiteY0" fmla="*/ 2769313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102304 w 4008470"/>
                  <a:gd name="connsiteY0" fmla="*/ 2759264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094989 w 4008470"/>
                  <a:gd name="connsiteY0" fmla="*/ 2810471 h 4612766"/>
                  <a:gd name="connsiteX1" fmla="*/ 2172536 w 4008470"/>
                  <a:gd name="connsiteY1" fmla="*/ 3138693 h 4612766"/>
                  <a:gd name="connsiteX2" fmla="*/ 2632875 w 4008470"/>
                  <a:gd name="connsiteY2" fmla="*/ 3293595 h 4612766"/>
                  <a:gd name="connsiteX3" fmla="*/ 3509921 w 4008470"/>
                  <a:gd name="connsiteY3" fmla="*/ 3318940 h 4612766"/>
                  <a:gd name="connsiteX4" fmla="*/ 3555226 w 4008470"/>
                  <a:gd name="connsiteY4" fmla="*/ 2864141 h 4612766"/>
                  <a:gd name="connsiteX5" fmla="*/ 3710053 w 4008470"/>
                  <a:gd name="connsiteY5" fmla="*/ 2718758 h 4612766"/>
                  <a:gd name="connsiteX6" fmla="*/ 3664806 w 4008470"/>
                  <a:gd name="connsiteY6" fmla="*/ 2632394 h 4612766"/>
                  <a:gd name="connsiteX7" fmla="*/ 3752850 w 4008470"/>
                  <a:gd name="connsiteY7" fmla="*/ 2536316 h 4612766"/>
                  <a:gd name="connsiteX8" fmla="*/ 3686175 w 4008470"/>
                  <a:gd name="connsiteY8" fmla="*/ 2327594 h 4612766"/>
                  <a:gd name="connsiteX9" fmla="*/ 4008452 w 4008470"/>
                  <a:gd name="connsiteY9" fmla="*/ 2118045 h 4612766"/>
                  <a:gd name="connsiteX10" fmla="*/ 3592581 w 4008470"/>
                  <a:gd name="connsiteY10" fmla="*/ 1501321 h 4612766"/>
                  <a:gd name="connsiteX11" fmla="*/ 2000996 w 4008470"/>
                  <a:gd name="connsiteY11" fmla="*/ 264 h 4612766"/>
                  <a:gd name="connsiteX12" fmla="*/ 549303 w 4008470"/>
                  <a:gd name="connsiteY12" fmla="*/ 949617 h 4612766"/>
                  <a:gd name="connsiteX13" fmla="*/ 1016773 w 4008470"/>
                  <a:gd name="connsiteY13" fmla="*/ 2874495 h 4612766"/>
                  <a:gd name="connsiteX14" fmla="*/ 0 w 4008470"/>
                  <a:gd name="connsiteY14" fmla="*/ 4612766 h 4612766"/>
                  <a:gd name="connsiteX15" fmla="*/ 0 w 4008470"/>
                  <a:gd name="connsiteY15" fmla="*/ 4612766 h 4612766"/>
                  <a:gd name="connsiteX0" fmla="*/ 2094989 w 4008470"/>
                  <a:gd name="connsiteY0" fmla="*/ 2810454 h 4612749"/>
                  <a:gd name="connsiteX1" fmla="*/ 2172536 w 4008470"/>
                  <a:gd name="connsiteY1" fmla="*/ 3138676 h 4612749"/>
                  <a:gd name="connsiteX2" fmla="*/ 2632875 w 4008470"/>
                  <a:gd name="connsiteY2" fmla="*/ 3293578 h 4612749"/>
                  <a:gd name="connsiteX3" fmla="*/ 3509921 w 4008470"/>
                  <a:gd name="connsiteY3" fmla="*/ 3318923 h 4612749"/>
                  <a:gd name="connsiteX4" fmla="*/ 3555226 w 4008470"/>
                  <a:gd name="connsiteY4" fmla="*/ 2864124 h 4612749"/>
                  <a:gd name="connsiteX5" fmla="*/ 3710053 w 4008470"/>
                  <a:gd name="connsiteY5" fmla="*/ 2718741 h 4612749"/>
                  <a:gd name="connsiteX6" fmla="*/ 3664806 w 4008470"/>
                  <a:gd name="connsiteY6" fmla="*/ 2632377 h 4612749"/>
                  <a:gd name="connsiteX7" fmla="*/ 3752850 w 4008470"/>
                  <a:gd name="connsiteY7" fmla="*/ 2536299 h 4612749"/>
                  <a:gd name="connsiteX8" fmla="*/ 3686175 w 4008470"/>
                  <a:gd name="connsiteY8" fmla="*/ 2327577 h 4612749"/>
                  <a:gd name="connsiteX9" fmla="*/ 4008452 w 4008470"/>
                  <a:gd name="connsiteY9" fmla="*/ 2118028 h 4612749"/>
                  <a:gd name="connsiteX10" fmla="*/ 3592581 w 4008470"/>
                  <a:gd name="connsiteY10" fmla="*/ 1501304 h 4612749"/>
                  <a:gd name="connsiteX11" fmla="*/ 2000996 w 4008470"/>
                  <a:gd name="connsiteY11" fmla="*/ 247 h 4612749"/>
                  <a:gd name="connsiteX12" fmla="*/ 549303 w 4008470"/>
                  <a:gd name="connsiteY12" fmla="*/ 949600 h 4612749"/>
                  <a:gd name="connsiteX13" fmla="*/ 1016773 w 4008470"/>
                  <a:gd name="connsiteY13" fmla="*/ 2874478 h 4612749"/>
                  <a:gd name="connsiteX14" fmla="*/ 0 w 4008470"/>
                  <a:gd name="connsiteY14" fmla="*/ 4612749 h 4612749"/>
                  <a:gd name="connsiteX15" fmla="*/ 0 w 4008470"/>
                  <a:gd name="connsiteY15" fmla="*/ 4612749 h 4612749"/>
                  <a:gd name="connsiteX0" fmla="*/ 2279716 w 4193197"/>
                  <a:gd name="connsiteY0" fmla="*/ 2810454 h 4802265"/>
                  <a:gd name="connsiteX1" fmla="*/ 2357263 w 4193197"/>
                  <a:gd name="connsiteY1" fmla="*/ 3138676 h 4802265"/>
                  <a:gd name="connsiteX2" fmla="*/ 2817602 w 4193197"/>
                  <a:gd name="connsiteY2" fmla="*/ 3293578 h 4802265"/>
                  <a:gd name="connsiteX3" fmla="*/ 3694648 w 4193197"/>
                  <a:gd name="connsiteY3" fmla="*/ 3318923 h 4802265"/>
                  <a:gd name="connsiteX4" fmla="*/ 3739953 w 4193197"/>
                  <a:gd name="connsiteY4" fmla="*/ 2864124 h 4802265"/>
                  <a:gd name="connsiteX5" fmla="*/ 3894780 w 4193197"/>
                  <a:gd name="connsiteY5" fmla="*/ 2718741 h 4802265"/>
                  <a:gd name="connsiteX6" fmla="*/ 3849533 w 4193197"/>
                  <a:gd name="connsiteY6" fmla="*/ 2632377 h 4802265"/>
                  <a:gd name="connsiteX7" fmla="*/ 3937577 w 4193197"/>
                  <a:gd name="connsiteY7" fmla="*/ 2536299 h 4802265"/>
                  <a:gd name="connsiteX8" fmla="*/ 3870902 w 4193197"/>
                  <a:gd name="connsiteY8" fmla="*/ 2327577 h 4802265"/>
                  <a:gd name="connsiteX9" fmla="*/ 4193179 w 4193197"/>
                  <a:gd name="connsiteY9" fmla="*/ 2118028 h 4802265"/>
                  <a:gd name="connsiteX10" fmla="*/ 3777308 w 4193197"/>
                  <a:gd name="connsiteY10" fmla="*/ 1501304 h 4802265"/>
                  <a:gd name="connsiteX11" fmla="*/ 2185723 w 4193197"/>
                  <a:gd name="connsiteY11" fmla="*/ 247 h 4802265"/>
                  <a:gd name="connsiteX12" fmla="*/ 734030 w 4193197"/>
                  <a:gd name="connsiteY12" fmla="*/ 949600 h 4802265"/>
                  <a:gd name="connsiteX13" fmla="*/ 1201500 w 4193197"/>
                  <a:gd name="connsiteY13" fmla="*/ 2874478 h 4802265"/>
                  <a:gd name="connsiteX14" fmla="*/ 184727 w 4193197"/>
                  <a:gd name="connsiteY14" fmla="*/ 4612749 h 4802265"/>
                  <a:gd name="connsiteX15" fmla="*/ 0 w 4193197"/>
                  <a:gd name="connsiteY15" fmla="*/ 4797476 h 4802265"/>
                  <a:gd name="connsiteX0" fmla="*/ 2094989 w 4008470"/>
                  <a:gd name="connsiteY0" fmla="*/ 2810454 h 4612749"/>
                  <a:gd name="connsiteX1" fmla="*/ 2172536 w 4008470"/>
                  <a:gd name="connsiteY1" fmla="*/ 3138676 h 4612749"/>
                  <a:gd name="connsiteX2" fmla="*/ 2632875 w 4008470"/>
                  <a:gd name="connsiteY2" fmla="*/ 3293578 h 4612749"/>
                  <a:gd name="connsiteX3" fmla="*/ 3509921 w 4008470"/>
                  <a:gd name="connsiteY3" fmla="*/ 3318923 h 4612749"/>
                  <a:gd name="connsiteX4" fmla="*/ 3555226 w 4008470"/>
                  <a:gd name="connsiteY4" fmla="*/ 2864124 h 4612749"/>
                  <a:gd name="connsiteX5" fmla="*/ 3710053 w 4008470"/>
                  <a:gd name="connsiteY5" fmla="*/ 2718741 h 4612749"/>
                  <a:gd name="connsiteX6" fmla="*/ 3664806 w 4008470"/>
                  <a:gd name="connsiteY6" fmla="*/ 2632377 h 4612749"/>
                  <a:gd name="connsiteX7" fmla="*/ 3752850 w 4008470"/>
                  <a:gd name="connsiteY7" fmla="*/ 2536299 h 4612749"/>
                  <a:gd name="connsiteX8" fmla="*/ 3686175 w 4008470"/>
                  <a:gd name="connsiteY8" fmla="*/ 2327577 h 4612749"/>
                  <a:gd name="connsiteX9" fmla="*/ 4008452 w 4008470"/>
                  <a:gd name="connsiteY9" fmla="*/ 2118028 h 4612749"/>
                  <a:gd name="connsiteX10" fmla="*/ 3592581 w 4008470"/>
                  <a:gd name="connsiteY10" fmla="*/ 1501304 h 4612749"/>
                  <a:gd name="connsiteX11" fmla="*/ 2000996 w 4008470"/>
                  <a:gd name="connsiteY11" fmla="*/ 247 h 4612749"/>
                  <a:gd name="connsiteX12" fmla="*/ 549303 w 4008470"/>
                  <a:gd name="connsiteY12" fmla="*/ 949600 h 4612749"/>
                  <a:gd name="connsiteX13" fmla="*/ 1016773 w 4008470"/>
                  <a:gd name="connsiteY13" fmla="*/ 2874478 h 4612749"/>
                  <a:gd name="connsiteX14" fmla="*/ 0 w 4008470"/>
                  <a:gd name="connsiteY14" fmla="*/ 4612749 h 4612749"/>
                  <a:gd name="connsiteX0" fmla="*/ 2279716 w 4193197"/>
                  <a:gd name="connsiteY0" fmla="*/ 2810454 h 4732822"/>
                  <a:gd name="connsiteX1" fmla="*/ 2357263 w 4193197"/>
                  <a:gd name="connsiteY1" fmla="*/ 3138676 h 4732822"/>
                  <a:gd name="connsiteX2" fmla="*/ 2817602 w 4193197"/>
                  <a:gd name="connsiteY2" fmla="*/ 3293578 h 4732822"/>
                  <a:gd name="connsiteX3" fmla="*/ 3694648 w 4193197"/>
                  <a:gd name="connsiteY3" fmla="*/ 3318923 h 4732822"/>
                  <a:gd name="connsiteX4" fmla="*/ 3739953 w 4193197"/>
                  <a:gd name="connsiteY4" fmla="*/ 2864124 h 4732822"/>
                  <a:gd name="connsiteX5" fmla="*/ 3894780 w 4193197"/>
                  <a:gd name="connsiteY5" fmla="*/ 2718741 h 4732822"/>
                  <a:gd name="connsiteX6" fmla="*/ 3849533 w 4193197"/>
                  <a:gd name="connsiteY6" fmla="*/ 2632377 h 4732822"/>
                  <a:gd name="connsiteX7" fmla="*/ 3937577 w 4193197"/>
                  <a:gd name="connsiteY7" fmla="*/ 2536299 h 4732822"/>
                  <a:gd name="connsiteX8" fmla="*/ 3870902 w 4193197"/>
                  <a:gd name="connsiteY8" fmla="*/ 2327577 h 4732822"/>
                  <a:gd name="connsiteX9" fmla="*/ 4193179 w 4193197"/>
                  <a:gd name="connsiteY9" fmla="*/ 2118028 h 4732822"/>
                  <a:gd name="connsiteX10" fmla="*/ 3777308 w 4193197"/>
                  <a:gd name="connsiteY10" fmla="*/ 1501304 h 4732822"/>
                  <a:gd name="connsiteX11" fmla="*/ 2185723 w 4193197"/>
                  <a:gd name="connsiteY11" fmla="*/ 247 h 4732822"/>
                  <a:gd name="connsiteX12" fmla="*/ 734030 w 4193197"/>
                  <a:gd name="connsiteY12" fmla="*/ 949600 h 4732822"/>
                  <a:gd name="connsiteX13" fmla="*/ 1201500 w 4193197"/>
                  <a:gd name="connsiteY13" fmla="*/ 2874478 h 4732822"/>
                  <a:gd name="connsiteX14" fmla="*/ 0 w 4193197"/>
                  <a:gd name="connsiteY14" fmla="*/ 4732822 h 4732822"/>
                  <a:gd name="connsiteX0" fmla="*/ 2279716 w 4193197"/>
                  <a:gd name="connsiteY0" fmla="*/ 2810222 h 4732590"/>
                  <a:gd name="connsiteX1" fmla="*/ 2357263 w 4193197"/>
                  <a:gd name="connsiteY1" fmla="*/ 3138444 h 4732590"/>
                  <a:gd name="connsiteX2" fmla="*/ 2817602 w 4193197"/>
                  <a:gd name="connsiteY2" fmla="*/ 3293346 h 4732590"/>
                  <a:gd name="connsiteX3" fmla="*/ 3694648 w 4193197"/>
                  <a:gd name="connsiteY3" fmla="*/ 3318691 h 4732590"/>
                  <a:gd name="connsiteX4" fmla="*/ 3739953 w 4193197"/>
                  <a:gd name="connsiteY4" fmla="*/ 2863892 h 4732590"/>
                  <a:gd name="connsiteX5" fmla="*/ 3894780 w 4193197"/>
                  <a:gd name="connsiteY5" fmla="*/ 2718509 h 4732590"/>
                  <a:gd name="connsiteX6" fmla="*/ 3849533 w 4193197"/>
                  <a:gd name="connsiteY6" fmla="*/ 2632145 h 4732590"/>
                  <a:gd name="connsiteX7" fmla="*/ 3937577 w 4193197"/>
                  <a:gd name="connsiteY7" fmla="*/ 2536067 h 4732590"/>
                  <a:gd name="connsiteX8" fmla="*/ 3870902 w 4193197"/>
                  <a:gd name="connsiteY8" fmla="*/ 2327345 h 4732590"/>
                  <a:gd name="connsiteX9" fmla="*/ 4193179 w 4193197"/>
                  <a:gd name="connsiteY9" fmla="*/ 2117796 h 4732590"/>
                  <a:gd name="connsiteX10" fmla="*/ 3777308 w 4193197"/>
                  <a:gd name="connsiteY10" fmla="*/ 1501072 h 4732590"/>
                  <a:gd name="connsiteX11" fmla="*/ 2185723 w 4193197"/>
                  <a:gd name="connsiteY11" fmla="*/ 15 h 4732590"/>
                  <a:gd name="connsiteX12" fmla="*/ 734030 w 4193197"/>
                  <a:gd name="connsiteY12" fmla="*/ 949368 h 4732590"/>
                  <a:gd name="connsiteX13" fmla="*/ 1201500 w 4193197"/>
                  <a:gd name="connsiteY13" fmla="*/ 2874246 h 4732590"/>
                  <a:gd name="connsiteX14" fmla="*/ 0 w 4193197"/>
                  <a:gd name="connsiteY14" fmla="*/ 4732590 h 4732590"/>
                  <a:gd name="connsiteX0" fmla="*/ 2279716 w 4193197"/>
                  <a:gd name="connsiteY0" fmla="*/ 2810579 h 4732947"/>
                  <a:gd name="connsiteX1" fmla="*/ 2357263 w 4193197"/>
                  <a:gd name="connsiteY1" fmla="*/ 3138801 h 4732947"/>
                  <a:gd name="connsiteX2" fmla="*/ 2817602 w 4193197"/>
                  <a:gd name="connsiteY2" fmla="*/ 3293703 h 4732947"/>
                  <a:gd name="connsiteX3" fmla="*/ 3694648 w 4193197"/>
                  <a:gd name="connsiteY3" fmla="*/ 3319048 h 4732947"/>
                  <a:gd name="connsiteX4" fmla="*/ 3739953 w 4193197"/>
                  <a:gd name="connsiteY4" fmla="*/ 2864249 h 4732947"/>
                  <a:gd name="connsiteX5" fmla="*/ 3894780 w 4193197"/>
                  <a:gd name="connsiteY5" fmla="*/ 2718866 h 4732947"/>
                  <a:gd name="connsiteX6" fmla="*/ 3849533 w 4193197"/>
                  <a:gd name="connsiteY6" fmla="*/ 2632502 h 4732947"/>
                  <a:gd name="connsiteX7" fmla="*/ 3937577 w 4193197"/>
                  <a:gd name="connsiteY7" fmla="*/ 2536424 h 4732947"/>
                  <a:gd name="connsiteX8" fmla="*/ 3870902 w 4193197"/>
                  <a:gd name="connsiteY8" fmla="*/ 2327702 h 4732947"/>
                  <a:gd name="connsiteX9" fmla="*/ 4193179 w 4193197"/>
                  <a:gd name="connsiteY9" fmla="*/ 2118153 h 4732947"/>
                  <a:gd name="connsiteX10" fmla="*/ 3777308 w 4193197"/>
                  <a:gd name="connsiteY10" fmla="*/ 1501429 h 4732947"/>
                  <a:gd name="connsiteX11" fmla="*/ 2185723 w 4193197"/>
                  <a:gd name="connsiteY11" fmla="*/ 372 h 4732947"/>
                  <a:gd name="connsiteX12" fmla="*/ 734030 w 4193197"/>
                  <a:gd name="connsiteY12" fmla="*/ 949725 h 4732947"/>
                  <a:gd name="connsiteX13" fmla="*/ 1201500 w 4193197"/>
                  <a:gd name="connsiteY13" fmla="*/ 2874603 h 4732947"/>
                  <a:gd name="connsiteX14" fmla="*/ 0 w 4193197"/>
                  <a:gd name="connsiteY14" fmla="*/ 4732947 h 4732947"/>
                  <a:gd name="connsiteX0" fmla="*/ 2279716 w 4193197"/>
                  <a:gd name="connsiteY0" fmla="*/ 2810605 h 4732973"/>
                  <a:gd name="connsiteX1" fmla="*/ 2357263 w 4193197"/>
                  <a:gd name="connsiteY1" fmla="*/ 3138827 h 4732973"/>
                  <a:gd name="connsiteX2" fmla="*/ 2817602 w 4193197"/>
                  <a:gd name="connsiteY2" fmla="*/ 3293729 h 4732973"/>
                  <a:gd name="connsiteX3" fmla="*/ 3694648 w 4193197"/>
                  <a:gd name="connsiteY3" fmla="*/ 3319074 h 4732973"/>
                  <a:gd name="connsiteX4" fmla="*/ 3739953 w 4193197"/>
                  <a:gd name="connsiteY4" fmla="*/ 2864275 h 4732973"/>
                  <a:gd name="connsiteX5" fmla="*/ 3894780 w 4193197"/>
                  <a:gd name="connsiteY5" fmla="*/ 2718892 h 4732973"/>
                  <a:gd name="connsiteX6" fmla="*/ 3849533 w 4193197"/>
                  <a:gd name="connsiteY6" fmla="*/ 2632528 h 4732973"/>
                  <a:gd name="connsiteX7" fmla="*/ 3937577 w 4193197"/>
                  <a:gd name="connsiteY7" fmla="*/ 2536450 h 4732973"/>
                  <a:gd name="connsiteX8" fmla="*/ 3870902 w 4193197"/>
                  <a:gd name="connsiteY8" fmla="*/ 2327728 h 4732973"/>
                  <a:gd name="connsiteX9" fmla="*/ 4193179 w 4193197"/>
                  <a:gd name="connsiteY9" fmla="*/ 2118179 h 4732973"/>
                  <a:gd name="connsiteX10" fmla="*/ 3777308 w 4193197"/>
                  <a:gd name="connsiteY10" fmla="*/ 1501455 h 4732973"/>
                  <a:gd name="connsiteX11" fmla="*/ 2185723 w 4193197"/>
                  <a:gd name="connsiteY11" fmla="*/ 398 h 4732973"/>
                  <a:gd name="connsiteX12" fmla="*/ 734030 w 4193197"/>
                  <a:gd name="connsiteY12" fmla="*/ 949751 h 4732973"/>
                  <a:gd name="connsiteX13" fmla="*/ 1201500 w 4193197"/>
                  <a:gd name="connsiteY13" fmla="*/ 2874629 h 4732973"/>
                  <a:gd name="connsiteX14" fmla="*/ 0 w 4193197"/>
                  <a:gd name="connsiteY14" fmla="*/ 4732973 h 4732973"/>
                  <a:gd name="connsiteX0" fmla="*/ 2279716 w 4193197"/>
                  <a:gd name="connsiteY0" fmla="*/ 2810605 h 4732973"/>
                  <a:gd name="connsiteX1" fmla="*/ 2357263 w 4193197"/>
                  <a:gd name="connsiteY1" fmla="*/ 3138827 h 4732973"/>
                  <a:gd name="connsiteX2" fmla="*/ 2817602 w 4193197"/>
                  <a:gd name="connsiteY2" fmla="*/ 3293729 h 4732973"/>
                  <a:gd name="connsiteX3" fmla="*/ 3694648 w 4193197"/>
                  <a:gd name="connsiteY3" fmla="*/ 3319074 h 4732973"/>
                  <a:gd name="connsiteX4" fmla="*/ 3739953 w 4193197"/>
                  <a:gd name="connsiteY4" fmla="*/ 2864275 h 4732973"/>
                  <a:gd name="connsiteX5" fmla="*/ 3894780 w 4193197"/>
                  <a:gd name="connsiteY5" fmla="*/ 2718892 h 4732973"/>
                  <a:gd name="connsiteX6" fmla="*/ 3849533 w 4193197"/>
                  <a:gd name="connsiteY6" fmla="*/ 2632528 h 4732973"/>
                  <a:gd name="connsiteX7" fmla="*/ 3937577 w 4193197"/>
                  <a:gd name="connsiteY7" fmla="*/ 2536450 h 4732973"/>
                  <a:gd name="connsiteX8" fmla="*/ 3870902 w 4193197"/>
                  <a:gd name="connsiteY8" fmla="*/ 2327728 h 4732973"/>
                  <a:gd name="connsiteX9" fmla="*/ 4193179 w 4193197"/>
                  <a:gd name="connsiteY9" fmla="*/ 2118179 h 4732973"/>
                  <a:gd name="connsiteX10" fmla="*/ 3777308 w 4193197"/>
                  <a:gd name="connsiteY10" fmla="*/ 1501455 h 4732973"/>
                  <a:gd name="connsiteX11" fmla="*/ 2185723 w 4193197"/>
                  <a:gd name="connsiteY11" fmla="*/ 398 h 4732973"/>
                  <a:gd name="connsiteX12" fmla="*/ 734030 w 4193197"/>
                  <a:gd name="connsiteY12" fmla="*/ 949751 h 4732973"/>
                  <a:gd name="connsiteX13" fmla="*/ 1201500 w 4193197"/>
                  <a:gd name="connsiteY13" fmla="*/ 2874629 h 4732973"/>
                  <a:gd name="connsiteX14" fmla="*/ 0 w 4193197"/>
                  <a:gd name="connsiteY14" fmla="*/ 4732973 h 4732973"/>
                  <a:gd name="connsiteX0" fmla="*/ 2279716 w 4193197"/>
                  <a:gd name="connsiteY0" fmla="*/ 2810245 h 4732613"/>
                  <a:gd name="connsiteX1" fmla="*/ 2357263 w 4193197"/>
                  <a:gd name="connsiteY1" fmla="*/ 3138467 h 4732613"/>
                  <a:gd name="connsiteX2" fmla="*/ 2817602 w 4193197"/>
                  <a:gd name="connsiteY2" fmla="*/ 3293369 h 4732613"/>
                  <a:gd name="connsiteX3" fmla="*/ 3694648 w 4193197"/>
                  <a:gd name="connsiteY3" fmla="*/ 3318714 h 4732613"/>
                  <a:gd name="connsiteX4" fmla="*/ 3739953 w 4193197"/>
                  <a:gd name="connsiteY4" fmla="*/ 2863915 h 4732613"/>
                  <a:gd name="connsiteX5" fmla="*/ 3894780 w 4193197"/>
                  <a:gd name="connsiteY5" fmla="*/ 2718532 h 4732613"/>
                  <a:gd name="connsiteX6" fmla="*/ 3849533 w 4193197"/>
                  <a:gd name="connsiteY6" fmla="*/ 2632168 h 4732613"/>
                  <a:gd name="connsiteX7" fmla="*/ 3937577 w 4193197"/>
                  <a:gd name="connsiteY7" fmla="*/ 2536090 h 4732613"/>
                  <a:gd name="connsiteX8" fmla="*/ 3870902 w 4193197"/>
                  <a:gd name="connsiteY8" fmla="*/ 2327368 h 4732613"/>
                  <a:gd name="connsiteX9" fmla="*/ 4193179 w 4193197"/>
                  <a:gd name="connsiteY9" fmla="*/ 2117819 h 4732613"/>
                  <a:gd name="connsiteX10" fmla="*/ 3777308 w 4193197"/>
                  <a:gd name="connsiteY10" fmla="*/ 1501095 h 4732613"/>
                  <a:gd name="connsiteX11" fmla="*/ 2185723 w 4193197"/>
                  <a:gd name="connsiteY11" fmla="*/ 38 h 4732613"/>
                  <a:gd name="connsiteX12" fmla="*/ 734030 w 4193197"/>
                  <a:gd name="connsiteY12" fmla="*/ 949391 h 4732613"/>
                  <a:gd name="connsiteX13" fmla="*/ 1201500 w 4193197"/>
                  <a:gd name="connsiteY13" fmla="*/ 2874269 h 4732613"/>
                  <a:gd name="connsiteX14" fmla="*/ 0 w 4193197"/>
                  <a:gd name="connsiteY14" fmla="*/ 4732613 h 4732613"/>
                  <a:gd name="connsiteX0" fmla="*/ 2146101 w 4193197"/>
                  <a:gd name="connsiteY0" fmla="*/ 2793543 h 4732613"/>
                  <a:gd name="connsiteX1" fmla="*/ 2357263 w 4193197"/>
                  <a:gd name="connsiteY1" fmla="*/ 3138467 h 4732613"/>
                  <a:gd name="connsiteX2" fmla="*/ 2817602 w 4193197"/>
                  <a:gd name="connsiteY2" fmla="*/ 3293369 h 4732613"/>
                  <a:gd name="connsiteX3" fmla="*/ 3694648 w 4193197"/>
                  <a:gd name="connsiteY3" fmla="*/ 3318714 h 4732613"/>
                  <a:gd name="connsiteX4" fmla="*/ 3739953 w 4193197"/>
                  <a:gd name="connsiteY4" fmla="*/ 2863915 h 4732613"/>
                  <a:gd name="connsiteX5" fmla="*/ 3894780 w 4193197"/>
                  <a:gd name="connsiteY5" fmla="*/ 2718532 h 4732613"/>
                  <a:gd name="connsiteX6" fmla="*/ 3849533 w 4193197"/>
                  <a:gd name="connsiteY6" fmla="*/ 2632168 h 4732613"/>
                  <a:gd name="connsiteX7" fmla="*/ 3937577 w 4193197"/>
                  <a:gd name="connsiteY7" fmla="*/ 2536090 h 4732613"/>
                  <a:gd name="connsiteX8" fmla="*/ 3870902 w 4193197"/>
                  <a:gd name="connsiteY8" fmla="*/ 2327368 h 4732613"/>
                  <a:gd name="connsiteX9" fmla="*/ 4193179 w 4193197"/>
                  <a:gd name="connsiteY9" fmla="*/ 2117819 h 4732613"/>
                  <a:gd name="connsiteX10" fmla="*/ 3777308 w 4193197"/>
                  <a:gd name="connsiteY10" fmla="*/ 1501095 h 4732613"/>
                  <a:gd name="connsiteX11" fmla="*/ 2185723 w 4193197"/>
                  <a:gd name="connsiteY11" fmla="*/ 38 h 4732613"/>
                  <a:gd name="connsiteX12" fmla="*/ 734030 w 4193197"/>
                  <a:gd name="connsiteY12" fmla="*/ 949391 h 4732613"/>
                  <a:gd name="connsiteX13" fmla="*/ 1201500 w 4193197"/>
                  <a:gd name="connsiteY13" fmla="*/ 2874269 h 4732613"/>
                  <a:gd name="connsiteX14" fmla="*/ 0 w 4193197"/>
                  <a:gd name="connsiteY14" fmla="*/ 4732613 h 4732613"/>
                  <a:gd name="connsiteX0" fmla="*/ 2171154 w 4193197"/>
                  <a:gd name="connsiteY0" fmla="*/ 2793543 h 4732613"/>
                  <a:gd name="connsiteX1" fmla="*/ 2357263 w 4193197"/>
                  <a:gd name="connsiteY1" fmla="*/ 3138467 h 4732613"/>
                  <a:gd name="connsiteX2" fmla="*/ 2817602 w 4193197"/>
                  <a:gd name="connsiteY2" fmla="*/ 3293369 h 4732613"/>
                  <a:gd name="connsiteX3" fmla="*/ 3694648 w 4193197"/>
                  <a:gd name="connsiteY3" fmla="*/ 3318714 h 4732613"/>
                  <a:gd name="connsiteX4" fmla="*/ 3739953 w 4193197"/>
                  <a:gd name="connsiteY4" fmla="*/ 2863915 h 4732613"/>
                  <a:gd name="connsiteX5" fmla="*/ 3894780 w 4193197"/>
                  <a:gd name="connsiteY5" fmla="*/ 2718532 h 4732613"/>
                  <a:gd name="connsiteX6" fmla="*/ 3849533 w 4193197"/>
                  <a:gd name="connsiteY6" fmla="*/ 2632168 h 4732613"/>
                  <a:gd name="connsiteX7" fmla="*/ 3937577 w 4193197"/>
                  <a:gd name="connsiteY7" fmla="*/ 2536090 h 4732613"/>
                  <a:gd name="connsiteX8" fmla="*/ 3870902 w 4193197"/>
                  <a:gd name="connsiteY8" fmla="*/ 2327368 h 4732613"/>
                  <a:gd name="connsiteX9" fmla="*/ 4193179 w 4193197"/>
                  <a:gd name="connsiteY9" fmla="*/ 2117819 h 4732613"/>
                  <a:gd name="connsiteX10" fmla="*/ 3777308 w 4193197"/>
                  <a:gd name="connsiteY10" fmla="*/ 1501095 h 4732613"/>
                  <a:gd name="connsiteX11" fmla="*/ 2185723 w 4193197"/>
                  <a:gd name="connsiteY11" fmla="*/ 38 h 4732613"/>
                  <a:gd name="connsiteX12" fmla="*/ 734030 w 4193197"/>
                  <a:gd name="connsiteY12" fmla="*/ 949391 h 4732613"/>
                  <a:gd name="connsiteX13" fmla="*/ 1201500 w 4193197"/>
                  <a:gd name="connsiteY13" fmla="*/ 2874269 h 4732613"/>
                  <a:gd name="connsiteX14" fmla="*/ 0 w 4193197"/>
                  <a:gd name="connsiteY14" fmla="*/ 4732613 h 4732613"/>
                  <a:gd name="connsiteX0" fmla="*/ 2171154 w 4193197"/>
                  <a:gd name="connsiteY0" fmla="*/ 2793543 h 4732613"/>
                  <a:gd name="connsiteX1" fmla="*/ 2357263 w 4193197"/>
                  <a:gd name="connsiteY1" fmla="*/ 3138467 h 4732613"/>
                  <a:gd name="connsiteX2" fmla="*/ 2817602 w 4193197"/>
                  <a:gd name="connsiteY2" fmla="*/ 3293369 h 4732613"/>
                  <a:gd name="connsiteX3" fmla="*/ 3694648 w 4193197"/>
                  <a:gd name="connsiteY3" fmla="*/ 3318714 h 4732613"/>
                  <a:gd name="connsiteX4" fmla="*/ 3739953 w 4193197"/>
                  <a:gd name="connsiteY4" fmla="*/ 2863915 h 4732613"/>
                  <a:gd name="connsiteX5" fmla="*/ 3894780 w 4193197"/>
                  <a:gd name="connsiteY5" fmla="*/ 2718532 h 4732613"/>
                  <a:gd name="connsiteX6" fmla="*/ 3849533 w 4193197"/>
                  <a:gd name="connsiteY6" fmla="*/ 2632168 h 4732613"/>
                  <a:gd name="connsiteX7" fmla="*/ 3937577 w 4193197"/>
                  <a:gd name="connsiteY7" fmla="*/ 2536090 h 4732613"/>
                  <a:gd name="connsiteX8" fmla="*/ 3870902 w 4193197"/>
                  <a:gd name="connsiteY8" fmla="*/ 2327368 h 4732613"/>
                  <a:gd name="connsiteX9" fmla="*/ 4193179 w 4193197"/>
                  <a:gd name="connsiteY9" fmla="*/ 2117819 h 4732613"/>
                  <a:gd name="connsiteX10" fmla="*/ 3777308 w 4193197"/>
                  <a:gd name="connsiteY10" fmla="*/ 1501095 h 4732613"/>
                  <a:gd name="connsiteX11" fmla="*/ 2185723 w 4193197"/>
                  <a:gd name="connsiteY11" fmla="*/ 38 h 4732613"/>
                  <a:gd name="connsiteX12" fmla="*/ 734030 w 4193197"/>
                  <a:gd name="connsiteY12" fmla="*/ 949391 h 4732613"/>
                  <a:gd name="connsiteX13" fmla="*/ 1201500 w 4193197"/>
                  <a:gd name="connsiteY13" fmla="*/ 2874269 h 4732613"/>
                  <a:gd name="connsiteX14" fmla="*/ 0 w 4193197"/>
                  <a:gd name="connsiteY14" fmla="*/ 4732613 h 47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93197" h="4732613">
                    <a:moveTo>
                      <a:pt x="2171154" y="2793543"/>
                    </a:moveTo>
                    <a:cubicBezTo>
                      <a:pt x="2171137" y="2796491"/>
                      <a:pt x="2241171" y="3055163"/>
                      <a:pt x="2357263" y="3138467"/>
                    </a:cubicBezTo>
                    <a:cubicBezTo>
                      <a:pt x="2473355" y="3221771"/>
                      <a:pt x="2602241" y="3253280"/>
                      <a:pt x="2817602" y="3293369"/>
                    </a:cubicBezTo>
                    <a:cubicBezTo>
                      <a:pt x="3120276" y="3326939"/>
                      <a:pt x="3353266" y="3509048"/>
                      <a:pt x="3694648" y="3318714"/>
                    </a:cubicBezTo>
                    <a:cubicBezTo>
                      <a:pt x="3836971" y="3193620"/>
                      <a:pt x="3740754" y="3068524"/>
                      <a:pt x="3739953" y="2863915"/>
                    </a:cubicBezTo>
                    <a:cubicBezTo>
                      <a:pt x="3775679" y="2763640"/>
                      <a:pt x="3886456" y="2819891"/>
                      <a:pt x="3894780" y="2718532"/>
                    </a:cubicBezTo>
                    <a:cubicBezTo>
                      <a:pt x="3894481" y="2664225"/>
                      <a:pt x="3872007" y="2665768"/>
                      <a:pt x="3849533" y="2632168"/>
                    </a:cubicBezTo>
                    <a:cubicBezTo>
                      <a:pt x="3878881" y="2600142"/>
                      <a:pt x="3931042" y="2590928"/>
                      <a:pt x="3937577" y="2536090"/>
                    </a:cubicBezTo>
                    <a:cubicBezTo>
                      <a:pt x="3940460" y="2476644"/>
                      <a:pt x="3869273" y="2411520"/>
                      <a:pt x="3870902" y="2327368"/>
                    </a:cubicBezTo>
                    <a:cubicBezTo>
                      <a:pt x="3906766" y="2246916"/>
                      <a:pt x="4161291" y="2257906"/>
                      <a:pt x="4193179" y="2117819"/>
                    </a:cubicBezTo>
                    <a:cubicBezTo>
                      <a:pt x="4196354" y="1985132"/>
                      <a:pt x="3794012" y="1784857"/>
                      <a:pt x="3777308" y="1501095"/>
                    </a:cubicBezTo>
                    <a:cubicBezTo>
                      <a:pt x="3788793" y="-21000"/>
                      <a:pt x="2469554" y="2993"/>
                      <a:pt x="2185723" y="38"/>
                    </a:cubicBezTo>
                    <a:cubicBezTo>
                      <a:pt x="1850254" y="-3455"/>
                      <a:pt x="986143" y="238773"/>
                      <a:pt x="734030" y="949391"/>
                    </a:cubicBezTo>
                    <a:cubicBezTo>
                      <a:pt x="415922" y="2116797"/>
                      <a:pt x="1089409" y="2188910"/>
                      <a:pt x="1201500" y="2874269"/>
                    </a:cubicBezTo>
                    <a:cubicBezTo>
                      <a:pt x="1152798" y="3891015"/>
                      <a:pt x="200250" y="4412113"/>
                      <a:pt x="0" y="4732613"/>
                    </a:cubicBezTo>
                  </a:path>
                </a:pathLst>
              </a:custGeom>
              <a:ln w="38100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" name="Group 44">
                <a:extLst>
                  <a:ext uri="{FF2B5EF4-FFF2-40B4-BE49-F238E27FC236}">
                    <a16:creationId xmlns="" xmlns:a16="http://schemas.microsoft.com/office/drawing/2014/main" id="{3970BCCB-9EDC-D749-9EE9-C7F23682CD8A}"/>
                  </a:ext>
                </a:extLst>
              </p:cNvPr>
              <p:cNvGrpSpPr/>
              <p:nvPr/>
            </p:nvGrpSpPr>
            <p:grpSpPr>
              <a:xfrm rot="19540464" flipH="1">
                <a:off x="1999740" y="2347681"/>
                <a:ext cx="3774112" cy="4277087"/>
                <a:chOff x="5365048" y="479821"/>
                <a:chExt cx="8036930" cy="910801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Freeform: Shape 45">
                  <a:extLst>
                    <a:ext uri="{FF2B5EF4-FFF2-40B4-BE49-F238E27FC236}">
                      <a16:creationId xmlns="" xmlns:a16="http://schemas.microsoft.com/office/drawing/2014/main" id="{3CC00632-5E2C-1EFB-C22B-B30A4A0C2B03}"/>
                    </a:ext>
                  </a:extLst>
                </p:cNvPr>
                <p:cNvSpPr/>
                <p:nvPr/>
              </p:nvSpPr>
              <p:spPr>
                <a:xfrm>
                  <a:off x="11674969" y="8268753"/>
                  <a:ext cx="1052700" cy="1319078"/>
                </a:xfrm>
                <a:custGeom>
                  <a:avLst/>
                  <a:gdLst>
                    <a:gd name="connsiteX0" fmla="*/ 0 w 266700"/>
                    <a:gd name="connsiteY0" fmla="*/ 0 h 438150"/>
                    <a:gd name="connsiteX1" fmla="*/ 19050 w 266700"/>
                    <a:gd name="connsiteY1" fmla="*/ 438150 h 438150"/>
                    <a:gd name="connsiteX2" fmla="*/ 266700 w 266700"/>
                    <a:gd name="connsiteY2" fmla="*/ 76200 h 438150"/>
                    <a:gd name="connsiteX3" fmla="*/ 0 w 266700"/>
                    <a:gd name="connsiteY3" fmla="*/ 0 h 438150"/>
                    <a:gd name="connsiteX0" fmla="*/ 0 w 366579"/>
                    <a:gd name="connsiteY0" fmla="*/ 0 h 459339"/>
                    <a:gd name="connsiteX1" fmla="*/ 366579 w 366579"/>
                    <a:gd name="connsiteY1" fmla="*/ 459339 h 459339"/>
                    <a:gd name="connsiteX2" fmla="*/ 266700 w 366579"/>
                    <a:gd name="connsiteY2" fmla="*/ 76200 h 459339"/>
                    <a:gd name="connsiteX3" fmla="*/ 0 w 366579"/>
                    <a:gd name="connsiteY3" fmla="*/ 0 h 459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6579" h="459339">
                      <a:moveTo>
                        <a:pt x="0" y="0"/>
                      </a:moveTo>
                      <a:lnTo>
                        <a:pt x="366579" y="459339"/>
                      </a:lnTo>
                      <a:lnTo>
                        <a:pt x="266700" y="76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Freeform: Shape 46">
                  <a:extLst>
                    <a:ext uri="{FF2B5EF4-FFF2-40B4-BE49-F238E27FC236}">
                      <a16:creationId xmlns="" xmlns:a16="http://schemas.microsoft.com/office/drawing/2014/main" id="{4FD9DC22-F88D-B123-99F7-93DA8C19E448}"/>
                    </a:ext>
                  </a:extLst>
                </p:cNvPr>
                <p:cNvSpPr/>
                <p:nvPr/>
              </p:nvSpPr>
              <p:spPr>
                <a:xfrm>
                  <a:off x="9107326" y="6879846"/>
                  <a:ext cx="3333521" cy="1613816"/>
                </a:xfrm>
                <a:custGeom>
                  <a:avLst/>
                  <a:gdLst>
                    <a:gd name="connsiteX0" fmla="*/ 1219200 w 1219200"/>
                    <a:gd name="connsiteY0" fmla="*/ 561975 h 561975"/>
                    <a:gd name="connsiteX1" fmla="*/ 438150 w 1219200"/>
                    <a:gd name="connsiteY1" fmla="*/ 0 h 561975"/>
                    <a:gd name="connsiteX2" fmla="*/ 0 w 1219200"/>
                    <a:gd name="connsiteY2" fmla="*/ 361950 h 561975"/>
                    <a:gd name="connsiteX3" fmla="*/ 1219200 w 1219200"/>
                    <a:gd name="connsiteY3" fmla="*/ 561975 h 561975"/>
                    <a:gd name="connsiteX0" fmla="*/ 1158170 w 1158170"/>
                    <a:gd name="connsiteY0" fmla="*/ 561975 h 561975"/>
                    <a:gd name="connsiteX1" fmla="*/ 377120 w 1158170"/>
                    <a:gd name="connsiteY1" fmla="*/ 0 h 561975"/>
                    <a:gd name="connsiteX2" fmla="*/ 0 w 1158170"/>
                    <a:gd name="connsiteY2" fmla="*/ 375217 h 561975"/>
                    <a:gd name="connsiteX3" fmla="*/ 1158170 w 1158170"/>
                    <a:gd name="connsiteY3" fmla="*/ 561975 h 561975"/>
                    <a:gd name="connsiteX0" fmla="*/ 1160823 w 1160823"/>
                    <a:gd name="connsiteY0" fmla="*/ 561975 h 561975"/>
                    <a:gd name="connsiteX1" fmla="*/ 379773 w 1160823"/>
                    <a:gd name="connsiteY1" fmla="*/ 0 h 561975"/>
                    <a:gd name="connsiteX2" fmla="*/ 0 w 1160823"/>
                    <a:gd name="connsiteY2" fmla="*/ 367257 h 561975"/>
                    <a:gd name="connsiteX3" fmla="*/ 1160823 w 1160823"/>
                    <a:gd name="connsiteY3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0823" h="561975">
                      <a:moveTo>
                        <a:pt x="1160823" y="561975"/>
                      </a:moveTo>
                      <a:lnTo>
                        <a:pt x="379773" y="0"/>
                      </a:lnTo>
                      <a:lnTo>
                        <a:pt x="0" y="367257"/>
                      </a:lnTo>
                      <a:lnTo>
                        <a:pt x="1160823" y="5619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Freeform: Shape 47">
                  <a:extLst>
                    <a:ext uri="{FF2B5EF4-FFF2-40B4-BE49-F238E27FC236}">
                      <a16:creationId xmlns="" xmlns:a16="http://schemas.microsoft.com/office/drawing/2014/main" id="{009F0071-1699-70EA-05B3-86D12C661D1B}"/>
                    </a:ext>
                  </a:extLst>
                </p:cNvPr>
                <p:cNvSpPr/>
                <p:nvPr/>
              </p:nvSpPr>
              <p:spPr>
                <a:xfrm>
                  <a:off x="5365048" y="5540922"/>
                  <a:ext cx="1132617" cy="452885"/>
                </a:xfrm>
                <a:custGeom>
                  <a:avLst/>
                  <a:gdLst>
                    <a:gd name="connsiteX0" fmla="*/ 133350 w 276225"/>
                    <a:gd name="connsiteY0" fmla="*/ 0 h 200025"/>
                    <a:gd name="connsiteX1" fmla="*/ 0 w 276225"/>
                    <a:gd name="connsiteY1" fmla="*/ 200025 h 200025"/>
                    <a:gd name="connsiteX2" fmla="*/ 276225 w 276225"/>
                    <a:gd name="connsiteY2" fmla="*/ 152400 h 200025"/>
                    <a:gd name="connsiteX3" fmla="*/ 133350 w 276225"/>
                    <a:gd name="connsiteY3" fmla="*/ 0 h 200025"/>
                    <a:gd name="connsiteX0" fmla="*/ 157232 w 276225"/>
                    <a:gd name="connsiteY0" fmla="*/ 0 h 205332"/>
                    <a:gd name="connsiteX1" fmla="*/ 0 w 276225"/>
                    <a:gd name="connsiteY1" fmla="*/ 205332 h 205332"/>
                    <a:gd name="connsiteX2" fmla="*/ 276225 w 276225"/>
                    <a:gd name="connsiteY2" fmla="*/ 157707 h 205332"/>
                    <a:gd name="connsiteX3" fmla="*/ 157232 w 276225"/>
                    <a:gd name="connsiteY3" fmla="*/ 0 h 205332"/>
                    <a:gd name="connsiteX0" fmla="*/ 275415 w 394408"/>
                    <a:gd name="connsiteY0" fmla="*/ 0 h 157707"/>
                    <a:gd name="connsiteX1" fmla="*/ 0 w 394408"/>
                    <a:gd name="connsiteY1" fmla="*/ 150097 h 157707"/>
                    <a:gd name="connsiteX2" fmla="*/ 394408 w 394408"/>
                    <a:gd name="connsiteY2" fmla="*/ 157707 h 157707"/>
                    <a:gd name="connsiteX3" fmla="*/ 275415 w 394408"/>
                    <a:gd name="connsiteY3" fmla="*/ 0 h 157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4408" h="157707">
                      <a:moveTo>
                        <a:pt x="275415" y="0"/>
                      </a:moveTo>
                      <a:lnTo>
                        <a:pt x="0" y="150097"/>
                      </a:lnTo>
                      <a:lnTo>
                        <a:pt x="394408" y="157707"/>
                      </a:lnTo>
                      <a:lnTo>
                        <a:pt x="275415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Freeform: Shape 48">
                  <a:extLst>
                    <a:ext uri="{FF2B5EF4-FFF2-40B4-BE49-F238E27FC236}">
                      <a16:creationId xmlns="" xmlns:a16="http://schemas.microsoft.com/office/drawing/2014/main" id="{0264A7DD-6C0C-CF7E-59FC-8769BFF65943}"/>
                    </a:ext>
                  </a:extLst>
                </p:cNvPr>
                <p:cNvSpPr/>
                <p:nvPr/>
              </p:nvSpPr>
              <p:spPr>
                <a:xfrm>
                  <a:off x="6149698" y="5215816"/>
                  <a:ext cx="1586463" cy="2373441"/>
                </a:xfrm>
                <a:custGeom>
                  <a:avLst/>
                  <a:gdLst>
                    <a:gd name="connsiteX0" fmla="*/ 552450 w 552450"/>
                    <a:gd name="connsiteY0" fmla="*/ 0 h 847725"/>
                    <a:gd name="connsiteX1" fmla="*/ 0 w 552450"/>
                    <a:gd name="connsiteY1" fmla="*/ 114300 h 847725"/>
                    <a:gd name="connsiteX2" fmla="*/ 523875 w 552450"/>
                    <a:gd name="connsiteY2" fmla="*/ 847725 h 847725"/>
                    <a:gd name="connsiteX3" fmla="*/ 552450 w 552450"/>
                    <a:gd name="connsiteY3" fmla="*/ 0 h 847725"/>
                    <a:gd name="connsiteX0" fmla="*/ 552450 w 552450"/>
                    <a:gd name="connsiteY0" fmla="*/ 0 h 826497"/>
                    <a:gd name="connsiteX1" fmla="*/ 0 w 552450"/>
                    <a:gd name="connsiteY1" fmla="*/ 114300 h 826497"/>
                    <a:gd name="connsiteX2" fmla="*/ 502647 w 552450"/>
                    <a:gd name="connsiteY2" fmla="*/ 826497 h 826497"/>
                    <a:gd name="connsiteX3" fmla="*/ 552450 w 552450"/>
                    <a:gd name="connsiteY3" fmla="*/ 0 h 826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2450" h="826497">
                      <a:moveTo>
                        <a:pt x="552450" y="0"/>
                      </a:moveTo>
                      <a:lnTo>
                        <a:pt x="0" y="114300"/>
                      </a:lnTo>
                      <a:lnTo>
                        <a:pt x="502647" y="826497"/>
                      </a:lnTo>
                      <a:lnTo>
                        <a:pt x="55245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9200000" scaled="0"/>
                </a:gra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Freeform: Shape 49">
                  <a:extLst>
                    <a:ext uri="{FF2B5EF4-FFF2-40B4-BE49-F238E27FC236}">
                      <a16:creationId xmlns="" xmlns:a16="http://schemas.microsoft.com/office/drawing/2014/main" id="{4F847A72-CA5D-ADC5-324F-6E9962D2719F}"/>
                    </a:ext>
                  </a:extLst>
                </p:cNvPr>
                <p:cNvSpPr/>
                <p:nvPr/>
              </p:nvSpPr>
              <p:spPr>
                <a:xfrm>
                  <a:off x="9871174" y="2566277"/>
                  <a:ext cx="3530804" cy="3853064"/>
                </a:xfrm>
                <a:custGeom>
                  <a:avLst/>
                  <a:gdLst>
                    <a:gd name="connsiteX0" fmla="*/ 1019175 w 1019175"/>
                    <a:gd name="connsiteY0" fmla="*/ 0 h 1390650"/>
                    <a:gd name="connsiteX1" fmla="*/ 0 w 1019175"/>
                    <a:gd name="connsiteY1" fmla="*/ 295275 h 1390650"/>
                    <a:gd name="connsiteX2" fmla="*/ 19050 w 1019175"/>
                    <a:gd name="connsiteY2" fmla="*/ 1390650 h 1390650"/>
                    <a:gd name="connsiteX3" fmla="*/ 1019175 w 1019175"/>
                    <a:gd name="connsiteY3" fmla="*/ 0 h 1390650"/>
                    <a:gd name="connsiteX0" fmla="*/ 1113905 w 1113905"/>
                    <a:gd name="connsiteY0" fmla="*/ 0 h 1390650"/>
                    <a:gd name="connsiteX1" fmla="*/ 0 w 1113905"/>
                    <a:gd name="connsiteY1" fmla="*/ 643150 h 1390650"/>
                    <a:gd name="connsiteX2" fmla="*/ 113780 w 1113905"/>
                    <a:gd name="connsiteY2" fmla="*/ 1390650 h 1390650"/>
                    <a:gd name="connsiteX3" fmla="*/ 1113905 w 1113905"/>
                    <a:gd name="connsiteY3" fmla="*/ 0 h 1390650"/>
                    <a:gd name="connsiteX0" fmla="*/ 1229522 w 1229522"/>
                    <a:gd name="connsiteY0" fmla="*/ 0 h 1341742"/>
                    <a:gd name="connsiteX1" fmla="*/ 0 w 1229522"/>
                    <a:gd name="connsiteY1" fmla="*/ 594242 h 1341742"/>
                    <a:gd name="connsiteX2" fmla="*/ 113780 w 1229522"/>
                    <a:gd name="connsiteY2" fmla="*/ 1341742 h 1341742"/>
                    <a:gd name="connsiteX3" fmla="*/ 1229522 w 1229522"/>
                    <a:gd name="connsiteY3" fmla="*/ 0 h 1341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9522" h="1341742">
                      <a:moveTo>
                        <a:pt x="1229522" y="0"/>
                      </a:moveTo>
                      <a:lnTo>
                        <a:pt x="0" y="594242"/>
                      </a:lnTo>
                      <a:lnTo>
                        <a:pt x="113780" y="1341742"/>
                      </a:lnTo>
                      <a:lnTo>
                        <a:pt x="122952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19200000" scaled="0"/>
                </a:gra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: Shape 50">
                  <a:extLst>
                    <a:ext uri="{FF2B5EF4-FFF2-40B4-BE49-F238E27FC236}">
                      <a16:creationId xmlns="" xmlns:a16="http://schemas.microsoft.com/office/drawing/2014/main" id="{48D0A54D-4731-2909-1ADC-1CF1B3B050CF}"/>
                    </a:ext>
                  </a:extLst>
                </p:cNvPr>
                <p:cNvSpPr/>
                <p:nvPr/>
              </p:nvSpPr>
              <p:spPr>
                <a:xfrm>
                  <a:off x="7585440" y="3324702"/>
                  <a:ext cx="2667179" cy="4626397"/>
                </a:xfrm>
                <a:custGeom>
                  <a:avLst/>
                  <a:gdLst>
                    <a:gd name="connsiteX0" fmla="*/ 528637 w 928687"/>
                    <a:gd name="connsiteY0" fmla="*/ 1628775 h 1628775"/>
                    <a:gd name="connsiteX1" fmla="*/ 0 w 928687"/>
                    <a:gd name="connsiteY1" fmla="*/ 1500188 h 1628775"/>
                    <a:gd name="connsiteX2" fmla="*/ 71437 w 928687"/>
                    <a:gd name="connsiteY2" fmla="*/ 0 h 1628775"/>
                    <a:gd name="connsiteX3" fmla="*/ 928687 w 928687"/>
                    <a:gd name="connsiteY3" fmla="*/ 1271588 h 1628775"/>
                    <a:gd name="connsiteX4" fmla="*/ 528637 w 928687"/>
                    <a:gd name="connsiteY4" fmla="*/ 1628775 h 1628775"/>
                    <a:gd name="connsiteX0" fmla="*/ 542925 w 942975"/>
                    <a:gd name="connsiteY0" fmla="*/ 1304925 h 1304925"/>
                    <a:gd name="connsiteX1" fmla="*/ 14288 w 942975"/>
                    <a:gd name="connsiteY1" fmla="*/ 1176338 h 1304925"/>
                    <a:gd name="connsiteX2" fmla="*/ 0 w 942975"/>
                    <a:gd name="connsiteY2" fmla="*/ 0 h 1304925"/>
                    <a:gd name="connsiteX3" fmla="*/ 942975 w 942975"/>
                    <a:gd name="connsiteY3" fmla="*/ 947738 h 1304925"/>
                    <a:gd name="connsiteX4" fmla="*/ 542925 w 942975"/>
                    <a:gd name="connsiteY4" fmla="*/ 1304925 h 1304925"/>
                    <a:gd name="connsiteX0" fmla="*/ 528637 w 928687"/>
                    <a:gd name="connsiteY0" fmla="*/ 1581150 h 1581150"/>
                    <a:gd name="connsiteX1" fmla="*/ 0 w 928687"/>
                    <a:gd name="connsiteY1" fmla="*/ 1452563 h 1581150"/>
                    <a:gd name="connsiteX2" fmla="*/ 61912 w 928687"/>
                    <a:gd name="connsiteY2" fmla="*/ 0 h 1581150"/>
                    <a:gd name="connsiteX3" fmla="*/ 928687 w 928687"/>
                    <a:gd name="connsiteY3" fmla="*/ 1223963 h 1581150"/>
                    <a:gd name="connsiteX4" fmla="*/ 528637 w 928687"/>
                    <a:gd name="connsiteY4" fmla="*/ 1581150 h 1581150"/>
                    <a:gd name="connsiteX0" fmla="*/ 528637 w 928687"/>
                    <a:gd name="connsiteY0" fmla="*/ 1619250 h 1619250"/>
                    <a:gd name="connsiteX1" fmla="*/ 0 w 928687"/>
                    <a:gd name="connsiteY1" fmla="*/ 1490663 h 1619250"/>
                    <a:gd name="connsiteX2" fmla="*/ 42862 w 928687"/>
                    <a:gd name="connsiteY2" fmla="*/ 0 h 1619250"/>
                    <a:gd name="connsiteX3" fmla="*/ 928687 w 928687"/>
                    <a:gd name="connsiteY3" fmla="*/ 1262063 h 1619250"/>
                    <a:gd name="connsiteX4" fmla="*/ 528637 w 928687"/>
                    <a:gd name="connsiteY4" fmla="*/ 1619250 h 1619250"/>
                    <a:gd name="connsiteX0" fmla="*/ 528637 w 928687"/>
                    <a:gd name="connsiteY0" fmla="*/ 1614196 h 1614196"/>
                    <a:gd name="connsiteX1" fmla="*/ 0 w 928687"/>
                    <a:gd name="connsiteY1" fmla="*/ 1485609 h 1614196"/>
                    <a:gd name="connsiteX2" fmla="*/ 47916 w 928687"/>
                    <a:gd name="connsiteY2" fmla="*/ 0 h 1614196"/>
                    <a:gd name="connsiteX3" fmla="*/ 928687 w 928687"/>
                    <a:gd name="connsiteY3" fmla="*/ 1257009 h 1614196"/>
                    <a:gd name="connsiteX4" fmla="*/ 528637 w 928687"/>
                    <a:gd name="connsiteY4" fmla="*/ 1614196 h 1614196"/>
                    <a:gd name="connsiteX0" fmla="*/ 528637 w 928687"/>
                    <a:gd name="connsiteY0" fmla="*/ 1442351 h 1442351"/>
                    <a:gd name="connsiteX1" fmla="*/ 0 w 928687"/>
                    <a:gd name="connsiteY1" fmla="*/ 1313764 h 1442351"/>
                    <a:gd name="connsiteX2" fmla="*/ 2427 w 928687"/>
                    <a:gd name="connsiteY2" fmla="*/ 0 h 1442351"/>
                    <a:gd name="connsiteX3" fmla="*/ 928687 w 928687"/>
                    <a:gd name="connsiteY3" fmla="*/ 1085164 h 1442351"/>
                    <a:gd name="connsiteX4" fmla="*/ 528637 w 928687"/>
                    <a:gd name="connsiteY4" fmla="*/ 1442351 h 1442351"/>
                    <a:gd name="connsiteX0" fmla="*/ 528637 w 928687"/>
                    <a:gd name="connsiteY0" fmla="*/ 1624305 h 1624305"/>
                    <a:gd name="connsiteX1" fmla="*/ 0 w 928687"/>
                    <a:gd name="connsiteY1" fmla="*/ 1495718 h 1624305"/>
                    <a:gd name="connsiteX2" fmla="*/ 47916 w 928687"/>
                    <a:gd name="connsiteY2" fmla="*/ 0 h 1624305"/>
                    <a:gd name="connsiteX3" fmla="*/ 928687 w 928687"/>
                    <a:gd name="connsiteY3" fmla="*/ 1267118 h 1624305"/>
                    <a:gd name="connsiteX4" fmla="*/ 528637 w 928687"/>
                    <a:gd name="connsiteY4" fmla="*/ 1624305 h 1624305"/>
                    <a:gd name="connsiteX0" fmla="*/ 528637 w 928687"/>
                    <a:gd name="connsiteY0" fmla="*/ 1616345 h 1616345"/>
                    <a:gd name="connsiteX1" fmla="*/ 0 w 928687"/>
                    <a:gd name="connsiteY1" fmla="*/ 1487758 h 1616345"/>
                    <a:gd name="connsiteX2" fmla="*/ 53223 w 928687"/>
                    <a:gd name="connsiteY2" fmla="*/ 0 h 1616345"/>
                    <a:gd name="connsiteX3" fmla="*/ 928687 w 928687"/>
                    <a:gd name="connsiteY3" fmla="*/ 1259158 h 1616345"/>
                    <a:gd name="connsiteX4" fmla="*/ 528637 w 928687"/>
                    <a:gd name="connsiteY4" fmla="*/ 1616345 h 1616345"/>
                    <a:gd name="connsiteX0" fmla="*/ 528637 w 928687"/>
                    <a:gd name="connsiteY0" fmla="*/ 1618998 h 1618998"/>
                    <a:gd name="connsiteX1" fmla="*/ 0 w 928687"/>
                    <a:gd name="connsiteY1" fmla="*/ 1490411 h 1618998"/>
                    <a:gd name="connsiteX2" fmla="*/ 55877 w 928687"/>
                    <a:gd name="connsiteY2" fmla="*/ 0 h 1618998"/>
                    <a:gd name="connsiteX3" fmla="*/ 928687 w 928687"/>
                    <a:gd name="connsiteY3" fmla="*/ 1261811 h 1618998"/>
                    <a:gd name="connsiteX4" fmla="*/ 528637 w 928687"/>
                    <a:gd name="connsiteY4" fmla="*/ 1618998 h 1618998"/>
                    <a:gd name="connsiteX0" fmla="*/ 528637 w 928687"/>
                    <a:gd name="connsiteY0" fmla="*/ 1611038 h 1611038"/>
                    <a:gd name="connsiteX1" fmla="*/ 0 w 928687"/>
                    <a:gd name="connsiteY1" fmla="*/ 1482451 h 1611038"/>
                    <a:gd name="connsiteX2" fmla="*/ 50570 w 928687"/>
                    <a:gd name="connsiteY2" fmla="*/ 0 h 1611038"/>
                    <a:gd name="connsiteX3" fmla="*/ 928687 w 928687"/>
                    <a:gd name="connsiteY3" fmla="*/ 1253851 h 1611038"/>
                    <a:gd name="connsiteX4" fmla="*/ 528637 w 928687"/>
                    <a:gd name="connsiteY4" fmla="*/ 1611038 h 1611038"/>
                    <a:gd name="connsiteX0" fmla="*/ 536444 w 936494"/>
                    <a:gd name="connsiteY0" fmla="*/ 1597771 h 1597771"/>
                    <a:gd name="connsiteX1" fmla="*/ 7807 w 936494"/>
                    <a:gd name="connsiteY1" fmla="*/ 1469184 h 1597771"/>
                    <a:gd name="connsiteX2" fmla="*/ 0 w 936494"/>
                    <a:gd name="connsiteY2" fmla="*/ 0 h 1597771"/>
                    <a:gd name="connsiteX3" fmla="*/ 936494 w 936494"/>
                    <a:gd name="connsiteY3" fmla="*/ 1240584 h 1597771"/>
                    <a:gd name="connsiteX4" fmla="*/ 536444 w 936494"/>
                    <a:gd name="connsiteY4" fmla="*/ 1597771 h 1597771"/>
                    <a:gd name="connsiteX0" fmla="*/ 528735 w 928785"/>
                    <a:gd name="connsiteY0" fmla="*/ 1611038 h 1611038"/>
                    <a:gd name="connsiteX1" fmla="*/ 98 w 928785"/>
                    <a:gd name="connsiteY1" fmla="*/ 1482451 h 1611038"/>
                    <a:gd name="connsiteX2" fmla="*/ 45361 w 928785"/>
                    <a:gd name="connsiteY2" fmla="*/ 0 h 1611038"/>
                    <a:gd name="connsiteX3" fmla="*/ 928785 w 928785"/>
                    <a:gd name="connsiteY3" fmla="*/ 1253851 h 1611038"/>
                    <a:gd name="connsiteX4" fmla="*/ 528735 w 928785"/>
                    <a:gd name="connsiteY4" fmla="*/ 1611038 h 1611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8785" h="1611038">
                      <a:moveTo>
                        <a:pt x="528735" y="1611038"/>
                      </a:moveTo>
                      <a:lnTo>
                        <a:pt x="98" y="1482451"/>
                      </a:lnTo>
                      <a:cubicBezTo>
                        <a:pt x="-2504" y="992723"/>
                        <a:pt x="47963" y="489728"/>
                        <a:pt x="45361" y="0"/>
                      </a:cubicBezTo>
                      <a:lnTo>
                        <a:pt x="928785" y="1253851"/>
                      </a:lnTo>
                      <a:lnTo>
                        <a:pt x="528735" y="1611038"/>
                      </a:lnTo>
                      <a:close/>
                    </a:path>
                  </a:pathLst>
                </a:custGeom>
                <a:solidFill>
                  <a:schemeClr val="accent1">
                    <a:lumMod val="90000"/>
                  </a:scheme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: Shape 51">
                  <a:extLst>
                    <a:ext uri="{FF2B5EF4-FFF2-40B4-BE49-F238E27FC236}">
                      <a16:creationId xmlns="" xmlns:a16="http://schemas.microsoft.com/office/drawing/2014/main" id="{AE076777-E395-A2E6-2916-D1B03065940F}"/>
                    </a:ext>
                  </a:extLst>
                </p:cNvPr>
                <p:cNvSpPr/>
                <p:nvPr/>
              </p:nvSpPr>
              <p:spPr>
                <a:xfrm>
                  <a:off x="7708808" y="479821"/>
                  <a:ext cx="2543813" cy="6474124"/>
                </a:xfrm>
                <a:custGeom>
                  <a:avLst/>
                  <a:gdLst>
                    <a:gd name="connsiteX0" fmla="*/ 0 w 885825"/>
                    <a:gd name="connsiteY0" fmla="*/ 914400 h 2171700"/>
                    <a:gd name="connsiteX1" fmla="*/ 871538 w 885825"/>
                    <a:gd name="connsiteY1" fmla="*/ 0 h 2171700"/>
                    <a:gd name="connsiteX2" fmla="*/ 885825 w 885825"/>
                    <a:gd name="connsiteY2" fmla="*/ 2171700 h 2171700"/>
                    <a:gd name="connsiteX3" fmla="*/ 0 w 885825"/>
                    <a:gd name="connsiteY3" fmla="*/ 914400 h 2171700"/>
                    <a:gd name="connsiteX0" fmla="*/ 0 w 885825"/>
                    <a:gd name="connsiteY0" fmla="*/ 997167 h 2254467"/>
                    <a:gd name="connsiteX1" fmla="*/ 675879 w 885825"/>
                    <a:gd name="connsiteY1" fmla="*/ 0 h 2254467"/>
                    <a:gd name="connsiteX2" fmla="*/ 885825 w 885825"/>
                    <a:gd name="connsiteY2" fmla="*/ 2254467 h 2254467"/>
                    <a:gd name="connsiteX3" fmla="*/ 0 w 885825"/>
                    <a:gd name="connsiteY3" fmla="*/ 997167 h 2254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5825" h="2254467">
                      <a:moveTo>
                        <a:pt x="0" y="997167"/>
                      </a:moveTo>
                      <a:lnTo>
                        <a:pt x="675879" y="0"/>
                      </a:lnTo>
                      <a:cubicBezTo>
                        <a:pt x="680641" y="723900"/>
                        <a:pt x="881063" y="1530567"/>
                        <a:pt x="885825" y="2254467"/>
                      </a:cubicBezTo>
                      <a:lnTo>
                        <a:pt x="0" y="99716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" name="Прямоугольник 3"/>
          <p:cNvSpPr/>
          <p:nvPr/>
        </p:nvSpPr>
        <p:spPr>
          <a:xfrm>
            <a:off x="7500662" y="2283154"/>
            <a:ext cx="3533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умения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визуально интересных материалов, интегрируя в них мультимедиа, анимацию, гипертекстовые элементы,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QR-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т.д.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8818" y="79083"/>
            <a:ext cx="11663423" cy="109518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</a:rPr>
              <a:t>ИССЛЕДОВАТЕЛЬСКАЯ КОМПЕТЕНТНОСТЬ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64672" y="1927966"/>
            <a:ext cx="11267569" cy="3959084"/>
            <a:chOff x="722009" y="2178337"/>
            <a:chExt cx="11267569" cy="395908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19D87026-F74B-45CF-8F86-D020742CA0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0298" y="2623457"/>
              <a:ext cx="7023490" cy="23796"/>
            </a:xfrm>
            <a:prstGeom prst="line">
              <a:avLst/>
            </a:prstGeom>
            <a:ln w="254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Группа 9"/>
            <p:cNvGrpSpPr/>
            <p:nvPr/>
          </p:nvGrpSpPr>
          <p:grpSpPr>
            <a:xfrm>
              <a:off x="11141168" y="2296737"/>
              <a:ext cx="701031" cy="701031"/>
              <a:chOff x="11141168" y="2296737"/>
              <a:chExt cx="701031" cy="701031"/>
            </a:xfrm>
          </p:grpSpPr>
          <p:sp>
            <p:nvSpPr>
              <p:cNvPr id="46" name="Donut 59">
                <a:extLst>
                  <a:ext uri="{FF2B5EF4-FFF2-40B4-BE49-F238E27FC236}">
                    <a16:creationId xmlns="" xmlns:a16="http://schemas.microsoft.com/office/drawing/2014/main" id="{34F4E1FE-C941-D0A0-063F-6C17F3A43A87}"/>
                  </a:ext>
                </a:extLst>
              </p:cNvPr>
              <p:cNvSpPr/>
              <p:nvPr/>
            </p:nvSpPr>
            <p:spPr>
              <a:xfrm>
                <a:off x="11141168" y="2296737"/>
                <a:ext cx="701031" cy="701031"/>
              </a:xfrm>
              <a:prstGeom prst="donut">
                <a:avLst>
                  <a:gd name="adj" fmla="val 873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ame 17">
                <a:extLst>
                  <a:ext uri="{FF2B5EF4-FFF2-40B4-BE49-F238E27FC236}">
                    <a16:creationId xmlns="" xmlns:a16="http://schemas.microsoft.com/office/drawing/2014/main" id="{84C304EF-4F96-4C23-8DF3-9BC36BDA6922}"/>
                  </a:ext>
                </a:extLst>
              </p:cNvPr>
              <p:cNvSpPr/>
              <p:nvPr/>
            </p:nvSpPr>
            <p:spPr>
              <a:xfrm>
                <a:off x="11344303" y="2476077"/>
                <a:ext cx="294760" cy="294760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415456" y="380544"/>
                    </a:moveTo>
                    <a:lnTo>
                      <a:pt x="415456" y="385333"/>
                    </a:lnTo>
                    <a:lnTo>
                      <a:pt x="385333" y="385333"/>
                    </a:lnTo>
                    <a:lnTo>
                      <a:pt x="385333" y="2854667"/>
                    </a:lnTo>
                    <a:lnTo>
                      <a:pt x="1529120" y="2854667"/>
                    </a:lnTo>
                    <a:cubicBezTo>
                      <a:pt x="1267123" y="2430711"/>
                      <a:pt x="997530" y="1721825"/>
                      <a:pt x="436017" y="1672600"/>
                    </a:cubicBezTo>
                    <a:lnTo>
                      <a:pt x="600235" y="1185112"/>
                    </a:lnTo>
                    <a:cubicBezTo>
                      <a:pt x="1132790" y="1359573"/>
                      <a:pt x="1278822" y="1550851"/>
                      <a:pt x="1544730" y="1923929"/>
                    </a:cubicBezTo>
                    <a:cubicBezTo>
                      <a:pt x="1789452" y="1379400"/>
                      <a:pt x="1927092" y="1088696"/>
                      <a:pt x="2233403" y="596568"/>
                    </a:cubicBezTo>
                    <a:lnTo>
                      <a:pt x="2770666" y="596568"/>
                    </a:lnTo>
                    <a:cubicBezTo>
                      <a:pt x="2331495" y="1220469"/>
                      <a:pt x="1907612" y="2113878"/>
                      <a:pt x="1578489" y="2854667"/>
                    </a:cubicBezTo>
                    <a:lnTo>
                      <a:pt x="2854667" y="2854667"/>
                    </a:lnTo>
                    <a:lnTo>
                      <a:pt x="2854667" y="596568"/>
                    </a:lnTo>
                    <a:lnTo>
                      <a:pt x="2858395" y="596568"/>
                    </a:lnTo>
                    <a:lnTo>
                      <a:pt x="2858395" y="380544"/>
                    </a:lnTo>
                    <a:close/>
                    <a:moveTo>
                      <a:pt x="0" y="0"/>
                    </a:moveTo>
                    <a:lnTo>
                      <a:pt x="3240000" y="0"/>
                    </a:lnTo>
                    <a:lnTo>
                      <a:pt x="3240000" y="3240000"/>
                    </a:lnTo>
                    <a:lnTo>
                      <a:pt x="0" y="32400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722009" y="2178337"/>
              <a:ext cx="3997270" cy="3959084"/>
              <a:chOff x="3917694" y="2538754"/>
              <a:chExt cx="3013123" cy="3015239"/>
            </a:xfrm>
          </p:grpSpPr>
          <p:sp>
            <p:nvSpPr>
              <p:cNvPr id="32" name="Donut 1">
                <a:extLst>
                  <a:ext uri="{FF2B5EF4-FFF2-40B4-BE49-F238E27FC236}">
                    <a16:creationId xmlns="" xmlns:a16="http://schemas.microsoft.com/office/drawing/2014/main" id="{1B6717BA-E5A2-4F1C-899D-6ABFCCBBE942}"/>
                  </a:ext>
                </a:extLst>
              </p:cNvPr>
              <p:cNvSpPr/>
              <p:nvPr/>
            </p:nvSpPr>
            <p:spPr>
              <a:xfrm>
                <a:off x="3917694" y="2538754"/>
                <a:ext cx="3013123" cy="3015239"/>
              </a:xfrm>
              <a:prstGeom prst="donut">
                <a:avLst>
                  <a:gd name="adj" fmla="val 497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2" name="Group 52">
                <a:extLst>
                  <a:ext uri="{FF2B5EF4-FFF2-40B4-BE49-F238E27FC236}">
                    <a16:creationId xmlns="" xmlns:a16="http://schemas.microsoft.com/office/drawing/2014/main" id="{300F3855-1D5F-0BE9-FAA8-1A1F11D3AA60}"/>
                  </a:ext>
                </a:extLst>
              </p:cNvPr>
              <p:cNvGrpSpPr/>
              <p:nvPr/>
            </p:nvGrpSpPr>
            <p:grpSpPr>
              <a:xfrm>
                <a:off x="4537558" y="2796023"/>
                <a:ext cx="1952248" cy="2259105"/>
                <a:chOff x="136327" y="2284439"/>
                <a:chExt cx="6956676" cy="7851588"/>
              </a:xfrm>
            </p:grpSpPr>
            <p:sp>
              <p:nvSpPr>
                <p:cNvPr id="14" name="Freeform 2">
                  <a:extLst>
                    <a:ext uri="{FF2B5EF4-FFF2-40B4-BE49-F238E27FC236}">
                      <a16:creationId xmlns="" xmlns:a16="http://schemas.microsoft.com/office/drawing/2014/main" id="{93B804BA-45A4-E920-78FE-EF0F049EF257}"/>
                    </a:ext>
                  </a:extLst>
                </p:cNvPr>
                <p:cNvSpPr/>
                <p:nvPr/>
              </p:nvSpPr>
              <p:spPr>
                <a:xfrm>
                  <a:off x="136327" y="2284439"/>
                  <a:ext cx="6956676" cy="7851588"/>
                </a:xfrm>
                <a:custGeom>
                  <a:avLst/>
                  <a:gdLst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33775 w 4000500"/>
                    <a:gd name="connsiteY2" fmla="*/ 3314700 h 4600575"/>
                    <a:gd name="connsiteX3" fmla="*/ 3543300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43300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43300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31427 w 4000500"/>
                    <a:gd name="connsiteY4" fmla="*/ 2800019 h 4600575"/>
                    <a:gd name="connsiteX5" fmla="*/ 3724275 w 4000500"/>
                    <a:gd name="connsiteY5" fmla="*/ 2705100 h 4600575"/>
                    <a:gd name="connsiteX6" fmla="*/ 3629025 w 4000500"/>
                    <a:gd name="connsiteY6" fmla="*/ 2600325 h 4600575"/>
                    <a:gd name="connsiteX7" fmla="*/ 3752850 w 4000500"/>
                    <a:gd name="connsiteY7" fmla="*/ 2524125 h 4600575"/>
                    <a:gd name="connsiteX8" fmla="*/ 3686175 w 4000500"/>
                    <a:gd name="connsiteY8" fmla="*/ 2295525 h 4600575"/>
                    <a:gd name="connsiteX9" fmla="*/ 4000500 w 4000500"/>
                    <a:gd name="connsiteY9" fmla="*/ 2085975 h 4600575"/>
                    <a:gd name="connsiteX10" fmla="*/ 3552825 w 4000500"/>
                    <a:gd name="connsiteY10" fmla="*/ 1457325 h 4600575"/>
                    <a:gd name="connsiteX11" fmla="*/ 2028825 w 4000500"/>
                    <a:gd name="connsiteY11" fmla="*/ 0 h 4600575"/>
                    <a:gd name="connsiteX12" fmla="*/ 533400 w 4000500"/>
                    <a:gd name="connsiteY12" fmla="*/ 933450 h 4600575"/>
                    <a:gd name="connsiteX13" fmla="*/ 1028700 w 4000500"/>
                    <a:gd name="connsiteY13" fmla="*/ 2838450 h 4600575"/>
                    <a:gd name="connsiteX14" fmla="*/ 0 w 4000500"/>
                    <a:gd name="connsiteY14" fmla="*/ 4600575 h 4600575"/>
                    <a:gd name="connsiteX15" fmla="*/ 0 w 4000500"/>
                    <a:gd name="connsiteY15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712348 w 4000500"/>
                    <a:gd name="connsiteY4" fmla="*/ 2709075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712348 w 4000500"/>
                    <a:gd name="connsiteY4" fmla="*/ 2709075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712348 w 4000500"/>
                    <a:gd name="connsiteY4" fmla="*/ 2709075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66297 w 4000500"/>
                    <a:gd name="connsiteY7" fmla="*/ 2291549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66297 w 4000500"/>
                    <a:gd name="connsiteY7" fmla="*/ 2291549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66297 w 4000500"/>
                    <a:gd name="connsiteY7" fmla="*/ 2291549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66297 w 4000500"/>
                    <a:gd name="connsiteY7" fmla="*/ 2291549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12427"/>
                    <a:gd name="connsiteY0" fmla="*/ 3952875 h 4600575"/>
                    <a:gd name="connsiteX1" fmla="*/ 2632875 w 4012427"/>
                    <a:gd name="connsiteY1" fmla="*/ 3281404 h 4600575"/>
                    <a:gd name="connsiteX2" fmla="*/ 3509921 w 4012427"/>
                    <a:gd name="connsiteY2" fmla="*/ 3306749 h 4600575"/>
                    <a:gd name="connsiteX3" fmla="*/ 3555226 w 4012427"/>
                    <a:gd name="connsiteY3" fmla="*/ 2851950 h 4600575"/>
                    <a:gd name="connsiteX4" fmla="*/ 3696446 w 4012427"/>
                    <a:gd name="connsiteY4" fmla="*/ 2701124 h 4600575"/>
                    <a:gd name="connsiteX5" fmla="*/ 3664806 w 4012427"/>
                    <a:gd name="connsiteY5" fmla="*/ 2620203 h 4600575"/>
                    <a:gd name="connsiteX6" fmla="*/ 3752850 w 4012427"/>
                    <a:gd name="connsiteY6" fmla="*/ 2524125 h 4600575"/>
                    <a:gd name="connsiteX7" fmla="*/ 3666297 w 4012427"/>
                    <a:gd name="connsiteY7" fmla="*/ 2291549 h 4600575"/>
                    <a:gd name="connsiteX8" fmla="*/ 4012427 w 4012427"/>
                    <a:gd name="connsiteY8" fmla="*/ 2157537 h 4600575"/>
                    <a:gd name="connsiteX9" fmla="*/ 3552825 w 4012427"/>
                    <a:gd name="connsiteY9" fmla="*/ 1457325 h 4600575"/>
                    <a:gd name="connsiteX10" fmla="*/ 2028825 w 4012427"/>
                    <a:gd name="connsiteY10" fmla="*/ 0 h 4600575"/>
                    <a:gd name="connsiteX11" fmla="*/ 533400 w 4012427"/>
                    <a:gd name="connsiteY11" fmla="*/ 933450 h 4600575"/>
                    <a:gd name="connsiteX12" fmla="*/ 1028700 w 4012427"/>
                    <a:gd name="connsiteY12" fmla="*/ 2838450 h 4600575"/>
                    <a:gd name="connsiteX13" fmla="*/ 0 w 4012427"/>
                    <a:gd name="connsiteY13" fmla="*/ 4600575 h 4600575"/>
                    <a:gd name="connsiteX14" fmla="*/ 0 w 4012427"/>
                    <a:gd name="connsiteY14" fmla="*/ 4600575 h 4600575"/>
                    <a:gd name="connsiteX0" fmla="*/ 2428875 w 4012427"/>
                    <a:gd name="connsiteY0" fmla="*/ 3952875 h 4600575"/>
                    <a:gd name="connsiteX1" fmla="*/ 2632875 w 4012427"/>
                    <a:gd name="connsiteY1" fmla="*/ 3281404 h 4600575"/>
                    <a:gd name="connsiteX2" fmla="*/ 3509921 w 4012427"/>
                    <a:gd name="connsiteY2" fmla="*/ 3306749 h 4600575"/>
                    <a:gd name="connsiteX3" fmla="*/ 3555226 w 4012427"/>
                    <a:gd name="connsiteY3" fmla="*/ 2851950 h 4600575"/>
                    <a:gd name="connsiteX4" fmla="*/ 3696446 w 4012427"/>
                    <a:gd name="connsiteY4" fmla="*/ 2701124 h 4600575"/>
                    <a:gd name="connsiteX5" fmla="*/ 3664806 w 4012427"/>
                    <a:gd name="connsiteY5" fmla="*/ 2620203 h 4600575"/>
                    <a:gd name="connsiteX6" fmla="*/ 3752850 w 4012427"/>
                    <a:gd name="connsiteY6" fmla="*/ 2524125 h 4600575"/>
                    <a:gd name="connsiteX7" fmla="*/ 3666297 w 4012427"/>
                    <a:gd name="connsiteY7" fmla="*/ 2291549 h 4600575"/>
                    <a:gd name="connsiteX8" fmla="*/ 4012427 w 4012427"/>
                    <a:gd name="connsiteY8" fmla="*/ 2157537 h 4600575"/>
                    <a:gd name="connsiteX9" fmla="*/ 3552825 w 4012427"/>
                    <a:gd name="connsiteY9" fmla="*/ 1457325 h 4600575"/>
                    <a:gd name="connsiteX10" fmla="*/ 2028825 w 4012427"/>
                    <a:gd name="connsiteY10" fmla="*/ 0 h 4600575"/>
                    <a:gd name="connsiteX11" fmla="*/ 533400 w 4012427"/>
                    <a:gd name="connsiteY11" fmla="*/ 933450 h 4600575"/>
                    <a:gd name="connsiteX12" fmla="*/ 1028700 w 4012427"/>
                    <a:gd name="connsiteY12" fmla="*/ 2838450 h 4600575"/>
                    <a:gd name="connsiteX13" fmla="*/ 0 w 4012427"/>
                    <a:gd name="connsiteY13" fmla="*/ 4600575 h 4600575"/>
                    <a:gd name="connsiteX14" fmla="*/ 0 w 4012427"/>
                    <a:gd name="connsiteY14" fmla="*/ 4600575 h 4600575"/>
                    <a:gd name="connsiteX0" fmla="*/ 2428875 w 4024354"/>
                    <a:gd name="connsiteY0" fmla="*/ 3952875 h 4600575"/>
                    <a:gd name="connsiteX1" fmla="*/ 2632875 w 4024354"/>
                    <a:gd name="connsiteY1" fmla="*/ 3281404 h 4600575"/>
                    <a:gd name="connsiteX2" fmla="*/ 3509921 w 4024354"/>
                    <a:gd name="connsiteY2" fmla="*/ 3306749 h 4600575"/>
                    <a:gd name="connsiteX3" fmla="*/ 3555226 w 4024354"/>
                    <a:gd name="connsiteY3" fmla="*/ 2851950 h 4600575"/>
                    <a:gd name="connsiteX4" fmla="*/ 3696446 w 4024354"/>
                    <a:gd name="connsiteY4" fmla="*/ 2701124 h 4600575"/>
                    <a:gd name="connsiteX5" fmla="*/ 3664806 w 4024354"/>
                    <a:gd name="connsiteY5" fmla="*/ 2620203 h 4600575"/>
                    <a:gd name="connsiteX6" fmla="*/ 3752850 w 4024354"/>
                    <a:gd name="connsiteY6" fmla="*/ 2524125 h 4600575"/>
                    <a:gd name="connsiteX7" fmla="*/ 3666297 w 4024354"/>
                    <a:gd name="connsiteY7" fmla="*/ 2291549 h 4600575"/>
                    <a:gd name="connsiteX8" fmla="*/ 4024354 w 4024354"/>
                    <a:gd name="connsiteY8" fmla="*/ 2097902 h 4600575"/>
                    <a:gd name="connsiteX9" fmla="*/ 3552825 w 4024354"/>
                    <a:gd name="connsiteY9" fmla="*/ 1457325 h 4600575"/>
                    <a:gd name="connsiteX10" fmla="*/ 2028825 w 4024354"/>
                    <a:gd name="connsiteY10" fmla="*/ 0 h 4600575"/>
                    <a:gd name="connsiteX11" fmla="*/ 533400 w 4024354"/>
                    <a:gd name="connsiteY11" fmla="*/ 933450 h 4600575"/>
                    <a:gd name="connsiteX12" fmla="*/ 1028700 w 4024354"/>
                    <a:gd name="connsiteY12" fmla="*/ 2838450 h 4600575"/>
                    <a:gd name="connsiteX13" fmla="*/ 0 w 4024354"/>
                    <a:gd name="connsiteY13" fmla="*/ 4600575 h 4600575"/>
                    <a:gd name="connsiteX14" fmla="*/ 0 w 4024354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66297 w 4008452"/>
                    <a:gd name="connsiteY7" fmla="*/ 2291549 h 4600575"/>
                    <a:gd name="connsiteX8" fmla="*/ 4008452 w 4008452"/>
                    <a:gd name="connsiteY8" fmla="*/ 2105854 h 4600575"/>
                    <a:gd name="connsiteX9" fmla="*/ 3552825 w 4008452"/>
                    <a:gd name="connsiteY9" fmla="*/ 1457325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66297 w 4008452"/>
                    <a:gd name="connsiteY7" fmla="*/ 2291549 h 4600575"/>
                    <a:gd name="connsiteX8" fmla="*/ 4008452 w 4008452"/>
                    <a:gd name="connsiteY8" fmla="*/ 2105854 h 4600575"/>
                    <a:gd name="connsiteX9" fmla="*/ 3552825 w 4008452"/>
                    <a:gd name="connsiteY9" fmla="*/ 1457325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86175 w 4008452"/>
                    <a:gd name="connsiteY7" fmla="*/ 2315403 h 4600575"/>
                    <a:gd name="connsiteX8" fmla="*/ 4008452 w 4008452"/>
                    <a:gd name="connsiteY8" fmla="*/ 2105854 h 4600575"/>
                    <a:gd name="connsiteX9" fmla="*/ 3552825 w 4008452"/>
                    <a:gd name="connsiteY9" fmla="*/ 1457325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86175 w 4008452"/>
                    <a:gd name="connsiteY7" fmla="*/ 2315403 h 4600575"/>
                    <a:gd name="connsiteX8" fmla="*/ 4008452 w 4008452"/>
                    <a:gd name="connsiteY8" fmla="*/ 2105854 h 4600575"/>
                    <a:gd name="connsiteX9" fmla="*/ 3552825 w 4008452"/>
                    <a:gd name="connsiteY9" fmla="*/ 1457325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86175 w 4008452"/>
                    <a:gd name="connsiteY7" fmla="*/ 2315403 h 4600575"/>
                    <a:gd name="connsiteX8" fmla="*/ 4008452 w 4008452"/>
                    <a:gd name="connsiteY8" fmla="*/ 2105854 h 4600575"/>
                    <a:gd name="connsiteX9" fmla="*/ 3552825 w 4008452"/>
                    <a:gd name="connsiteY9" fmla="*/ 1457325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86175 w 4008452"/>
                    <a:gd name="connsiteY7" fmla="*/ 2315403 h 4600575"/>
                    <a:gd name="connsiteX8" fmla="*/ 4008452 w 4008452"/>
                    <a:gd name="connsiteY8" fmla="*/ 2105854 h 4600575"/>
                    <a:gd name="connsiteX9" fmla="*/ 3592581 w 4008452"/>
                    <a:gd name="connsiteY9" fmla="*/ 1489130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86175 w 4008452"/>
                    <a:gd name="connsiteY7" fmla="*/ 2315403 h 4600575"/>
                    <a:gd name="connsiteX8" fmla="*/ 4008452 w 4008452"/>
                    <a:gd name="connsiteY8" fmla="*/ 2105854 h 4600575"/>
                    <a:gd name="connsiteX9" fmla="*/ 3592581 w 4008452"/>
                    <a:gd name="connsiteY9" fmla="*/ 1489130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70"/>
                    <a:gd name="connsiteY0" fmla="*/ 3952875 h 4600575"/>
                    <a:gd name="connsiteX1" fmla="*/ 2632875 w 4008470"/>
                    <a:gd name="connsiteY1" fmla="*/ 3281404 h 4600575"/>
                    <a:gd name="connsiteX2" fmla="*/ 3509921 w 4008470"/>
                    <a:gd name="connsiteY2" fmla="*/ 3306749 h 4600575"/>
                    <a:gd name="connsiteX3" fmla="*/ 3555226 w 4008470"/>
                    <a:gd name="connsiteY3" fmla="*/ 2851950 h 4600575"/>
                    <a:gd name="connsiteX4" fmla="*/ 3696446 w 4008470"/>
                    <a:gd name="connsiteY4" fmla="*/ 2701124 h 4600575"/>
                    <a:gd name="connsiteX5" fmla="*/ 3664806 w 4008470"/>
                    <a:gd name="connsiteY5" fmla="*/ 2620203 h 4600575"/>
                    <a:gd name="connsiteX6" fmla="*/ 3752850 w 4008470"/>
                    <a:gd name="connsiteY6" fmla="*/ 2524125 h 4600575"/>
                    <a:gd name="connsiteX7" fmla="*/ 3686175 w 4008470"/>
                    <a:gd name="connsiteY7" fmla="*/ 2315403 h 4600575"/>
                    <a:gd name="connsiteX8" fmla="*/ 4008452 w 4008470"/>
                    <a:gd name="connsiteY8" fmla="*/ 2105854 h 4600575"/>
                    <a:gd name="connsiteX9" fmla="*/ 3592581 w 4008470"/>
                    <a:gd name="connsiteY9" fmla="*/ 1489130 h 4600575"/>
                    <a:gd name="connsiteX10" fmla="*/ 2028825 w 4008470"/>
                    <a:gd name="connsiteY10" fmla="*/ 0 h 4600575"/>
                    <a:gd name="connsiteX11" fmla="*/ 533400 w 4008470"/>
                    <a:gd name="connsiteY11" fmla="*/ 933450 h 4600575"/>
                    <a:gd name="connsiteX12" fmla="*/ 1028700 w 4008470"/>
                    <a:gd name="connsiteY12" fmla="*/ 2838450 h 4600575"/>
                    <a:gd name="connsiteX13" fmla="*/ 0 w 4008470"/>
                    <a:gd name="connsiteY13" fmla="*/ 4600575 h 4600575"/>
                    <a:gd name="connsiteX14" fmla="*/ 0 w 4008470"/>
                    <a:gd name="connsiteY14" fmla="*/ 4600575 h 4600575"/>
                    <a:gd name="connsiteX0" fmla="*/ 2428875 w 4008470"/>
                    <a:gd name="connsiteY0" fmla="*/ 3952875 h 4600575"/>
                    <a:gd name="connsiteX1" fmla="*/ 2632875 w 4008470"/>
                    <a:gd name="connsiteY1" fmla="*/ 3281404 h 4600575"/>
                    <a:gd name="connsiteX2" fmla="*/ 3509921 w 4008470"/>
                    <a:gd name="connsiteY2" fmla="*/ 3306749 h 4600575"/>
                    <a:gd name="connsiteX3" fmla="*/ 3555226 w 4008470"/>
                    <a:gd name="connsiteY3" fmla="*/ 2851950 h 4600575"/>
                    <a:gd name="connsiteX4" fmla="*/ 3696446 w 4008470"/>
                    <a:gd name="connsiteY4" fmla="*/ 2701124 h 4600575"/>
                    <a:gd name="connsiteX5" fmla="*/ 3664806 w 4008470"/>
                    <a:gd name="connsiteY5" fmla="*/ 2620203 h 4600575"/>
                    <a:gd name="connsiteX6" fmla="*/ 3752850 w 4008470"/>
                    <a:gd name="connsiteY6" fmla="*/ 2524125 h 4600575"/>
                    <a:gd name="connsiteX7" fmla="*/ 3686175 w 4008470"/>
                    <a:gd name="connsiteY7" fmla="*/ 2315403 h 4600575"/>
                    <a:gd name="connsiteX8" fmla="*/ 4008452 w 4008470"/>
                    <a:gd name="connsiteY8" fmla="*/ 2105854 h 4600575"/>
                    <a:gd name="connsiteX9" fmla="*/ 3592581 w 4008470"/>
                    <a:gd name="connsiteY9" fmla="*/ 1489130 h 4600575"/>
                    <a:gd name="connsiteX10" fmla="*/ 2028825 w 4008470"/>
                    <a:gd name="connsiteY10" fmla="*/ 0 h 4600575"/>
                    <a:gd name="connsiteX11" fmla="*/ 533400 w 4008470"/>
                    <a:gd name="connsiteY11" fmla="*/ 933450 h 4600575"/>
                    <a:gd name="connsiteX12" fmla="*/ 1028700 w 4008470"/>
                    <a:gd name="connsiteY12" fmla="*/ 2838450 h 4600575"/>
                    <a:gd name="connsiteX13" fmla="*/ 0 w 4008470"/>
                    <a:gd name="connsiteY13" fmla="*/ 4600575 h 4600575"/>
                    <a:gd name="connsiteX14" fmla="*/ 0 w 4008470"/>
                    <a:gd name="connsiteY14" fmla="*/ 4600575 h 4600575"/>
                    <a:gd name="connsiteX0" fmla="*/ 2428875 w 4008470"/>
                    <a:gd name="connsiteY0" fmla="*/ 3952875 h 4600575"/>
                    <a:gd name="connsiteX1" fmla="*/ 2632875 w 4008470"/>
                    <a:gd name="connsiteY1" fmla="*/ 3281404 h 4600575"/>
                    <a:gd name="connsiteX2" fmla="*/ 3509921 w 4008470"/>
                    <a:gd name="connsiteY2" fmla="*/ 3306749 h 4600575"/>
                    <a:gd name="connsiteX3" fmla="*/ 3555226 w 4008470"/>
                    <a:gd name="connsiteY3" fmla="*/ 2851950 h 4600575"/>
                    <a:gd name="connsiteX4" fmla="*/ 3696446 w 4008470"/>
                    <a:gd name="connsiteY4" fmla="*/ 2701124 h 4600575"/>
                    <a:gd name="connsiteX5" fmla="*/ 3664806 w 4008470"/>
                    <a:gd name="connsiteY5" fmla="*/ 2620203 h 4600575"/>
                    <a:gd name="connsiteX6" fmla="*/ 3752850 w 4008470"/>
                    <a:gd name="connsiteY6" fmla="*/ 2524125 h 4600575"/>
                    <a:gd name="connsiteX7" fmla="*/ 3686175 w 4008470"/>
                    <a:gd name="connsiteY7" fmla="*/ 2315403 h 4600575"/>
                    <a:gd name="connsiteX8" fmla="*/ 4008452 w 4008470"/>
                    <a:gd name="connsiteY8" fmla="*/ 2105854 h 4600575"/>
                    <a:gd name="connsiteX9" fmla="*/ 3592581 w 4008470"/>
                    <a:gd name="connsiteY9" fmla="*/ 1489130 h 4600575"/>
                    <a:gd name="connsiteX10" fmla="*/ 2028825 w 4008470"/>
                    <a:gd name="connsiteY10" fmla="*/ 0 h 4600575"/>
                    <a:gd name="connsiteX11" fmla="*/ 533400 w 4008470"/>
                    <a:gd name="connsiteY11" fmla="*/ 933450 h 4600575"/>
                    <a:gd name="connsiteX12" fmla="*/ 1028700 w 4008470"/>
                    <a:gd name="connsiteY12" fmla="*/ 2838450 h 4600575"/>
                    <a:gd name="connsiteX13" fmla="*/ 0 w 4008470"/>
                    <a:gd name="connsiteY13" fmla="*/ 4600575 h 4600575"/>
                    <a:gd name="connsiteX14" fmla="*/ 0 w 4008470"/>
                    <a:gd name="connsiteY14" fmla="*/ 4600575 h 4600575"/>
                    <a:gd name="connsiteX0" fmla="*/ 2428875 w 4008470"/>
                    <a:gd name="connsiteY0" fmla="*/ 3980705 h 4628405"/>
                    <a:gd name="connsiteX1" fmla="*/ 2632875 w 4008470"/>
                    <a:gd name="connsiteY1" fmla="*/ 3309234 h 4628405"/>
                    <a:gd name="connsiteX2" fmla="*/ 3509921 w 4008470"/>
                    <a:gd name="connsiteY2" fmla="*/ 3334579 h 4628405"/>
                    <a:gd name="connsiteX3" fmla="*/ 3555226 w 4008470"/>
                    <a:gd name="connsiteY3" fmla="*/ 2879780 h 4628405"/>
                    <a:gd name="connsiteX4" fmla="*/ 3696446 w 4008470"/>
                    <a:gd name="connsiteY4" fmla="*/ 2728954 h 4628405"/>
                    <a:gd name="connsiteX5" fmla="*/ 3664806 w 4008470"/>
                    <a:gd name="connsiteY5" fmla="*/ 2648033 h 4628405"/>
                    <a:gd name="connsiteX6" fmla="*/ 3752850 w 4008470"/>
                    <a:gd name="connsiteY6" fmla="*/ 2551955 h 4628405"/>
                    <a:gd name="connsiteX7" fmla="*/ 3686175 w 4008470"/>
                    <a:gd name="connsiteY7" fmla="*/ 2343233 h 4628405"/>
                    <a:gd name="connsiteX8" fmla="*/ 4008452 w 4008470"/>
                    <a:gd name="connsiteY8" fmla="*/ 2133684 h 4628405"/>
                    <a:gd name="connsiteX9" fmla="*/ 3592581 w 4008470"/>
                    <a:gd name="connsiteY9" fmla="*/ 1516960 h 4628405"/>
                    <a:gd name="connsiteX10" fmla="*/ 2000996 w 4008470"/>
                    <a:gd name="connsiteY10" fmla="*/ 0 h 4628405"/>
                    <a:gd name="connsiteX11" fmla="*/ 533400 w 4008470"/>
                    <a:gd name="connsiteY11" fmla="*/ 961280 h 4628405"/>
                    <a:gd name="connsiteX12" fmla="*/ 1028700 w 4008470"/>
                    <a:gd name="connsiteY12" fmla="*/ 2866280 h 4628405"/>
                    <a:gd name="connsiteX13" fmla="*/ 0 w 4008470"/>
                    <a:gd name="connsiteY13" fmla="*/ 4628405 h 4628405"/>
                    <a:gd name="connsiteX14" fmla="*/ 0 w 4008470"/>
                    <a:gd name="connsiteY14" fmla="*/ 4628405 h 4628405"/>
                    <a:gd name="connsiteX0" fmla="*/ 2428875 w 4008470"/>
                    <a:gd name="connsiteY0" fmla="*/ 3980705 h 4628405"/>
                    <a:gd name="connsiteX1" fmla="*/ 2632875 w 4008470"/>
                    <a:gd name="connsiteY1" fmla="*/ 3309234 h 4628405"/>
                    <a:gd name="connsiteX2" fmla="*/ 3509921 w 4008470"/>
                    <a:gd name="connsiteY2" fmla="*/ 3334579 h 4628405"/>
                    <a:gd name="connsiteX3" fmla="*/ 3555226 w 4008470"/>
                    <a:gd name="connsiteY3" fmla="*/ 2879780 h 4628405"/>
                    <a:gd name="connsiteX4" fmla="*/ 3696446 w 4008470"/>
                    <a:gd name="connsiteY4" fmla="*/ 2728954 h 4628405"/>
                    <a:gd name="connsiteX5" fmla="*/ 3664806 w 4008470"/>
                    <a:gd name="connsiteY5" fmla="*/ 2648033 h 4628405"/>
                    <a:gd name="connsiteX6" fmla="*/ 3752850 w 4008470"/>
                    <a:gd name="connsiteY6" fmla="*/ 2551955 h 4628405"/>
                    <a:gd name="connsiteX7" fmla="*/ 3686175 w 4008470"/>
                    <a:gd name="connsiteY7" fmla="*/ 2343233 h 4628405"/>
                    <a:gd name="connsiteX8" fmla="*/ 4008452 w 4008470"/>
                    <a:gd name="connsiteY8" fmla="*/ 2133684 h 4628405"/>
                    <a:gd name="connsiteX9" fmla="*/ 3592581 w 4008470"/>
                    <a:gd name="connsiteY9" fmla="*/ 1516960 h 4628405"/>
                    <a:gd name="connsiteX10" fmla="*/ 2000996 w 4008470"/>
                    <a:gd name="connsiteY10" fmla="*/ 0 h 4628405"/>
                    <a:gd name="connsiteX11" fmla="*/ 533400 w 4008470"/>
                    <a:gd name="connsiteY11" fmla="*/ 961280 h 4628405"/>
                    <a:gd name="connsiteX12" fmla="*/ 1028700 w 4008470"/>
                    <a:gd name="connsiteY12" fmla="*/ 2866280 h 4628405"/>
                    <a:gd name="connsiteX13" fmla="*/ 0 w 4008470"/>
                    <a:gd name="connsiteY13" fmla="*/ 4628405 h 4628405"/>
                    <a:gd name="connsiteX14" fmla="*/ 0 w 4008470"/>
                    <a:gd name="connsiteY14" fmla="*/ 4628405 h 4628405"/>
                    <a:gd name="connsiteX0" fmla="*/ 2428875 w 4008470"/>
                    <a:gd name="connsiteY0" fmla="*/ 3980705 h 4628405"/>
                    <a:gd name="connsiteX1" fmla="*/ 2632875 w 4008470"/>
                    <a:gd name="connsiteY1" fmla="*/ 3309234 h 4628405"/>
                    <a:gd name="connsiteX2" fmla="*/ 3509921 w 4008470"/>
                    <a:gd name="connsiteY2" fmla="*/ 3334579 h 4628405"/>
                    <a:gd name="connsiteX3" fmla="*/ 3555226 w 4008470"/>
                    <a:gd name="connsiteY3" fmla="*/ 2879780 h 4628405"/>
                    <a:gd name="connsiteX4" fmla="*/ 3696446 w 4008470"/>
                    <a:gd name="connsiteY4" fmla="*/ 2728954 h 4628405"/>
                    <a:gd name="connsiteX5" fmla="*/ 3664806 w 4008470"/>
                    <a:gd name="connsiteY5" fmla="*/ 2648033 h 4628405"/>
                    <a:gd name="connsiteX6" fmla="*/ 3752850 w 4008470"/>
                    <a:gd name="connsiteY6" fmla="*/ 2551955 h 4628405"/>
                    <a:gd name="connsiteX7" fmla="*/ 3686175 w 4008470"/>
                    <a:gd name="connsiteY7" fmla="*/ 2343233 h 4628405"/>
                    <a:gd name="connsiteX8" fmla="*/ 4008452 w 4008470"/>
                    <a:gd name="connsiteY8" fmla="*/ 2133684 h 4628405"/>
                    <a:gd name="connsiteX9" fmla="*/ 3592581 w 4008470"/>
                    <a:gd name="connsiteY9" fmla="*/ 1516960 h 4628405"/>
                    <a:gd name="connsiteX10" fmla="*/ 2000996 w 4008470"/>
                    <a:gd name="connsiteY10" fmla="*/ 0 h 4628405"/>
                    <a:gd name="connsiteX11" fmla="*/ 533400 w 4008470"/>
                    <a:gd name="connsiteY11" fmla="*/ 961280 h 4628405"/>
                    <a:gd name="connsiteX12" fmla="*/ 1028700 w 4008470"/>
                    <a:gd name="connsiteY12" fmla="*/ 2866280 h 4628405"/>
                    <a:gd name="connsiteX13" fmla="*/ 0 w 4008470"/>
                    <a:gd name="connsiteY13" fmla="*/ 4628405 h 4628405"/>
                    <a:gd name="connsiteX14" fmla="*/ 0 w 4008470"/>
                    <a:gd name="connsiteY14" fmla="*/ 4628405 h 4628405"/>
                    <a:gd name="connsiteX0" fmla="*/ 2428875 w 4008470"/>
                    <a:gd name="connsiteY0" fmla="*/ 3980809 h 4628509"/>
                    <a:gd name="connsiteX1" fmla="*/ 2632875 w 4008470"/>
                    <a:gd name="connsiteY1" fmla="*/ 3309338 h 4628509"/>
                    <a:gd name="connsiteX2" fmla="*/ 3509921 w 4008470"/>
                    <a:gd name="connsiteY2" fmla="*/ 3334683 h 4628509"/>
                    <a:gd name="connsiteX3" fmla="*/ 3555226 w 4008470"/>
                    <a:gd name="connsiteY3" fmla="*/ 2879884 h 4628509"/>
                    <a:gd name="connsiteX4" fmla="*/ 3696446 w 4008470"/>
                    <a:gd name="connsiteY4" fmla="*/ 2729058 h 4628509"/>
                    <a:gd name="connsiteX5" fmla="*/ 3664806 w 4008470"/>
                    <a:gd name="connsiteY5" fmla="*/ 2648137 h 4628509"/>
                    <a:gd name="connsiteX6" fmla="*/ 3752850 w 4008470"/>
                    <a:gd name="connsiteY6" fmla="*/ 2552059 h 4628509"/>
                    <a:gd name="connsiteX7" fmla="*/ 3686175 w 4008470"/>
                    <a:gd name="connsiteY7" fmla="*/ 2343337 h 4628509"/>
                    <a:gd name="connsiteX8" fmla="*/ 4008452 w 4008470"/>
                    <a:gd name="connsiteY8" fmla="*/ 2133788 h 4628509"/>
                    <a:gd name="connsiteX9" fmla="*/ 3592581 w 4008470"/>
                    <a:gd name="connsiteY9" fmla="*/ 1517064 h 4628509"/>
                    <a:gd name="connsiteX10" fmla="*/ 2000996 w 4008470"/>
                    <a:gd name="connsiteY10" fmla="*/ 104 h 4628509"/>
                    <a:gd name="connsiteX11" fmla="*/ 533400 w 4008470"/>
                    <a:gd name="connsiteY11" fmla="*/ 961384 h 4628509"/>
                    <a:gd name="connsiteX12" fmla="*/ 1028700 w 4008470"/>
                    <a:gd name="connsiteY12" fmla="*/ 2866384 h 4628509"/>
                    <a:gd name="connsiteX13" fmla="*/ 0 w 4008470"/>
                    <a:gd name="connsiteY13" fmla="*/ 4628509 h 4628509"/>
                    <a:gd name="connsiteX14" fmla="*/ 0 w 4008470"/>
                    <a:gd name="connsiteY14" fmla="*/ 4628509 h 4628509"/>
                    <a:gd name="connsiteX0" fmla="*/ 2428875 w 4008470"/>
                    <a:gd name="connsiteY0" fmla="*/ 3980809 h 4628509"/>
                    <a:gd name="connsiteX1" fmla="*/ 2632875 w 4008470"/>
                    <a:gd name="connsiteY1" fmla="*/ 3309338 h 4628509"/>
                    <a:gd name="connsiteX2" fmla="*/ 3509921 w 4008470"/>
                    <a:gd name="connsiteY2" fmla="*/ 3334683 h 4628509"/>
                    <a:gd name="connsiteX3" fmla="*/ 3555226 w 4008470"/>
                    <a:gd name="connsiteY3" fmla="*/ 2879884 h 4628509"/>
                    <a:gd name="connsiteX4" fmla="*/ 3696446 w 4008470"/>
                    <a:gd name="connsiteY4" fmla="*/ 2729058 h 4628509"/>
                    <a:gd name="connsiteX5" fmla="*/ 3664806 w 4008470"/>
                    <a:gd name="connsiteY5" fmla="*/ 2648137 h 4628509"/>
                    <a:gd name="connsiteX6" fmla="*/ 3752850 w 4008470"/>
                    <a:gd name="connsiteY6" fmla="*/ 2552059 h 4628509"/>
                    <a:gd name="connsiteX7" fmla="*/ 3686175 w 4008470"/>
                    <a:gd name="connsiteY7" fmla="*/ 2343337 h 4628509"/>
                    <a:gd name="connsiteX8" fmla="*/ 4008452 w 4008470"/>
                    <a:gd name="connsiteY8" fmla="*/ 2133788 h 4628509"/>
                    <a:gd name="connsiteX9" fmla="*/ 3592581 w 4008470"/>
                    <a:gd name="connsiteY9" fmla="*/ 1517064 h 4628509"/>
                    <a:gd name="connsiteX10" fmla="*/ 2000996 w 4008470"/>
                    <a:gd name="connsiteY10" fmla="*/ 104 h 4628509"/>
                    <a:gd name="connsiteX11" fmla="*/ 549303 w 4008470"/>
                    <a:gd name="connsiteY11" fmla="*/ 965360 h 4628509"/>
                    <a:gd name="connsiteX12" fmla="*/ 1028700 w 4008470"/>
                    <a:gd name="connsiteY12" fmla="*/ 2866384 h 4628509"/>
                    <a:gd name="connsiteX13" fmla="*/ 0 w 4008470"/>
                    <a:gd name="connsiteY13" fmla="*/ 4628509 h 4628509"/>
                    <a:gd name="connsiteX14" fmla="*/ 0 w 4008470"/>
                    <a:gd name="connsiteY14" fmla="*/ 4628509 h 4628509"/>
                    <a:gd name="connsiteX0" fmla="*/ 2428875 w 4008470"/>
                    <a:gd name="connsiteY0" fmla="*/ 3980953 h 4628653"/>
                    <a:gd name="connsiteX1" fmla="*/ 2632875 w 4008470"/>
                    <a:gd name="connsiteY1" fmla="*/ 3309482 h 4628653"/>
                    <a:gd name="connsiteX2" fmla="*/ 3509921 w 4008470"/>
                    <a:gd name="connsiteY2" fmla="*/ 3334827 h 4628653"/>
                    <a:gd name="connsiteX3" fmla="*/ 3555226 w 4008470"/>
                    <a:gd name="connsiteY3" fmla="*/ 2880028 h 4628653"/>
                    <a:gd name="connsiteX4" fmla="*/ 3696446 w 4008470"/>
                    <a:gd name="connsiteY4" fmla="*/ 2729202 h 4628653"/>
                    <a:gd name="connsiteX5" fmla="*/ 3664806 w 4008470"/>
                    <a:gd name="connsiteY5" fmla="*/ 2648281 h 4628653"/>
                    <a:gd name="connsiteX6" fmla="*/ 3752850 w 4008470"/>
                    <a:gd name="connsiteY6" fmla="*/ 2552203 h 4628653"/>
                    <a:gd name="connsiteX7" fmla="*/ 3686175 w 4008470"/>
                    <a:gd name="connsiteY7" fmla="*/ 2343481 h 4628653"/>
                    <a:gd name="connsiteX8" fmla="*/ 4008452 w 4008470"/>
                    <a:gd name="connsiteY8" fmla="*/ 2133932 h 4628653"/>
                    <a:gd name="connsiteX9" fmla="*/ 3592581 w 4008470"/>
                    <a:gd name="connsiteY9" fmla="*/ 1517208 h 4628653"/>
                    <a:gd name="connsiteX10" fmla="*/ 2000996 w 4008470"/>
                    <a:gd name="connsiteY10" fmla="*/ 248 h 4628653"/>
                    <a:gd name="connsiteX11" fmla="*/ 549303 w 4008470"/>
                    <a:gd name="connsiteY11" fmla="*/ 965504 h 4628653"/>
                    <a:gd name="connsiteX12" fmla="*/ 1028700 w 4008470"/>
                    <a:gd name="connsiteY12" fmla="*/ 2866528 h 4628653"/>
                    <a:gd name="connsiteX13" fmla="*/ 0 w 4008470"/>
                    <a:gd name="connsiteY13" fmla="*/ 4628653 h 4628653"/>
                    <a:gd name="connsiteX14" fmla="*/ 0 w 4008470"/>
                    <a:gd name="connsiteY14" fmla="*/ 4628653 h 4628653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696446 w 4008470"/>
                    <a:gd name="connsiteY4" fmla="*/ 2713315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28700 w 4008470"/>
                    <a:gd name="connsiteY12" fmla="*/ 2850641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696446 w 4008470"/>
                    <a:gd name="connsiteY4" fmla="*/ 2713315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28700 w 4008470"/>
                    <a:gd name="connsiteY12" fmla="*/ 2850641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696446 w 4008470"/>
                    <a:gd name="connsiteY4" fmla="*/ 2713315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696446 w 4008470"/>
                    <a:gd name="connsiteY4" fmla="*/ 2713315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696446 w 4008470"/>
                    <a:gd name="connsiteY4" fmla="*/ 2713315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217859 w 4008470"/>
                    <a:gd name="connsiteY0" fmla="*/ 3005448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217859 w 4008470"/>
                    <a:gd name="connsiteY0" fmla="*/ 3005448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248004 w 4008470"/>
                    <a:gd name="connsiteY0" fmla="*/ 2909989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248004 w 4008470"/>
                    <a:gd name="connsiteY0" fmla="*/ 2909989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248004 w 4008470"/>
                    <a:gd name="connsiteY0" fmla="*/ 2909989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248004 w 4008470"/>
                    <a:gd name="connsiteY0" fmla="*/ 2909989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248004 w 4008470"/>
                    <a:gd name="connsiteY0" fmla="*/ 2909989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127424 w 4008470"/>
                    <a:gd name="connsiteY0" fmla="*/ 2809506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127424 w 4008470"/>
                    <a:gd name="connsiteY0" fmla="*/ 2769313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102304 w 4008470"/>
                    <a:gd name="connsiteY0" fmla="*/ 2759264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094989 w 4008470"/>
                    <a:gd name="connsiteY0" fmla="*/ 2810471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094989 w 4008470"/>
                    <a:gd name="connsiteY0" fmla="*/ 2810454 h 4612749"/>
                    <a:gd name="connsiteX1" fmla="*/ 2172536 w 4008470"/>
                    <a:gd name="connsiteY1" fmla="*/ 3138676 h 4612749"/>
                    <a:gd name="connsiteX2" fmla="*/ 2632875 w 4008470"/>
                    <a:gd name="connsiteY2" fmla="*/ 3293578 h 4612749"/>
                    <a:gd name="connsiteX3" fmla="*/ 3509921 w 4008470"/>
                    <a:gd name="connsiteY3" fmla="*/ 3318923 h 4612749"/>
                    <a:gd name="connsiteX4" fmla="*/ 3555226 w 4008470"/>
                    <a:gd name="connsiteY4" fmla="*/ 2864124 h 4612749"/>
                    <a:gd name="connsiteX5" fmla="*/ 3710053 w 4008470"/>
                    <a:gd name="connsiteY5" fmla="*/ 2718741 h 4612749"/>
                    <a:gd name="connsiteX6" fmla="*/ 3664806 w 4008470"/>
                    <a:gd name="connsiteY6" fmla="*/ 2632377 h 4612749"/>
                    <a:gd name="connsiteX7" fmla="*/ 3752850 w 4008470"/>
                    <a:gd name="connsiteY7" fmla="*/ 2536299 h 4612749"/>
                    <a:gd name="connsiteX8" fmla="*/ 3686175 w 4008470"/>
                    <a:gd name="connsiteY8" fmla="*/ 2327577 h 4612749"/>
                    <a:gd name="connsiteX9" fmla="*/ 4008452 w 4008470"/>
                    <a:gd name="connsiteY9" fmla="*/ 2118028 h 4612749"/>
                    <a:gd name="connsiteX10" fmla="*/ 3592581 w 4008470"/>
                    <a:gd name="connsiteY10" fmla="*/ 1501304 h 4612749"/>
                    <a:gd name="connsiteX11" fmla="*/ 2000996 w 4008470"/>
                    <a:gd name="connsiteY11" fmla="*/ 247 h 4612749"/>
                    <a:gd name="connsiteX12" fmla="*/ 549303 w 4008470"/>
                    <a:gd name="connsiteY12" fmla="*/ 949600 h 4612749"/>
                    <a:gd name="connsiteX13" fmla="*/ 1016773 w 4008470"/>
                    <a:gd name="connsiteY13" fmla="*/ 2874478 h 4612749"/>
                    <a:gd name="connsiteX14" fmla="*/ 0 w 4008470"/>
                    <a:gd name="connsiteY14" fmla="*/ 4612749 h 4612749"/>
                    <a:gd name="connsiteX15" fmla="*/ 0 w 4008470"/>
                    <a:gd name="connsiteY15" fmla="*/ 4612749 h 4612749"/>
                    <a:gd name="connsiteX0" fmla="*/ 2279716 w 4193197"/>
                    <a:gd name="connsiteY0" fmla="*/ 2810454 h 4802265"/>
                    <a:gd name="connsiteX1" fmla="*/ 2357263 w 4193197"/>
                    <a:gd name="connsiteY1" fmla="*/ 3138676 h 4802265"/>
                    <a:gd name="connsiteX2" fmla="*/ 2817602 w 4193197"/>
                    <a:gd name="connsiteY2" fmla="*/ 3293578 h 4802265"/>
                    <a:gd name="connsiteX3" fmla="*/ 3694648 w 4193197"/>
                    <a:gd name="connsiteY3" fmla="*/ 3318923 h 4802265"/>
                    <a:gd name="connsiteX4" fmla="*/ 3739953 w 4193197"/>
                    <a:gd name="connsiteY4" fmla="*/ 2864124 h 4802265"/>
                    <a:gd name="connsiteX5" fmla="*/ 3894780 w 4193197"/>
                    <a:gd name="connsiteY5" fmla="*/ 2718741 h 4802265"/>
                    <a:gd name="connsiteX6" fmla="*/ 3849533 w 4193197"/>
                    <a:gd name="connsiteY6" fmla="*/ 2632377 h 4802265"/>
                    <a:gd name="connsiteX7" fmla="*/ 3937577 w 4193197"/>
                    <a:gd name="connsiteY7" fmla="*/ 2536299 h 4802265"/>
                    <a:gd name="connsiteX8" fmla="*/ 3870902 w 4193197"/>
                    <a:gd name="connsiteY8" fmla="*/ 2327577 h 4802265"/>
                    <a:gd name="connsiteX9" fmla="*/ 4193179 w 4193197"/>
                    <a:gd name="connsiteY9" fmla="*/ 2118028 h 4802265"/>
                    <a:gd name="connsiteX10" fmla="*/ 3777308 w 4193197"/>
                    <a:gd name="connsiteY10" fmla="*/ 1501304 h 4802265"/>
                    <a:gd name="connsiteX11" fmla="*/ 2185723 w 4193197"/>
                    <a:gd name="connsiteY11" fmla="*/ 247 h 4802265"/>
                    <a:gd name="connsiteX12" fmla="*/ 734030 w 4193197"/>
                    <a:gd name="connsiteY12" fmla="*/ 949600 h 4802265"/>
                    <a:gd name="connsiteX13" fmla="*/ 1201500 w 4193197"/>
                    <a:gd name="connsiteY13" fmla="*/ 2874478 h 4802265"/>
                    <a:gd name="connsiteX14" fmla="*/ 184727 w 4193197"/>
                    <a:gd name="connsiteY14" fmla="*/ 4612749 h 4802265"/>
                    <a:gd name="connsiteX15" fmla="*/ 0 w 4193197"/>
                    <a:gd name="connsiteY15" fmla="*/ 4797476 h 4802265"/>
                    <a:gd name="connsiteX0" fmla="*/ 2094989 w 4008470"/>
                    <a:gd name="connsiteY0" fmla="*/ 2810454 h 4612749"/>
                    <a:gd name="connsiteX1" fmla="*/ 2172536 w 4008470"/>
                    <a:gd name="connsiteY1" fmla="*/ 3138676 h 4612749"/>
                    <a:gd name="connsiteX2" fmla="*/ 2632875 w 4008470"/>
                    <a:gd name="connsiteY2" fmla="*/ 3293578 h 4612749"/>
                    <a:gd name="connsiteX3" fmla="*/ 3509921 w 4008470"/>
                    <a:gd name="connsiteY3" fmla="*/ 3318923 h 4612749"/>
                    <a:gd name="connsiteX4" fmla="*/ 3555226 w 4008470"/>
                    <a:gd name="connsiteY4" fmla="*/ 2864124 h 4612749"/>
                    <a:gd name="connsiteX5" fmla="*/ 3710053 w 4008470"/>
                    <a:gd name="connsiteY5" fmla="*/ 2718741 h 4612749"/>
                    <a:gd name="connsiteX6" fmla="*/ 3664806 w 4008470"/>
                    <a:gd name="connsiteY6" fmla="*/ 2632377 h 4612749"/>
                    <a:gd name="connsiteX7" fmla="*/ 3752850 w 4008470"/>
                    <a:gd name="connsiteY7" fmla="*/ 2536299 h 4612749"/>
                    <a:gd name="connsiteX8" fmla="*/ 3686175 w 4008470"/>
                    <a:gd name="connsiteY8" fmla="*/ 2327577 h 4612749"/>
                    <a:gd name="connsiteX9" fmla="*/ 4008452 w 4008470"/>
                    <a:gd name="connsiteY9" fmla="*/ 2118028 h 4612749"/>
                    <a:gd name="connsiteX10" fmla="*/ 3592581 w 4008470"/>
                    <a:gd name="connsiteY10" fmla="*/ 1501304 h 4612749"/>
                    <a:gd name="connsiteX11" fmla="*/ 2000996 w 4008470"/>
                    <a:gd name="connsiteY11" fmla="*/ 247 h 4612749"/>
                    <a:gd name="connsiteX12" fmla="*/ 549303 w 4008470"/>
                    <a:gd name="connsiteY12" fmla="*/ 949600 h 4612749"/>
                    <a:gd name="connsiteX13" fmla="*/ 1016773 w 4008470"/>
                    <a:gd name="connsiteY13" fmla="*/ 2874478 h 4612749"/>
                    <a:gd name="connsiteX14" fmla="*/ 0 w 4008470"/>
                    <a:gd name="connsiteY14" fmla="*/ 4612749 h 4612749"/>
                    <a:gd name="connsiteX0" fmla="*/ 2279716 w 4193197"/>
                    <a:gd name="connsiteY0" fmla="*/ 2810454 h 4732822"/>
                    <a:gd name="connsiteX1" fmla="*/ 2357263 w 4193197"/>
                    <a:gd name="connsiteY1" fmla="*/ 3138676 h 4732822"/>
                    <a:gd name="connsiteX2" fmla="*/ 2817602 w 4193197"/>
                    <a:gd name="connsiteY2" fmla="*/ 3293578 h 4732822"/>
                    <a:gd name="connsiteX3" fmla="*/ 3694648 w 4193197"/>
                    <a:gd name="connsiteY3" fmla="*/ 3318923 h 4732822"/>
                    <a:gd name="connsiteX4" fmla="*/ 3739953 w 4193197"/>
                    <a:gd name="connsiteY4" fmla="*/ 2864124 h 4732822"/>
                    <a:gd name="connsiteX5" fmla="*/ 3894780 w 4193197"/>
                    <a:gd name="connsiteY5" fmla="*/ 2718741 h 4732822"/>
                    <a:gd name="connsiteX6" fmla="*/ 3849533 w 4193197"/>
                    <a:gd name="connsiteY6" fmla="*/ 2632377 h 4732822"/>
                    <a:gd name="connsiteX7" fmla="*/ 3937577 w 4193197"/>
                    <a:gd name="connsiteY7" fmla="*/ 2536299 h 4732822"/>
                    <a:gd name="connsiteX8" fmla="*/ 3870902 w 4193197"/>
                    <a:gd name="connsiteY8" fmla="*/ 2327577 h 4732822"/>
                    <a:gd name="connsiteX9" fmla="*/ 4193179 w 4193197"/>
                    <a:gd name="connsiteY9" fmla="*/ 2118028 h 4732822"/>
                    <a:gd name="connsiteX10" fmla="*/ 3777308 w 4193197"/>
                    <a:gd name="connsiteY10" fmla="*/ 1501304 h 4732822"/>
                    <a:gd name="connsiteX11" fmla="*/ 2185723 w 4193197"/>
                    <a:gd name="connsiteY11" fmla="*/ 247 h 4732822"/>
                    <a:gd name="connsiteX12" fmla="*/ 734030 w 4193197"/>
                    <a:gd name="connsiteY12" fmla="*/ 949600 h 4732822"/>
                    <a:gd name="connsiteX13" fmla="*/ 1201500 w 4193197"/>
                    <a:gd name="connsiteY13" fmla="*/ 2874478 h 4732822"/>
                    <a:gd name="connsiteX14" fmla="*/ 0 w 4193197"/>
                    <a:gd name="connsiteY14" fmla="*/ 4732822 h 4732822"/>
                    <a:gd name="connsiteX0" fmla="*/ 2279716 w 4193197"/>
                    <a:gd name="connsiteY0" fmla="*/ 2810222 h 4732590"/>
                    <a:gd name="connsiteX1" fmla="*/ 2357263 w 4193197"/>
                    <a:gd name="connsiteY1" fmla="*/ 3138444 h 4732590"/>
                    <a:gd name="connsiteX2" fmla="*/ 2817602 w 4193197"/>
                    <a:gd name="connsiteY2" fmla="*/ 3293346 h 4732590"/>
                    <a:gd name="connsiteX3" fmla="*/ 3694648 w 4193197"/>
                    <a:gd name="connsiteY3" fmla="*/ 3318691 h 4732590"/>
                    <a:gd name="connsiteX4" fmla="*/ 3739953 w 4193197"/>
                    <a:gd name="connsiteY4" fmla="*/ 2863892 h 4732590"/>
                    <a:gd name="connsiteX5" fmla="*/ 3894780 w 4193197"/>
                    <a:gd name="connsiteY5" fmla="*/ 2718509 h 4732590"/>
                    <a:gd name="connsiteX6" fmla="*/ 3849533 w 4193197"/>
                    <a:gd name="connsiteY6" fmla="*/ 2632145 h 4732590"/>
                    <a:gd name="connsiteX7" fmla="*/ 3937577 w 4193197"/>
                    <a:gd name="connsiteY7" fmla="*/ 2536067 h 4732590"/>
                    <a:gd name="connsiteX8" fmla="*/ 3870902 w 4193197"/>
                    <a:gd name="connsiteY8" fmla="*/ 2327345 h 4732590"/>
                    <a:gd name="connsiteX9" fmla="*/ 4193179 w 4193197"/>
                    <a:gd name="connsiteY9" fmla="*/ 2117796 h 4732590"/>
                    <a:gd name="connsiteX10" fmla="*/ 3777308 w 4193197"/>
                    <a:gd name="connsiteY10" fmla="*/ 1501072 h 4732590"/>
                    <a:gd name="connsiteX11" fmla="*/ 2185723 w 4193197"/>
                    <a:gd name="connsiteY11" fmla="*/ 15 h 4732590"/>
                    <a:gd name="connsiteX12" fmla="*/ 734030 w 4193197"/>
                    <a:gd name="connsiteY12" fmla="*/ 949368 h 4732590"/>
                    <a:gd name="connsiteX13" fmla="*/ 1201500 w 4193197"/>
                    <a:gd name="connsiteY13" fmla="*/ 2874246 h 4732590"/>
                    <a:gd name="connsiteX14" fmla="*/ 0 w 4193197"/>
                    <a:gd name="connsiteY14" fmla="*/ 4732590 h 4732590"/>
                    <a:gd name="connsiteX0" fmla="*/ 2279716 w 4193197"/>
                    <a:gd name="connsiteY0" fmla="*/ 2810579 h 4732947"/>
                    <a:gd name="connsiteX1" fmla="*/ 2357263 w 4193197"/>
                    <a:gd name="connsiteY1" fmla="*/ 3138801 h 4732947"/>
                    <a:gd name="connsiteX2" fmla="*/ 2817602 w 4193197"/>
                    <a:gd name="connsiteY2" fmla="*/ 3293703 h 4732947"/>
                    <a:gd name="connsiteX3" fmla="*/ 3694648 w 4193197"/>
                    <a:gd name="connsiteY3" fmla="*/ 3319048 h 4732947"/>
                    <a:gd name="connsiteX4" fmla="*/ 3739953 w 4193197"/>
                    <a:gd name="connsiteY4" fmla="*/ 2864249 h 4732947"/>
                    <a:gd name="connsiteX5" fmla="*/ 3894780 w 4193197"/>
                    <a:gd name="connsiteY5" fmla="*/ 2718866 h 4732947"/>
                    <a:gd name="connsiteX6" fmla="*/ 3849533 w 4193197"/>
                    <a:gd name="connsiteY6" fmla="*/ 2632502 h 4732947"/>
                    <a:gd name="connsiteX7" fmla="*/ 3937577 w 4193197"/>
                    <a:gd name="connsiteY7" fmla="*/ 2536424 h 4732947"/>
                    <a:gd name="connsiteX8" fmla="*/ 3870902 w 4193197"/>
                    <a:gd name="connsiteY8" fmla="*/ 2327702 h 4732947"/>
                    <a:gd name="connsiteX9" fmla="*/ 4193179 w 4193197"/>
                    <a:gd name="connsiteY9" fmla="*/ 2118153 h 4732947"/>
                    <a:gd name="connsiteX10" fmla="*/ 3777308 w 4193197"/>
                    <a:gd name="connsiteY10" fmla="*/ 1501429 h 4732947"/>
                    <a:gd name="connsiteX11" fmla="*/ 2185723 w 4193197"/>
                    <a:gd name="connsiteY11" fmla="*/ 372 h 4732947"/>
                    <a:gd name="connsiteX12" fmla="*/ 734030 w 4193197"/>
                    <a:gd name="connsiteY12" fmla="*/ 949725 h 4732947"/>
                    <a:gd name="connsiteX13" fmla="*/ 1201500 w 4193197"/>
                    <a:gd name="connsiteY13" fmla="*/ 2874603 h 4732947"/>
                    <a:gd name="connsiteX14" fmla="*/ 0 w 4193197"/>
                    <a:gd name="connsiteY14" fmla="*/ 4732947 h 4732947"/>
                    <a:gd name="connsiteX0" fmla="*/ 2279716 w 4193197"/>
                    <a:gd name="connsiteY0" fmla="*/ 2810605 h 4732973"/>
                    <a:gd name="connsiteX1" fmla="*/ 2357263 w 4193197"/>
                    <a:gd name="connsiteY1" fmla="*/ 3138827 h 4732973"/>
                    <a:gd name="connsiteX2" fmla="*/ 2817602 w 4193197"/>
                    <a:gd name="connsiteY2" fmla="*/ 3293729 h 4732973"/>
                    <a:gd name="connsiteX3" fmla="*/ 3694648 w 4193197"/>
                    <a:gd name="connsiteY3" fmla="*/ 3319074 h 4732973"/>
                    <a:gd name="connsiteX4" fmla="*/ 3739953 w 4193197"/>
                    <a:gd name="connsiteY4" fmla="*/ 2864275 h 4732973"/>
                    <a:gd name="connsiteX5" fmla="*/ 3894780 w 4193197"/>
                    <a:gd name="connsiteY5" fmla="*/ 2718892 h 4732973"/>
                    <a:gd name="connsiteX6" fmla="*/ 3849533 w 4193197"/>
                    <a:gd name="connsiteY6" fmla="*/ 2632528 h 4732973"/>
                    <a:gd name="connsiteX7" fmla="*/ 3937577 w 4193197"/>
                    <a:gd name="connsiteY7" fmla="*/ 2536450 h 4732973"/>
                    <a:gd name="connsiteX8" fmla="*/ 3870902 w 4193197"/>
                    <a:gd name="connsiteY8" fmla="*/ 2327728 h 4732973"/>
                    <a:gd name="connsiteX9" fmla="*/ 4193179 w 4193197"/>
                    <a:gd name="connsiteY9" fmla="*/ 2118179 h 4732973"/>
                    <a:gd name="connsiteX10" fmla="*/ 3777308 w 4193197"/>
                    <a:gd name="connsiteY10" fmla="*/ 1501455 h 4732973"/>
                    <a:gd name="connsiteX11" fmla="*/ 2185723 w 4193197"/>
                    <a:gd name="connsiteY11" fmla="*/ 398 h 4732973"/>
                    <a:gd name="connsiteX12" fmla="*/ 734030 w 4193197"/>
                    <a:gd name="connsiteY12" fmla="*/ 949751 h 4732973"/>
                    <a:gd name="connsiteX13" fmla="*/ 1201500 w 4193197"/>
                    <a:gd name="connsiteY13" fmla="*/ 2874629 h 4732973"/>
                    <a:gd name="connsiteX14" fmla="*/ 0 w 4193197"/>
                    <a:gd name="connsiteY14" fmla="*/ 4732973 h 4732973"/>
                    <a:gd name="connsiteX0" fmla="*/ 2279716 w 4193197"/>
                    <a:gd name="connsiteY0" fmla="*/ 2810605 h 4732973"/>
                    <a:gd name="connsiteX1" fmla="*/ 2357263 w 4193197"/>
                    <a:gd name="connsiteY1" fmla="*/ 3138827 h 4732973"/>
                    <a:gd name="connsiteX2" fmla="*/ 2817602 w 4193197"/>
                    <a:gd name="connsiteY2" fmla="*/ 3293729 h 4732973"/>
                    <a:gd name="connsiteX3" fmla="*/ 3694648 w 4193197"/>
                    <a:gd name="connsiteY3" fmla="*/ 3319074 h 4732973"/>
                    <a:gd name="connsiteX4" fmla="*/ 3739953 w 4193197"/>
                    <a:gd name="connsiteY4" fmla="*/ 2864275 h 4732973"/>
                    <a:gd name="connsiteX5" fmla="*/ 3894780 w 4193197"/>
                    <a:gd name="connsiteY5" fmla="*/ 2718892 h 4732973"/>
                    <a:gd name="connsiteX6" fmla="*/ 3849533 w 4193197"/>
                    <a:gd name="connsiteY6" fmla="*/ 2632528 h 4732973"/>
                    <a:gd name="connsiteX7" fmla="*/ 3937577 w 4193197"/>
                    <a:gd name="connsiteY7" fmla="*/ 2536450 h 4732973"/>
                    <a:gd name="connsiteX8" fmla="*/ 3870902 w 4193197"/>
                    <a:gd name="connsiteY8" fmla="*/ 2327728 h 4732973"/>
                    <a:gd name="connsiteX9" fmla="*/ 4193179 w 4193197"/>
                    <a:gd name="connsiteY9" fmla="*/ 2118179 h 4732973"/>
                    <a:gd name="connsiteX10" fmla="*/ 3777308 w 4193197"/>
                    <a:gd name="connsiteY10" fmla="*/ 1501455 h 4732973"/>
                    <a:gd name="connsiteX11" fmla="*/ 2185723 w 4193197"/>
                    <a:gd name="connsiteY11" fmla="*/ 398 h 4732973"/>
                    <a:gd name="connsiteX12" fmla="*/ 734030 w 4193197"/>
                    <a:gd name="connsiteY12" fmla="*/ 949751 h 4732973"/>
                    <a:gd name="connsiteX13" fmla="*/ 1201500 w 4193197"/>
                    <a:gd name="connsiteY13" fmla="*/ 2874629 h 4732973"/>
                    <a:gd name="connsiteX14" fmla="*/ 0 w 4193197"/>
                    <a:gd name="connsiteY14" fmla="*/ 4732973 h 4732973"/>
                    <a:gd name="connsiteX0" fmla="*/ 2279716 w 4193197"/>
                    <a:gd name="connsiteY0" fmla="*/ 2810245 h 4732613"/>
                    <a:gd name="connsiteX1" fmla="*/ 2357263 w 4193197"/>
                    <a:gd name="connsiteY1" fmla="*/ 3138467 h 4732613"/>
                    <a:gd name="connsiteX2" fmla="*/ 2817602 w 4193197"/>
                    <a:gd name="connsiteY2" fmla="*/ 3293369 h 4732613"/>
                    <a:gd name="connsiteX3" fmla="*/ 3694648 w 4193197"/>
                    <a:gd name="connsiteY3" fmla="*/ 3318714 h 4732613"/>
                    <a:gd name="connsiteX4" fmla="*/ 3739953 w 4193197"/>
                    <a:gd name="connsiteY4" fmla="*/ 2863915 h 4732613"/>
                    <a:gd name="connsiteX5" fmla="*/ 3894780 w 4193197"/>
                    <a:gd name="connsiteY5" fmla="*/ 2718532 h 4732613"/>
                    <a:gd name="connsiteX6" fmla="*/ 3849533 w 4193197"/>
                    <a:gd name="connsiteY6" fmla="*/ 2632168 h 4732613"/>
                    <a:gd name="connsiteX7" fmla="*/ 3937577 w 4193197"/>
                    <a:gd name="connsiteY7" fmla="*/ 2536090 h 4732613"/>
                    <a:gd name="connsiteX8" fmla="*/ 3870902 w 4193197"/>
                    <a:gd name="connsiteY8" fmla="*/ 2327368 h 4732613"/>
                    <a:gd name="connsiteX9" fmla="*/ 4193179 w 4193197"/>
                    <a:gd name="connsiteY9" fmla="*/ 2117819 h 4732613"/>
                    <a:gd name="connsiteX10" fmla="*/ 3777308 w 4193197"/>
                    <a:gd name="connsiteY10" fmla="*/ 1501095 h 4732613"/>
                    <a:gd name="connsiteX11" fmla="*/ 2185723 w 4193197"/>
                    <a:gd name="connsiteY11" fmla="*/ 38 h 4732613"/>
                    <a:gd name="connsiteX12" fmla="*/ 734030 w 4193197"/>
                    <a:gd name="connsiteY12" fmla="*/ 949391 h 4732613"/>
                    <a:gd name="connsiteX13" fmla="*/ 1201500 w 4193197"/>
                    <a:gd name="connsiteY13" fmla="*/ 2874269 h 4732613"/>
                    <a:gd name="connsiteX14" fmla="*/ 0 w 4193197"/>
                    <a:gd name="connsiteY14" fmla="*/ 4732613 h 4732613"/>
                    <a:gd name="connsiteX0" fmla="*/ 2146101 w 4193197"/>
                    <a:gd name="connsiteY0" fmla="*/ 2793543 h 4732613"/>
                    <a:gd name="connsiteX1" fmla="*/ 2357263 w 4193197"/>
                    <a:gd name="connsiteY1" fmla="*/ 3138467 h 4732613"/>
                    <a:gd name="connsiteX2" fmla="*/ 2817602 w 4193197"/>
                    <a:gd name="connsiteY2" fmla="*/ 3293369 h 4732613"/>
                    <a:gd name="connsiteX3" fmla="*/ 3694648 w 4193197"/>
                    <a:gd name="connsiteY3" fmla="*/ 3318714 h 4732613"/>
                    <a:gd name="connsiteX4" fmla="*/ 3739953 w 4193197"/>
                    <a:gd name="connsiteY4" fmla="*/ 2863915 h 4732613"/>
                    <a:gd name="connsiteX5" fmla="*/ 3894780 w 4193197"/>
                    <a:gd name="connsiteY5" fmla="*/ 2718532 h 4732613"/>
                    <a:gd name="connsiteX6" fmla="*/ 3849533 w 4193197"/>
                    <a:gd name="connsiteY6" fmla="*/ 2632168 h 4732613"/>
                    <a:gd name="connsiteX7" fmla="*/ 3937577 w 4193197"/>
                    <a:gd name="connsiteY7" fmla="*/ 2536090 h 4732613"/>
                    <a:gd name="connsiteX8" fmla="*/ 3870902 w 4193197"/>
                    <a:gd name="connsiteY8" fmla="*/ 2327368 h 4732613"/>
                    <a:gd name="connsiteX9" fmla="*/ 4193179 w 4193197"/>
                    <a:gd name="connsiteY9" fmla="*/ 2117819 h 4732613"/>
                    <a:gd name="connsiteX10" fmla="*/ 3777308 w 4193197"/>
                    <a:gd name="connsiteY10" fmla="*/ 1501095 h 4732613"/>
                    <a:gd name="connsiteX11" fmla="*/ 2185723 w 4193197"/>
                    <a:gd name="connsiteY11" fmla="*/ 38 h 4732613"/>
                    <a:gd name="connsiteX12" fmla="*/ 734030 w 4193197"/>
                    <a:gd name="connsiteY12" fmla="*/ 949391 h 4732613"/>
                    <a:gd name="connsiteX13" fmla="*/ 1201500 w 4193197"/>
                    <a:gd name="connsiteY13" fmla="*/ 2874269 h 4732613"/>
                    <a:gd name="connsiteX14" fmla="*/ 0 w 4193197"/>
                    <a:gd name="connsiteY14" fmla="*/ 4732613 h 4732613"/>
                    <a:gd name="connsiteX0" fmla="*/ 2171154 w 4193197"/>
                    <a:gd name="connsiteY0" fmla="*/ 2793543 h 4732613"/>
                    <a:gd name="connsiteX1" fmla="*/ 2357263 w 4193197"/>
                    <a:gd name="connsiteY1" fmla="*/ 3138467 h 4732613"/>
                    <a:gd name="connsiteX2" fmla="*/ 2817602 w 4193197"/>
                    <a:gd name="connsiteY2" fmla="*/ 3293369 h 4732613"/>
                    <a:gd name="connsiteX3" fmla="*/ 3694648 w 4193197"/>
                    <a:gd name="connsiteY3" fmla="*/ 3318714 h 4732613"/>
                    <a:gd name="connsiteX4" fmla="*/ 3739953 w 4193197"/>
                    <a:gd name="connsiteY4" fmla="*/ 2863915 h 4732613"/>
                    <a:gd name="connsiteX5" fmla="*/ 3894780 w 4193197"/>
                    <a:gd name="connsiteY5" fmla="*/ 2718532 h 4732613"/>
                    <a:gd name="connsiteX6" fmla="*/ 3849533 w 4193197"/>
                    <a:gd name="connsiteY6" fmla="*/ 2632168 h 4732613"/>
                    <a:gd name="connsiteX7" fmla="*/ 3937577 w 4193197"/>
                    <a:gd name="connsiteY7" fmla="*/ 2536090 h 4732613"/>
                    <a:gd name="connsiteX8" fmla="*/ 3870902 w 4193197"/>
                    <a:gd name="connsiteY8" fmla="*/ 2327368 h 4732613"/>
                    <a:gd name="connsiteX9" fmla="*/ 4193179 w 4193197"/>
                    <a:gd name="connsiteY9" fmla="*/ 2117819 h 4732613"/>
                    <a:gd name="connsiteX10" fmla="*/ 3777308 w 4193197"/>
                    <a:gd name="connsiteY10" fmla="*/ 1501095 h 4732613"/>
                    <a:gd name="connsiteX11" fmla="*/ 2185723 w 4193197"/>
                    <a:gd name="connsiteY11" fmla="*/ 38 h 4732613"/>
                    <a:gd name="connsiteX12" fmla="*/ 734030 w 4193197"/>
                    <a:gd name="connsiteY12" fmla="*/ 949391 h 4732613"/>
                    <a:gd name="connsiteX13" fmla="*/ 1201500 w 4193197"/>
                    <a:gd name="connsiteY13" fmla="*/ 2874269 h 4732613"/>
                    <a:gd name="connsiteX14" fmla="*/ 0 w 4193197"/>
                    <a:gd name="connsiteY14" fmla="*/ 4732613 h 4732613"/>
                    <a:gd name="connsiteX0" fmla="*/ 2171154 w 4193197"/>
                    <a:gd name="connsiteY0" fmla="*/ 2793543 h 4732613"/>
                    <a:gd name="connsiteX1" fmla="*/ 2357263 w 4193197"/>
                    <a:gd name="connsiteY1" fmla="*/ 3138467 h 4732613"/>
                    <a:gd name="connsiteX2" fmla="*/ 2817602 w 4193197"/>
                    <a:gd name="connsiteY2" fmla="*/ 3293369 h 4732613"/>
                    <a:gd name="connsiteX3" fmla="*/ 3694648 w 4193197"/>
                    <a:gd name="connsiteY3" fmla="*/ 3318714 h 4732613"/>
                    <a:gd name="connsiteX4" fmla="*/ 3739953 w 4193197"/>
                    <a:gd name="connsiteY4" fmla="*/ 2863915 h 4732613"/>
                    <a:gd name="connsiteX5" fmla="*/ 3894780 w 4193197"/>
                    <a:gd name="connsiteY5" fmla="*/ 2718532 h 4732613"/>
                    <a:gd name="connsiteX6" fmla="*/ 3849533 w 4193197"/>
                    <a:gd name="connsiteY6" fmla="*/ 2632168 h 4732613"/>
                    <a:gd name="connsiteX7" fmla="*/ 3937577 w 4193197"/>
                    <a:gd name="connsiteY7" fmla="*/ 2536090 h 4732613"/>
                    <a:gd name="connsiteX8" fmla="*/ 3870902 w 4193197"/>
                    <a:gd name="connsiteY8" fmla="*/ 2327368 h 4732613"/>
                    <a:gd name="connsiteX9" fmla="*/ 4193179 w 4193197"/>
                    <a:gd name="connsiteY9" fmla="*/ 2117819 h 4732613"/>
                    <a:gd name="connsiteX10" fmla="*/ 3777308 w 4193197"/>
                    <a:gd name="connsiteY10" fmla="*/ 1501095 h 4732613"/>
                    <a:gd name="connsiteX11" fmla="*/ 2185723 w 4193197"/>
                    <a:gd name="connsiteY11" fmla="*/ 38 h 4732613"/>
                    <a:gd name="connsiteX12" fmla="*/ 734030 w 4193197"/>
                    <a:gd name="connsiteY12" fmla="*/ 949391 h 4732613"/>
                    <a:gd name="connsiteX13" fmla="*/ 1201500 w 4193197"/>
                    <a:gd name="connsiteY13" fmla="*/ 2874269 h 4732613"/>
                    <a:gd name="connsiteX14" fmla="*/ 0 w 4193197"/>
                    <a:gd name="connsiteY14" fmla="*/ 4732613 h 4732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193197" h="4732613">
                      <a:moveTo>
                        <a:pt x="2171154" y="2793543"/>
                      </a:moveTo>
                      <a:cubicBezTo>
                        <a:pt x="2171137" y="2796491"/>
                        <a:pt x="2241171" y="3055163"/>
                        <a:pt x="2357263" y="3138467"/>
                      </a:cubicBezTo>
                      <a:cubicBezTo>
                        <a:pt x="2473355" y="3221771"/>
                        <a:pt x="2602241" y="3253280"/>
                        <a:pt x="2817602" y="3293369"/>
                      </a:cubicBezTo>
                      <a:cubicBezTo>
                        <a:pt x="3120276" y="3326939"/>
                        <a:pt x="3353266" y="3509048"/>
                        <a:pt x="3694648" y="3318714"/>
                      </a:cubicBezTo>
                      <a:cubicBezTo>
                        <a:pt x="3836971" y="3193620"/>
                        <a:pt x="3740754" y="3068524"/>
                        <a:pt x="3739953" y="2863915"/>
                      </a:cubicBezTo>
                      <a:cubicBezTo>
                        <a:pt x="3775679" y="2763640"/>
                        <a:pt x="3886456" y="2819891"/>
                        <a:pt x="3894780" y="2718532"/>
                      </a:cubicBezTo>
                      <a:cubicBezTo>
                        <a:pt x="3894481" y="2664225"/>
                        <a:pt x="3872007" y="2665768"/>
                        <a:pt x="3849533" y="2632168"/>
                      </a:cubicBezTo>
                      <a:cubicBezTo>
                        <a:pt x="3878881" y="2600142"/>
                        <a:pt x="3931042" y="2590928"/>
                        <a:pt x="3937577" y="2536090"/>
                      </a:cubicBezTo>
                      <a:cubicBezTo>
                        <a:pt x="3940460" y="2476644"/>
                        <a:pt x="3869273" y="2411520"/>
                        <a:pt x="3870902" y="2327368"/>
                      </a:cubicBezTo>
                      <a:cubicBezTo>
                        <a:pt x="3906766" y="2246916"/>
                        <a:pt x="4161291" y="2257906"/>
                        <a:pt x="4193179" y="2117819"/>
                      </a:cubicBezTo>
                      <a:cubicBezTo>
                        <a:pt x="4196354" y="1985132"/>
                        <a:pt x="3794012" y="1784857"/>
                        <a:pt x="3777308" y="1501095"/>
                      </a:cubicBezTo>
                      <a:cubicBezTo>
                        <a:pt x="3788793" y="-21000"/>
                        <a:pt x="2469554" y="2993"/>
                        <a:pt x="2185723" y="38"/>
                      </a:cubicBezTo>
                      <a:cubicBezTo>
                        <a:pt x="1850254" y="-3455"/>
                        <a:pt x="986143" y="238773"/>
                        <a:pt x="734030" y="949391"/>
                      </a:cubicBezTo>
                      <a:cubicBezTo>
                        <a:pt x="415922" y="2116797"/>
                        <a:pt x="1089409" y="2188910"/>
                        <a:pt x="1201500" y="2874269"/>
                      </a:cubicBezTo>
                      <a:cubicBezTo>
                        <a:pt x="1152798" y="3891015"/>
                        <a:pt x="200250" y="4412113"/>
                        <a:pt x="0" y="4732613"/>
                      </a:cubicBezTo>
                    </a:path>
                  </a:pathLst>
                </a:custGeom>
                <a:ln w="381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44">
                  <a:extLst>
                    <a:ext uri="{FF2B5EF4-FFF2-40B4-BE49-F238E27FC236}">
                      <a16:creationId xmlns="" xmlns:a16="http://schemas.microsoft.com/office/drawing/2014/main" id="{3970BCCB-9EDC-D749-9EE9-C7F23682CD8A}"/>
                    </a:ext>
                  </a:extLst>
                </p:cNvPr>
                <p:cNvGrpSpPr/>
                <p:nvPr/>
              </p:nvGrpSpPr>
              <p:grpSpPr>
                <a:xfrm rot="19540464" flipH="1">
                  <a:off x="1999740" y="2347681"/>
                  <a:ext cx="3774112" cy="4277087"/>
                  <a:chOff x="5365048" y="479821"/>
                  <a:chExt cx="8036930" cy="9108010"/>
                </a:xfr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3" name="Freeform: Shape 45">
                    <a:extLst>
                      <a:ext uri="{FF2B5EF4-FFF2-40B4-BE49-F238E27FC236}">
                        <a16:creationId xmlns="" xmlns:a16="http://schemas.microsoft.com/office/drawing/2014/main" id="{3CC00632-5E2C-1EFB-C22B-B30A4A0C2B03}"/>
                      </a:ext>
                    </a:extLst>
                  </p:cNvPr>
                  <p:cNvSpPr/>
                  <p:nvPr/>
                </p:nvSpPr>
                <p:spPr>
                  <a:xfrm>
                    <a:off x="11674969" y="8268753"/>
                    <a:ext cx="1052700" cy="1319078"/>
                  </a:xfrm>
                  <a:custGeom>
                    <a:avLst/>
                    <a:gdLst>
                      <a:gd name="connsiteX0" fmla="*/ 0 w 266700"/>
                      <a:gd name="connsiteY0" fmla="*/ 0 h 438150"/>
                      <a:gd name="connsiteX1" fmla="*/ 19050 w 266700"/>
                      <a:gd name="connsiteY1" fmla="*/ 438150 h 438150"/>
                      <a:gd name="connsiteX2" fmla="*/ 266700 w 266700"/>
                      <a:gd name="connsiteY2" fmla="*/ 76200 h 438150"/>
                      <a:gd name="connsiteX3" fmla="*/ 0 w 266700"/>
                      <a:gd name="connsiteY3" fmla="*/ 0 h 438150"/>
                      <a:gd name="connsiteX0" fmla="*/ 0 w 366579"/>
                      <a:gd name="connsiteY0" fmla="*/ 0 h 459339"/>
                      <a:gd name="connsiteX1" fmla="*/ 366579 w 366579"/>
                      <a:gd name="connsiteY1" fmla="*/ 459339 h 459339"/>
                      <a:gd name="connsiteX2" fmla="*/ 266700 w 366579"/>
                      <a:gd name="connsiteY2" fmla="*/ 76200 h 459339"/>
                      <a:gd name="connsiteX3" fmla="*/ 0 w 366579"/>
                      <a:gd name="connsiteY3" fmla="*/ 0 h 4593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6579" h="459339">
                        <a:moveTo>
                          <a:pt x="0" y="0"/>
                        </a:moveTo>
                        <a:lnTo>
                          <a:pt x="366579" y="459339"/>
                        </a:lnTo>
                        <a:lnTo>
                          <a:pt x="266700" y="76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" name="Freeform: Shape 46">
                    <a:extLst>
                      <a:ext uri="{FF2B5EF4-FFF2-40B4-BE49-F238E27FC236}">
                        <a16:creationId xmlns="" xmlns:a16="http://schemas.microsoft.com/office/drawing/2014/main" id="{4FD9DC22-F88D-B123-99F7-93DA8C19E448}"/>
                      </a:ext>
                    </a:extLst>
                  </p:cNvPr>
                  <p:cNvSpPr/>
                  <p:nvPr/>
                </p:nvSpPr>
                <p:spPr>
                  <a:xfrm>
                    <a:off x="9107326" y="6879846"/>
                    <a:ext cx="3333521" cy="1613816"/>
                  </a:xfrm>
                  <a:custGeom>
                    <a:avLst/>
                    <a:gdLst>
                      <a:gd name="connsiteX0" fmla="*/ 1219200 w 1219200"/>
                      <a:gd name="connsiteY0" fmla="*/ 561975 h 561975"/>
                      <a:gd name="connsiteX1" fmla="*/ 438150 w 1219200"/>
                      <a:gd name="connsiteY1" fmla="*/ 0 h 561975"/>
                      <a:gd name="connsiteX2" fmla="*/ 0 w 1219200"/>
                      <a:gd name="connsiteY2" fmla="*/ 361950 h 561975"/>
                      <a:gd name="connsiteX3" fmla="*/ 1219200 w 1219200"/>
                      <a:gd name="connsiteY3" fmla="*/ 561975 h 561975"/>
                      <a:gd name="connsiteX0" fmla="*/ 1158170 w 1158170"/>
                      <a:gd name="connsiteY0" fmla="*/ 561975 h 561975"/>
                      <a:gd name="connsiteX1" fmla="*/ 377120 w 1158170"/>
                      <a:gd name="connsiteY1" fmla="*/ 0 h 561975"/>
                      <a:gd name="connsiteX2" fmla="*/ 0 w 1158170"/>
                      <a:gd name="connsiteY2" fmla="*/ 375217 h 561975"/>
                      <a:gd name="connsiteX3" fmla="*/ 1158170 w 1158170"/>
                      <a:gd name="connsiteY3" fmla="*/ 561975 h 561975"/>
                      <a:gd name="connsiteX0" fmla="*/ 1160823 w 1160823"/>
                      <a:gd name="connsiteY0" fmla="*/ 561975 h 561975"/>
                      <a:gd name="connsiteX1" fmla="*/ 379773 w 1160823"/>
                      <a:gd name="connsiteY1" fmla="*/ 0 h 561975"/>
                      <a:gd name="connsiteX2" fmla="*/ 0 w 1160823"/>
                      <a:gd name="connsiteY2" fmla="*/ 367257 h 561975"/>
                      <a:gd name="connsiteX3" fmla="*/ 1160823 w 1160823"/>
                      <a:gd name="connsiteY3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0823" h="561975">
                        <a:moveTo>
                          <a:pt x="1160823" y="561975"/>
                        </a:moveTo>
                        <a:lnTo>
                          <a:pt x="379773" y="0"/>
                        </a:lnTo>
                        <a:lnTo>
                          <a:pt x="0" y="367257"/>
                        </a:lnTo>
                        <a:lnTo>
                          <a:pt x="1160823" y="56197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: Shape 47">
                    <a:extLst>
                      <a:ext uri="{FF2B5EF4-FFF2-40B4-BE49-F238E27FC236}">
                        <a16:creationId xmlns="" xmlns:a16="http://schemas.microsoft.com/office/drawing/2014/main" id="{009F0071-1699-70EA-05B3-86D12C661D1B}"/>
                      </a:ext>
                    </a:extLst>
                  </p:cNvPr>
                  <p:cNvSpPr/>
                  <p:nvPr/>
                </p:nvSpPr>
                <p:spPr>
                  <a:xfrm>
                    <a:off x="5365048" y="5540922"/>
                    <a:ext cx="1132617" cy="452885"/>
                  </a:xfrm>
                  <a:custGeom>
                    <a:avLst/>
                    <a:gdLst>
                      <a:gd name="connsiteX0" fmla="*/ 133350 w 276225"/>
                      <a:gd name="connsiteY0" fmla="*/ 0 h 200025"/>
                      <a:gd name="connsiteX1" fmla="*/ 0 w 276225"/>
                      <a:gd name="connsiteY1" fmla="*/ 200025 h 200025"/>
                      <a:gd name="connsiteX2" fmla="*/ 276225 w 276225"/>
                      <a:gd name="connsiteY2" fmla="*/ 152400 h 200025"/>
                      <a:gd name="connsiteX3" fmla="*/ 133350 w 276225"/>
                      <a:gd name="connsiteY3" fmla="*/ 0 h 200025"/>
                      <a:gd name="connsiteX0" fmla="*/ 157232 w 276225"/>
                      <a:gd name="connsiteY0" fmla="*/ 0 h 205332"/>
                      <a:gd name="connsiteX1" fmla="*/ 0 w 276225"/>
                      <a:gd name="connsiteY1" fmla="*/ 205332 h 205332"/>
                      <a:gd name="connsiteX2" fmla="*/ 276225 w 276225"/>
                      <a:gd name="connsiteY2" fmla="*/ 157707 h 205332"/>
                      <a:gd name="connsiteX3" fmla="*/ 157232 w 276225"/>
                      <a:gd name="connsiteY3" fmla="*/ 0 h 205332"/>
                      <a:gd name="connsiteX0" fmla="*/ 275415 w 394408"/>
                      <a:gd name="connsiteY0" fmla="*/ 0 h 157707"/>
                      <a:gd name="connsiteX1" fmla="*/ 0 w 394408"/>
                      <a:gd name="connsiteY1" fmla="*/ 150097 h 157707"/>
                      <a:gd name="connsiteX2" fmla="*/ 394408 w 394408"/>
                      <a:gd name="connsiteY2" fmla="*/ 157707 h 157707"/>
                      <a:gd name="connsiteX3" fmla="*/ 275415 w 394408"/>
                      <a:gd name="connsiteY3" fmla="*/ 0 h 157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4408" h="157707">
                        <a:moveTo>
                          <a:pt x="275415" y="0"/>
                        </a:moveTo>
                        <a:lnTo>
                          <a:pt x="0" y="150097"/>
                        </a:lnTo>
                        <a:lnTo>
                          <a:pt x="394408" y="157707"/>
                        </a:lnTo>
                        <a:lnTo>
                          <a:pt x="275415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: Shape 48">
                    <a:extLst>
                      <a:ext uri="{FF2B5EF4-FFF2-40B4-BE49-F238E27FC236}">
                        <a16:creationId xmlns="" xmlns:a16="http://schemas.microsoft.com/office/drawing/2014/main" id="{0264A7DD-6C0C-CF7E-59FC-8769BFF65943}"/>
                      </a:ext>
                    </a:extLst>
                  </p:cNvPr>
                  <p:cNvSpPr/>
                  <p:nvPr/>
                </p:nvSpPr>
                <p:spPr>
                  <a:xfrm>
                    <a:off x="6149698" y="5215816"/>
                    <a:ext cx="1586463" cy="2373441"/>
                  </a:xfrm>
                  <a:custGeom>
                    <a:avLst/>
                    <a:gdLst>
                      <a:gd name="connsiteX0" fmla="*/ 552450 w 552450"/>
                      <a:gd name="connsiteY0" fmla="*/ 0 h 847725"/>
                      <a:gd name="connsiteX1" fmla="*/ 0 w 552450"/>
                      <a:gd name="connsiteY1" fmla="*/ 114300 h 847725"/>
                      <a:gd name="connsiteX2" fmla="*/ 523875 w 552450"/>
                      <a:gd name="connsiteY2" fmla="*/ 847725 h 847725"/>
                      <a:gd name="connsiteX3" fmla="*/ 552450 w 552450"/>
                      <a:gd name="connsiteY3" fmla="*/ 0 h 847725"/>
                      <a:gd name="connsiteX0" fmla="*/ 552450 w 552450"/>
                      <a:gd name="connsiteY0" fmla="*/ 0 h 826497"/>
                      <a:gd name="connsiteX1" fmla="*/ 0 w 552450"/>
                      <a:gd name="connsiteY1" fmla="*/ 114300 h 826497"/>
                      <a:gd name="connsiteX2" fmla="*/ 502647 w 552450"/>
                      <a:gd name="connsiteY2" fmla="*/ 826497 h 826497"/>
                      <a:gd name="connsiteX3" fmla="*/ 552450 w 552450"/>
                      <a:gd name="connsiteY3" fmla="*/ 0 h 826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2450" h="826497">
                        <a:moveTo>
                          <a:pt x="552450" y="0"/>
                        </a:moveTo>
                        <a:lnTo>
                          <a:pt x="0" y="114300"/>
                        </a:lnTo>
                        <a:lnTo>
                          <a:pt x="502647" y="826497"/>
                        </a:lnTo>
                        <a:lnTo>
                          <a:pt x="55245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19200000" scaled="0"/>
                  </a:gra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0" name="Freeform: Shape 49">
                    <a:extLst>
                      <a:ext uri="{FF2B5EF4-FFF2-40B4-BE49-F238E27FC236}">
                        <a16:creationId xmlns="" xmlns:a16="http://schemas.microsoft.com/office/drawing/2014/main" id="{4F847A72-CA5D-ADC5-324F-6E9962D2719F}"/>
                      </a:ext>
                    </a:extLst>
                  </p:cNvPr>
                  <p:cNvSpPr/>
                  <p:nvPr/>
                </p:nvSpPr>
                <p:spPr>
                  <a:xfrm>
                    <a:off x="9871174" y="2566277"/>
                    <a:ext cx="3530804" cy="3853064"/>
                  </a:xfrm>
                  <a:custGeom>
                    <a:avLst/>
                    <a:gdLst>
                      <a:gd name="connsiteX0" fmla="*/ 1019175 w 1019175"/>
                      <a:gd name="connsiteY0" fmla="*/ 0 h 1390650"/>
                      <a:gd name="connsiteX1" fmla="*/ 0 w 1019175"/>
                      <a:gd name="connsiteY1" fmla="*/ 295275 h 1390650"/>
                      <a:gd name="connsiteX2" fmla="*/ 19050 w 1019175"/>
                      <a:gd name="connsiteY2" fmla="*/ 1390650 h 1390650"/>
                      <a:gd name="connsiteX3" fmla="*/ 1019175 w 1019175"/>
                      <a:gd name="connsiteY3" fmla="*/ 0 h 1390650"/>
                      <a:gd name="connsiteX0" fmla="*/ 1113905 w 1113905"/>
                      <a:gd name="connsiteY0" fmla="*/ 0 h 1390650"/>
                      <a:gd name="connsiteX1" fmla="*/ 0 w 1113905"/>
                      <a:gd name="connsiteY1" fmla="*/ 643150 h 1390650"/>
                      <a:gd name="connsiteX2" fmla="*/ 113780 w 1113905"/>
                      <a:gd name="connsiteY2" fmla="*/ 1390650 h 1390650"/>
                      <a:gd name="connsiteX3" fmla="*/ 1113905 w 1113905"/>
                      <a:gd name="connsiteY3" fmla="*/ 0 h 1390650"/>
                      <a:gd name="connsiteX0" fmla="*/ 1229522 w 1229522"/>
                      <a:gd name="connsiteY0" fmla="*/ 0 h 1341742"/>
                      <a:gd name="connsiteX1" fmla="*/ 0 w 1229522"/>
                      <a:gd name="connsiteY1" fmla="*/ 594242 h 1341742"/>
                      <a:gd name="connsiteX2" fmla="*/ 113780 w 1229522"/>
                      <a:gd name="connsiteY2" fmla="*/ 1341742 h 1341742"/>
                      <a:gd name="connsiteX3" fmla="*/ 1229522 w 1229522"/>
                      <a:gd name="connsiteY3" fmla="*/ 0 h 1341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9522" h="1341742">
                        <a:moveTo>
                          <a:pt x="1229522" y="0"/>
                        </a:moveTo>
                        <a:lnTo>
                          <a:pt x="0" y="594242"/>
                        </a:lnTo>
                        <a:lnTo>
                          <a:pt x="113780" y="1341742"/>
                        </a:lnTo>
                        <a:lnTo>
                          <a:pt x="1229522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90000"/>
                        </a:schemeClr>
                      </a:gs>
                      <a:gs pos="100000">
                        <a:schemeClr val="accent1">
                          <a:lumMod val="90000"/>
                        </a:schemeClr>
                      </a:gs>
                    </a:gsLst>
                    <a:lin ang="19200000" scaled="0"/>
                  </a:gra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Freeform: Shape 50">
                    <a:extLst>
                      <a:ext uri="{FF2B5EF4-FFF2-40B4-BE49-F238E27FC236}">
                        <a16:creationId xmlns="" xmlns:a16="http://schemas.microsoft.com/office/drawing/2014/main" id="{48D0A54D-4731-2909-1ADC-1CF1B3B050CF}"/>
                      </a:ext>
                    </a:extLst>
                  </p:cNvPr>
                  <p:cNvSpPr/>
                  <p:nvPr/>
                </p:nvSpPr>
                <p:spPr>
                  <a:xfrm>
                    <a:off x="7585440" y="3324702"/>
                    <a:ext cx="2667179" cy="4626397"/>
                  </a:xfrm>
                  <a:custGeom>
                    <a:avLst/>
                    <a:gdLst>
                      <a:gd name="connsiteX0" fmla="*/ 528637 w 928687"/>
                      <a:gd name="connsiteY0" fmla="*/ 1628775 h 1628775"/>
                      <a:gd name="connsiteX1" fmla="*/ 0 w 928687"/>
                      <a:gd name="connsiteY1" fmla="*/ 1500188 h 1628775"/>
                      <a:gd name="connsiteX2" fmla="*/ 71437 w 928687"/>
                      <a:gd name="connsiteY2" fmla="*/ 0 h 1628775"/>
                      <a:gd name="connsiteX3" fmla="*/ 928687 w 928687"/>
                      <a:gd name="connsiteY3" fmla="*/ 1271588 h 1628775"/>
                      <a:gd name="connsiteX4" fmla="*/ 528637 w 928687"/>
                      <a:gd name="connsiteY4" fmla="*/ 1628775 h 1628775"/>
                      <a:gd name="connsiteX0" fmla="*/ 542925 w 942975"/>
                      <a:gd name="connsiteY0" fmla="*/ 1304925 h 1304925"/>
                      <a:gd name="connsiteX1" fmla="*/ 14288 w 942975"/>
                      <a:gd name="connsiteY1" fmla="*/ 1176338 h 1304925"/>
                      <a:gd name="connsiteX2" fmla="*/ 0 w 942975"/>
                      <a:gd name="connsiteY2" fmla="*/ 0 h 1304925"/>
                      <a:gd name="connsiteX3" fmla="*/ 942975 w 942975"/>
                      <a:gd name="connsiteY3" fmla="*/ 947738 h 1304925"/>
                      <a:gd name="connsiteX4" fmla="*/ 542925 w 942975"/>
                      <a:gd name="connsiteY4" fmla="*/ 1304925 h 1304925"/>
                      <a:gd name="connsiteX0" fmla="*/ 528637 w 928687"/>
                      <a:gd name="connsiteY0" fmla="*/ 1581150 h 1581150"/>
                      <a:gd name="connsiteX1" fmla="*/ 0 w 928687"/>
                      <a:gd name="connsiteY1" fmla="*/ 1452563 h 1581150"/>
                      <a:gd name="connsiteX2" fmla="*/ 61912 w 928687"/>
                      <a:gd name="connsiteY2" fmla="*/ 0 h 1581150"/>
                      <a:gd name="connsiteX3" fmla="*/ 928687 w 928687"/>
                      <a:gd name="connsiteY3" fmla="*/ 1223963 h 1581150"/>
                      <a:gd name="connsiteX4" fmla="*/ 528637 w 928687"/>
                      <a:gd name="connsiteY4" fmla="*/ 1581150 h 1581150"/>
                      <a:gd name="connsiteX0" fmla="*/ 528637 w 928687"/>
                      <a:gd name="connsiteY0" fmla="*/ 1619250 h 1619250"/>
                      <a:gd name="connsiteX1" fmla="*/ 0 w 928687"/>
                      <a:gd name="connsiteY1" fmla="*/ 1490663 h 1619250"/>
                      <a:gd name="connsiteX2" fmla="*/ 42862 w 928687"/>
                      <a:gd name="connsiteY2" fmla="*/ 0 h 1619250"/>
                      <a:gd name="connsiteX3" fmla="*/ 928687 w 928687"/>
                      <a:gd name="connsiteY3" fmla="*/ 1262063 h 1619250"/>
                      <a:gd name="connsiteX4" fmla="*/ 528637 w 928687"/>
                      <a:gd name="connsiteY4" fmla="*/ 1619250 h 1619250"/>
                      <a:gd name="connsiteX0" fmla="*/ 528637 w 928687"/>
                      <a:gd name="connsiteY0" fmla="*/ 1614196 h 1614196"/>
                      <a:gd name="connsiteX1" fmla="*/ 0 w 928687"/>
                      <a:gd name="connsiteY1" fmla="*/ 1485609 h 1614196"/>
                      <a:gd name="connsiteX2" fmla="*/ 47916 w 928687"/>
                      <a:gd name="connsiteY2" fmla="*/ 0 h 1614196"/>
                      <a:gd name="connsiteX3" fmla="*/ 928687 w 928687"/>
                      <a:gd name="connsiteY3" fmla="*/ 1257009 h 1614196"/>
                      <a:gd name="connsiteX4" fmla="*/ 528637 w 928687"/>
                      <a:gd name="connsiteY4" fmla="*/ 1614196 h 1614196"/>
                      <a:gd name="connsiteX0" fmla="*/ 528637 w 928687"/>
                      <a:gd name="connsiteY0" fmla="*/ 1442351 h 1442351"/>
                      <a:gd name="connsiteX1" fmla="*/ 0 w 928687"/>
                      <a:gd name="connsiteY1" fmla="*/ 1313764 h 1442351"/>
                      <a:gd name="connsiteX2" fmla="*/ 2427 w 928687"/>
                      <a:gd name="connsiteY2" fmla="*/ 0 h 1442351"/>
                      <a:gd name="connsiteX3" fmla="*/ 928687 w 928687"/>
                      <a:gd name="connsiteY3" fmla="*/ 1085164 h 1442351"/>
                      <a:gd name="connsiteX4" fmla="*/ 528637 w 928687"/>
                      <a:gd name="connsiteY4" fmla="*/ 1442351 h 1442351"/>
                      <a:gd name="connsiteX0" fmla="*/ 528637 w 928687"/>
                      <a:gd name="connsiteY0" fmla="*/ 1624305 h 1624305"/>
                      <a:gd name="connsiteX1" fmla="*/ 0 w 928687"/>
                      <a:gd name="connsiteY1" fmla="*/ 1495718 h 1624305"/>
                      <a:gd name="connsiteX2" fmla="*/ 47916 w 928687"/>
                      <a:gd name="connsiteY2" fmla="*/ 0 h 1624305"/>
                      <a:gd name="connsiteX3" fmla="*/ 928687 w 928687"/>
                      <a:gd name="connsiteY3" fmla="*/ 1267118 h 1624305"/>
                      <a:gd name="connsiteX4" fmla="*/ 528637 w 928687"/>
                      <a:gd name="connsiteY4" fmla="*/ 1624305 h 1624305"/>
                      <a:gd name="connsiteX0" fmla="*/ 528637 w 928687"/>
                      <a:gd name="connsiteY0" fmla="*/ 1616345 h 1616345"/>
                      <a:gd name="connsiteX1" fmla="*/ 0 w 928687"/>
                      <a:gd name="connsiteY1" fmla="*/ 1487758 h 1616345"/>
                      <a:gd name="connsiteX2" fmla="*/ 53223 w 928687"/>
                      <a:gd name="connsiteY2" fmla="*/ 0 h 1616345"/>
                      <a:gd name="connsiteX3" fmla="*/ 928687 w 928687"/>
                      <a:gd name="connsiteY3" fmla="*/ 1259158 h 1616345"/>
                      <a:gd name="connsiteX4" fmla="*/ 528637 w 928687"/>
                      <a:gd name="connsiteY4" fmla="*/ 1616345 h 1616345"/>
                      <a:gd name="connsiteX0" fmla="*/ 528637 w 928687"/>
                      <a:gd name="connsiteY0" fmla="*/ 1618998 h 1618998"/>
                      <a:gd name="connsiteX1" fmla="*/ 0 w 928687"/>
                      <a:gd name="connsiteY1" fmla="*/ 1490411 h 1618998"/>
                      <a:gd name="connsiteX2" fmla="*/ 55877 w 928687"/>
                      <a:gd name="connsiteY2" fmla="*/ 0 h 1618998"/>
                      <a:gd name="connsiteX3" fmla="*/ 928687 w 928687"/>
                      <a:gd name="connsiteY3" fmla="*/ 1261811 h 1618998"/>
                      <a:gd name="connsiteX4" fmla="*/ 528637 w 928687"/>
                      <a:gd name="connsiteY4" fmla="*/ 1618998 h 1618998"/>
                      <a:gd name="connsiteX0" fmla="*/ 528637 w 928687"/>
                      <a:gd name="connsiteY0" fmla="*/ 1611038 h 1611038"/>
                      <a:gd name="connsiteX1" fmla="*/ 0 w 928687"/>
                      <a:gd name="connsiteY1" fmla="*/ 1482451 h 1611038"/>
                      <a:gd name="connsiteX2" fmla="*/ 50570 w 928687"/>
                      <a:gd name="connsiteY2" fmla="*/ 0 h 1611038"/>
                      <a:gd name="connsiteX3" fmla="*/ 928687 w 928687"/>
                      <a:gd name="connsiteY3" fmla="*/ 1253851 h 1611038"/>
                      <a:gd name="connsiteX4" fmla="*/ 528637 w 928687"/>
                      <a:gd name="connsiteY4" fmla="*/ 1611038 h 1611038"/>
                      <a:gd name="connsiteX0" fmla="*/ 536444 w 936494"/>
                      <a:gd name="connsiteY0" fmla="*/ 1597771 h 1597771"/>
                      <a:gd name="connsiteX1" fmla="*/ 7807 w 936494"/>
                      <a:gd name="connsiteY1" fmla="*/ 1469184 h 1597771"/>
                      <a:gd name="connsiteX2" fmla="*/ 0 w 936494"/>
                      <a:gd name="connsiteY2" fmla="*/ 0 h 1597771"/>
                      <a:gd name="connsiteX3" fmla="*/ 936494 w 936494"/>
                      <a:gd name="connsiteY3" fmla="*/ 1240584 h 1597771"/>
                      <a:gd name="connsiteX4" fmla="*/ 536444 w 936494"/>
                      <a:gd name="connsiteY4" fmla="*/ 1597771 h 1597771"/>
                      <a:gd name="connsiteX0" fmla="*/ 528735 w 928785"/>
                      <a:gd name="connsiteY0" fmla="*/ 1611038 h 1611038"/>
                      <a:gd name="connsiteX1" fmla="*/ 98 w 928785"/>
                      <a:gd name="connsiteY1" fmla="*/ 1482451 h 1611038"/>
                      <a:gd name="connsiteX2" fmla="*/ 45361 w 928785"/>
                      <a:gd name="connsiteY2" fmla="*/ 0 h 1611038"/>
                      <a:gd name="connsiteX3" fmla="*/ 928785 w 928785"/>
                      <a:gd name="connsiteY3" fmla="*/ 1253851 h 1611038"/>
                      <a:gd name="connsiteX4" fmla="*/ 528735 w 928785"/>
                      <a:gd name="connsiteY4" fmla="*/ 1611038 h 1611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28785" h="1611038">
                        <a:moveTo>
                          <a:pt x="528735" y="1611038"/>
                        </a:moveTo>
                        <a:lnTo>
                          <a:pt x="98" y="1482451"/>
                        </a:lnTo>
                        <a:cubicBezTo>
                          <a:pt x="-2504" y="992723"/>
                          <a:pt x="47963" y="489728"/>
                          <a:pt x="45361" y="0"/>
                        </a:cubicBezTo>
                        <a:lnTo>
                          <a:pt x="928785" y="1253851"/>
                        </a:lnTo>
                        <a:lnTo>
                          <a:pt x="528735" y="1611038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90000"/>
                    </a:schemeClr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Freeform: Shape 51">
                    <a:extLst>
                      <a:ext uri="{FF2B5EF4-FFF2-40B4-BE49-F238E27FC236}">
                        <a16:creationId xmlns="" xmlns:a16="http://schemas.microsoft.com/office/drawing/2014/main" id="{AE076777-E395-A2E6-2916-D1B03065940F}"/>
                      </a:ext>
                    </a:extLst>
                  </p:cNvPr>
                  <p:cNvSpPr/>
                  <p:nvPr/>
                </p:nvSpPr>
                <p:spPr>
                  <a:xfrm>
                    <a:off x="7708808" y="479821"/>
                    <a:ext cx="2543813" cy="6474124"/>
                  </a:xfrm>
                  <a:custGeom>
                    <a:avLst/>
                    <a:gdLst>
                      <a:gd name="connsiteX0" fmla="*/ 0 w 885825"/>
                      <a:gd name="connsiteY0" fmla="*/ 914400 h 2171700"/>
                      <a:gd name="connsiteX1" fmla="*/ 871538 w 885825"/>
                      <a:gd name="connsiteY1" fmla="*/ 0 h 2171700"/>
                      <a:gd name="connsiteX2" fmla="*/ 885825 w 885825"/>
                      <a:gd name="connsiteY2" fmla="*/ 2171700 h 2171700"/>
                      <a:gd name="connsiteX3" fmla="*/ 0 w 885825"/>
                      <a:gd name="connsiteY3" fmla="*/ 914400 h 2171700"/>
                      <a:gd name="connsiteX0" fmla="*/ 0 w 885825"/>
                      <a:gd name="connsiteY0" fmla="*/ 997167 h 2254467"/>
                      <a:gd name="connsiteX1" fmla="*/ 675879 w 885825"/>
                      <a:gd name="connsiteY1" fmla="*/ 0 h 2254467"/>
                      <a:gd name="connsiteX2" fmla="*/ 885825 w 885825"/>
                      <a:gd name="connsiteY2" fmla="*/ 2254467 h 2254467"/>
                      <a:gd name="connsiteX3" fmla="*/ 0 w 885825"/>
                      <a:gd name="connsiteY3" fmla="*/ 997167 h 2254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85825" h="2254467">
                        <a:moveTo>
                          <a:pt x="0" y="997167"/>
                        </a:moveTo>
                        <a:lnTo>
                          <a:pt x="675879" y="0"/>
                        </a:lnTo>
                        <a:cubicBezTo>
                          <a:pt x="680641" y="723900"/>
                          <a:pt x="881063" y="1530567"/>
                          <a:pt x="885825" y="2254467"/>
                        </a:cubicBezTo>
                        <a:lnTo>
                          <a:pt x="0" y="99716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sp>
          <p:nvSpPr>
            <p:cNvPr id="3" name="Прямоугольник 2"/>
            <p:cNvSpPr/>
            <p:nvPr/>
          </p:nvSpPr>
          <p:spPr>
            <a:xfrm>
              <a:off x="4808533" y="3751497"/>
              <a:ext cx="6096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проектная деятельность</a:t>
              </a:r>
            </a:p>
          </p:txBody>
        </p:sp>
        <p:cxnSp>
          <p:nvCxnSpPr>
            <p:cNvPr id="29" name="Straight Connector 39">
              <a:extLst>
                <a:ext uri="{FF2B5EF4-FFF2-40B4-BE49-F238E27FC236}">
                  <a16:creationId xmlns="" xmlns:a16="http://schemas.microsoft.com/office/drawing/2014/main" id="{19D87026-F74B-45CF-8F86-D020742CA0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3667" y="4156265"/>
              <a:ext cx="6447833" cy="42391"/>
            </a:xfrm>
            <a:prstGeom prst="line">
              <a:avLst/>
            </a:prstGeom>
            <a:ln w="254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Группа 34"/>
            <p:cNvGrpSpPr/>
            <p:nvPr/>
          </p:nvGrpSpPr>
          <p:grpSpPr>
            <a:xfrm>
              <a:off x="11288546" y="3780057"/>
              <a:ext cx="701031" cy="701031"/>
              <a:chOff x="11141168" y="2296737"/>
              <a:chExt cx="701031" cy="701031"/>
            </a:xfrm>
          </p:grpSpPr>
          <p:sp>
            <p:nvSpPr>
              <p:cNvPr id="36" name="Donut 59">
                <a:extLst>
                  <a:ext uri="{FF2B5EF4-FFF2-40B4-BE49-F238E27FC236}">
                    <a16:creationId xmlns="" xmlns:a16="http://schemas.microsoft.com/office/drawing/2014/main" id="{34F4E1FE-C941-D0A0-063F-6C17F3A43A87}"/>
                  </a:ext>
                </a:extLst>
              </p:cNvPr>
              <p:cNvSpPr/>
              <p:nvPr/>
            </p:nvSpPr>
            <p:spPr>
              <a:xfrm>
                <a:off x="11141168" y="2296737"/>
                <a:ext cx="701031" cy="701031"/>
              </a:xfrm>
              <a:prstGeom prst="donut">
                <a:avLst>
                  <a:gd name="adj" fmla="val 873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ame 17">
                <a:extLst>
                  <a:ext uri="{FF2B5EF4-FFF2-40B4-BE49-F238E27FC236}">
                    <a16:creationId xmlns="" xmlns:a16="http://schemas.microsoft.com/office/drawing/2014/main" id="{84C304EF-4F96-4C23-8DF3-9BC36BDA6922}"/>
                  </a:ext>
                </a:extLst>
              </p:cNvPr>
              <p:cNvSpPr/>
              <p:nvPr/>
            </p:nvSpPr>
            <p:spPr>
              <a:xfrm>
                <a:off x="11344303" y="2476077"/>
                <a:ext cx="294760" cy="294760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415456" y="380544"/>
                    </a:moveTo>
                    <a:lnTo>
                      <a:pt x="415456" y="385333"/>
                    </a:lnTo>
                    <a:lnTo>
                      <a:pt x="385333" y="385333"/>
                    </a:lnTo>
                    <a:lnTo>
                      <a:pt x="385333" y="2854667"/>
                    </a:lnTo>
                    <a:lnTo>
                      <a:pt x="1529120" y="2854667"/>
                    </a:lnTo>
                    <a:cubicBezTo>
                      <a:pt x="1267123" y="2430711"/>
                      <a:pt x="997530" y="1721825"/>
                      <a:pt x="436017" y="1672600"/>
                    </a:cubicBezTo>
                    <a:lnTo>
                      <a:pt x="600235" y="1185112"/>
                    </a:lnTo>
                    <a:cubicBezTo>
                      <a:pt x="1132790" y="1359573"/>
                      <a:pt x="1278822" y="1550851"/>
                      <a:pt x="1544730" y="1923929"/>
                    </a:cubicBezTo>
                    <a:cubicBezTo>
                      <a:pt x="1789452" y="1379400"/>
                      <a:pt x="1927092" y="1088696"/>
                      <a:pt x="2233403" y="596568"/>
                    </a:cubicBezTo>
                    <a:lnTo>
                      <a:pt x="2770666" y="596568"/>
                    </a:lnTo>
                    <a:cubicBezTo>
                      <a:pt x="2331495" y="1220469"/>
                      <a:pt x="1907612" y="2113878"/>
                      <a:pt x="1578489" y="2854667"/>
                    </a:cubicBezTo>
                    <a:lnTo>
                      <a:pt x="2854667" y="2854667"/>
                    </a:lnTo>
                    <a:lnTo>
                      <a:pt x="2854667" y="596568"/>
                    </a:lnTo>
                    <a:lnTo>
                      <a:pt x="2858395" y="596568"/>
                    </a:lnTo>
                    <a:lnTo>
                      <a:pt x="2858395" y="380544"/>
                    </a:lnTo>
                    <a:close/>
                    <a:moveTo>
                      <a:pt x="0" y="0"/>
                    </a:moveTo>
                    <a:lnTo>
                      <a:pt x="3240000" y="0"/>
                    </a:lnTo>
                    <a:lnTo>
                      <a:pt x="3240000" y="3240000"/>
                    </a:lnTo>
                    <a:lnTo>
                      <a:pt x="0" y="32400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8" name="Straight Connector 39">
              <a:extLst>
                <a:ext uri="{FF2B5EF4-FFF2-40B4-BE49-F238E27FC236}">
                  <a16:creationId xmlns="" xmlns:a16="http://schemas.microsoft.com/office/drawing/2014/main" id="{19D87026-F74B-45CF-8F86-D020742CA063}"/>
                </a:ext>
              </a:extLst>
            </p:cNvPr>
            <p:cNvCxnSpPr>
              <a:cxnSpLocks/>
            </p:cNvCxnSpPr>
            <p:nvPr/>
          </p:nvCxnSpPr>
          <p:spPr>
            <a:xfrm>
              <a:off x="3970298" y="5582246"/>
              <a:ext cx="7260912" cy="7472"/>
            </a:xfrm>
            <a:prstGeom prst="line">
              <a:avLst/>
            </a:prstGeom>
            <a:ln w="254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Группа 38"/>
            <p:cNvGrpSpPr/>
            <p:nvPr/>
          </p:nvGrpSpPr>
          <p:grpSpPr>
            <a:xfrm>
              <a:off x="11288547" y="5156524"/>
              <a:ext cx="701031" cy="701031"/>
              <a:chOff x="11141168" y="2296737"/>
              <a:chExt cx="701031" cy="701031"/>
            </a:xfrm>
          </p:grpSpPr>
          <p:sp>
            <p:nvSpPr>
              <p:cNvPr id="42" name="Donut 59">
                <a:extLst>
                  <a:ext uri="{FF2B5EF4-FFF2-40B4-BE49-F238E27FC236}">
                    <a16:creationId xmlns="" xmlns:a16="http://schemas.microsoft.com/office/drawing/2014/main" id="{34F4E1FE-C941-D0A0-063F-6C17F3A43A87}"/>
                  </a:ext>
                </a:extLst>
              </p:cNvPr>
              <p:cNvSpPr/>
              <p:nvPr/>
            </p:nvSpPr>
            <p:spPr>
              <a:xfrm>
                <a:off x="11141168" y="2296737"/>
                <a:ext cx="701031" cy="701031"/>
              </a:xfrm>
              <a:prstGeom prst="donut">
                <a:avLst>
                  <a:gd name="adj" fmla="val 873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ame 17">
                <a:extLst>
                  <a:ext uri="{FF2B5EF4-FFF2-40B4-BE49-F238E27FC236}">
                    <a16:creationId xmlns="" xmlns:a16="http://schemas.microsoft.com/office/drawing/2014/main" id="{84C304EF-4F96-4C23-8DF3-9BC36BDA6922}"/>
                  </a:ext>
                </a:extLst>
              </p:cNvPr>
              <p:cNvSpPr/>
              <p:nvPr/>
            </p:nvSpPr>
            <p:spPr>
              <a:xfrm>
                <a:off x="11344303" y="2476077"/>
                <a:ext cx="294760" cy="294760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415456" y="380544"/>
                    </a:moveTo>
                    <a:lnTo>
                      <a:pt x="415456" y="385333"/>
                    </a:lnTo>
                    <a:lnTo>
                      <a:pt x="385333" y="385333"/>
                    </a:lnTo>
                    <a:lnTo>
                      <a:pt x="385333" y="2854667"/>
                    </a:lnTo>
                    <a:lnTo>
                      <a:pt x="1529120" y="2854667"/>
                    </a:lnTo>
                    <a:cubicBezTo>
                      <a:pt x="1267123" y="2430711"/>
                      <a:pt x="997530" y="1721825"/>
                      <a:pt x="436017" y="1672600"/>
                    </a:cubicBezTo>
                    <a:lnTo>
                      <a:pt x="600235" y="1185112"/>
                    </a:lnTo>
                    <a:cubicBezTo>
                      <a:pt x="1132790" y="1359573"/>
                      <a:pt x="1278822" y="1550851"/>
                      <a:pt x="1544730" y="1923929"/>
                    </a:cubicBezTo>
                    <a:cubicBezTo>
                      <a:pt x="1789452" y="1379400"/>
                      <a:pt x="1927092" y="1088696"/>
                      <a:pt x="2233403" y="596568"/>
                    </a:cubicBezTo>
                    <a:lnTo>
                      <a:pt x="2770666" y="596568"/>
                    </a:lnTo>
                    <a:cubicBezTo>
                      <a:pt x="2331495" y="1220469"/>
                      <a:pt x="1907612" y="2113878"/>
                      <a:pt x="1578489" y="2854667"/>
                    </a:cubicBezTo>
                    <a:lnTo>
                      <a:pt x="2854667" y="2854667"/>
                    </a:lnTo>
                    <a:lnTo>
                      <a:pt x="2854667" y="596568"/>
                    </a:lnTo>
                    <a:lnTo>
                      <a:pt x="2858395" y="596568"/>
                    </a:lnTo>
                    <a:lnTo>
                      <a:pt x="2858395" y="380544"/>
                    </a:lnTo>
                    <a:close/>
                    <a:moveTo>
                      <a:pt x="0" y="0"/>
                    </a:moveTo>
                    <a:lnTo>
                      <a:pt x="3240000" y="0"/>
                    </a:lnTo>
                    <a:lnTo>
                      <a:pt x="3240000" y="3240000"/>
                    </a:lnTo>
                    <a:lnTo>
                      <a:pt x="0" y="32400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Прямоугольник 43"/>
            <p:cNvSpPr/>
            <p:nvPr/>
          </p:nvSpPr>
          <p:spPr>
            <a:xfrm>
              <a:off x="4337360" y="5202724"/>
              <a:ext cx="73794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технология дизайн-мышления </a:t>
              </a:r>
            </a:p>
            <a:p>
              <a:r>
                <a:rPr lang="ru-RU" sz="24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в образовательном процессе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970887" y="2231148"/>
              <a:ext cx="6096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стратегии </a:t>
              </a:r>
              <a:r>
                <a:rPr lang="ru-RU" sz="24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критического </a:t>
              </a:r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мышления</a:t>
              </a:r>
              <a:endPara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4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8818" y="79083"/>
            <a:ext cx="11663423" cy="109518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</a:rPr>
              <a:t>ИССЛЕДОВАТЕЛЬСКАЯ КОМПЕТЕНТНОСТЬ</a:t>
            </a:r>
          </a:p>
          <a:p>
            <a:r>
              <a:rPr lang="ru-RU" sz="2200" dirty="0" smtClean="0">
                <a:latin typeface="Arial" panose="020B0604020202020204" pitchFamily="34" charset="0"/>
              </a:rPr>
              <a:t>После </a:t>
            </a:r>
            <a:r>
              <a:rPr lang="ru-RU" sz="2200" dirty="0">
                <a:latin typeface="Arial" panose="020B0604020202020204" pitchFamily="34" charset="0"/>
              </a:rPr>
              <a:t>изучения данного подраздела у студентов должны </a:t>
            </a:r>
            <a:r>
              <a:rPr lang="ru-RU" sz="2200" dirty="0" smtClean="0">
                <a:latin typeface="Arial" panose="020B0604020202020204" pitchFamily="34" charset="0"/>
              </a:rPr>
              <a:t>сформироваться </a:t>
            </a:r>
            <a:endParaRPr lang="en-US" sz="2200" dirty="0">
              <a:latin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68818" y="1649355"/>
            <a:ext cx="11459718" cy="4409720"/>
            <a:chOff x="124071" y="1159498"/>
            <a:chExt cx="11459718" cy="4409720"/>
          </a:xfrm>
        </p:grpSpPr>
        <p:cxnSp>
          <p:nvCxnSpPr>
            <p:cNvPr id="25" name="Straight Connector 44">
              <a:extLst>
                <a:ext uri="{FF2B5EF4-FFF2-40B4-BE49-F238E27FC236}">
                  <a16:creationId xmlns="" xmlns:a16="http://schemas.microsoft.com/office/drawing/2014/main" id="{642746DE-0881-41F5-9E01-886C0C3BE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8653" y="1848245"/>
              <a:ext cx="4049604" cy="74201"/>
            </a:xfrm>
            <a:prstGeom prst="line">
              <a:avLst/>
            </a:prstGeom>
            <a:ln w="254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Группа 15"/>
            <p:cNvGrpSpPr/>
            <p:nvPr/>
          </p:nvGrpSpPr>
          <p:grpSpPr>
            <a:xfrm>
              <a:off x="124071" y="1159498"/>
              <a:ext cx="11459718" cy="4409720"/>
              <a:chOff x="124071" y="1159498"/>
              <a:chExt cx="11459718" cy="4409720"/>
            </a:xfrm>
          </p:grpSpPr>
          <p:cxnSp>
            <p:nvCxnSpPr>
              <p:cNvPr id="35" name="Straight Connector 35">
                <a:extLst>
                  <a:ext uri="{FF2B5EF4-FFF2-40B4-BE49-F238E27FC236}">
                    <a16:creationId xmlns="" xmlns:a16="http://schemas.microsoft.com/office/drawing/2014/main" id="{13BEECA5-000F-4ACD-87A8-899613AB9C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1050" y="2578578"/>
                <a:ext cx="2799629" cy="15225"/>
              </a:xfrm>
              <a:prstGeom prst="line">
                <a:avLst/>
              </a:prstGeom>
              <a:ln w="25400">
                <a:solidFill>
                  <a:schemeClr val="bg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Группа 14"/>
              <p:cNvGrpSpPr/>
              <p:nvPr/>
            </p:nvGrpSpPr>
            <p:grpSpPr>
              <a:xfrm>
                <a:off x="124071" y="1159498"/>
                <a:ext cx="11459718" cy="4409720"/>
                <a:chOff x="124071" y="1159498"/>
                <a:chExt cx="11459718" cy="4409720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="" xmlns:a16="http://schemas.microsoft.com/office/drawing/2014/main" id="{19D87026-F74B-45CF-8F86-D020742CA0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49908" y="5068037"/>
                  <a:ext cx="3142609" cy="4071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Группа 12"/>
                <p:cNvGrpSpPr/>
                <p:nvPr/>
              </p:nvGrpSpPr>
              <p:grpSpPr>
                <a:xfrm>
                  <a:off x="124071" y="1159498"/>
                  <a:ext cx="11459718" cy="4409720"/>
                  <a:chOff x="124071" y="1159498"/>
                  <a:chExt cx="11459718" cy="4409720"/>
                </a:xfrm>
              </p:grpSpPr>
              <p:sp>
                <p:nvSpPr>
                  <p:cNvPr id="31" name="TextBox 30">
                    <a:extLst>
                      <a:ext uri="{FF2B5EF4-FFF2-40B4-BE49-F238E27FC236}">
                        <a16:creationId xmlns="" xmlns:a16="http://schemas.microsoft.com/office/drawing/2014/main" id="{CDFDD7F4-A2B2-AD13-0ED1-975FFD8E8D18}"/>
                      </a:ext>
                    </a:extLst>
                  </p:cNvPr>
                  <p:cNvSpPr txBox="1"/>
                  <p:nvPr/>
                </p:nvSpPr>
                <p:spPr>
                  <a:xfrm>
                    <a:off x="663530" y="3236971"/>
                    <a:ext cx="3262744" cy="163121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умения </a:t>
                    </a:r>
                    <a:r>
                      <a:rPr lang="ru-RU" sz="20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интертекстуальной</a:t>
                    </a:r>
                    <a:r>
                      <a: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 поддержки содержания темы посредством </a:t>
                    </a:r>
                    <a:r>
                      <a:rPr lang="ru-RU" sz="20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межпредметных</a:t>
                    </a:r>
                    <a:r>
                      <a: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 связей</a:t>
                    </a:r>
                  </a:p>
                </p:txBody>
              </p:sp>
              <p:cxnSp>
                <p:nvCxnSpPr>
                  <p:cNvPr id="19" name="Straight Connector 35">
                    <a:extLst>
                      <a:ext uri="{FF2B5EF4-FFF2-40B4-BE49-F238E27FC236}">
                        <a16:creationId xmlns="" xmlns:a16="http://schemas.microsoft.com/office/drawing/2014/main" id="{A8481341-155D-7FA5-049C-75FB0E5F6E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8553" y="4909216"/>
                    <a:ext cx="2799629" cy="15225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  <a:headEnd type="oval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36">
                    <a:extLst>
                      <a:ext uri="{FF2B5EF4-FFF2-40B4-BE49-F238E27FC236}">
                        <a16:creationId xmlns="" xmlns:a16="http://schemas.microsoft.com/office/drawing/2014/main" id="{42A53818-3855-D174-EA8C-1DF5C87D7E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578182" y="4305259"/>
                    <a:ext cx="440285" cy="603957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Donut 59">
                    <a:extLst>
                      <a:ext uri="{FF2B5EF4-FFF2-40B4-BE49-F238E27FC236}">
                        <a16:creationId xmlns="" xmlns:a16="http://schemas.microsoft.com/office/drawing/2014/main" id="{02A033C8-36E5-B41D-2488-3253FDA80284}"/>
                      </a:ext>
                    </a:extLst>
                  </p:cNvPr>
                  <p:cNvSpPr/>
                  <p:nvPr/>
                </p:nvSpPr>
                <p:spPr>
                  <a:xfrm>
                    <a:off x="124071" y="4868187"/>
                    <a:ext cx="701031" cy="701031"/>
                  </a:xfrm>
                  <a:prstGeom prst="donut">
                    <a:avLst>
                      <a:gd name="adj" fmla="val 8736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" name="Frame 17">
                    <a:extLst>
                      <a:ext uri="{FF2B5EF4-FFF2-40B4-BE49-F238E27FC236}">
                        <a16:creationId xmlns="" xmlns:a16="http://schemas.microsoft.com/office/drawing/2014/main" id="{7663BAFF-BEE4-3845-C7EE-94FCF3C8D75E}"/>
                      </a:ext>
                    </a:extLst>
                  </p:cNvPr>
                  <p:cNvSpPr/>
                  <p:nvPr/>
                </p:nvSpPr>
                <p:spPr>
                  <a:xfrm>
                    <a:off x="327206" y="5055128"/>
                    <a:ext cx="294760" cy="294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0000" h="3240000">
                        <a:moveTo>
                          <a:pt x="415456" y="380544"/>
                        </a:moveTo>
                        <a:lnTo>
                          <a:pt x="415456" y="385333"/>
                        </a:lnTo>
                        <a:lnTo>
                          <a:pt x="385333" y="385333"/>
                        </a:lnTo>
                        <a:lnTo>
                          <a:pt x="385333" y="2854667"/>
                        </a:lnTo>
                        <a:lnTo>
                          <a:pt x="1529120" y="2854667"/>
                        </a:lnTo>
                        <a:cubicBezTo>
                          <a:pt x="1267123" y="2430711"/>
                          <a:pt x="997530" y="1721825"/>
                          <a:pt x="436017" y="1672600"/>
                        </a:cubicBezTo>
                        <a:lnTo>
                          <a:pt x="600235" y="1185112"/>
                        </a:lnTo>
                        <a:cubicBezTo>
                          <a:pt x="1132790" y="1359573"/>
                          <a:pt x="1278822" y="1550851"/>
                          <a:pt x="1544730" y="1923929"/>
                        </a:cubicBezTo>
                        <a:cubicBezTo>
                          <a:pt x="1789452" y="1379400"/>
                          <a:pt x="1927092" y="1088696"/>
                          <a:pt x="2233403" y="596568"/>
                        </a:cubicBezTo>
                        <a:lnTo>
                          <a:pt x="2770666" y="596568"/>
                        </a:lnTo>
                        <a:cubicBezTo>
                          <a:pt x="2331495" y="1220469"/>
                          <a:pt x="1907612" y="2113878"/>
                          <a:pt x="1578489" y="2854667"/>
                        </a:cubicBezTo>
                        <a:lnTo>
                          <a:pt x="2854667" y="2854667"/>
                        </a:lnTo>
                        <a:lnTo>
                          <a:pt x="2854667" y="596568"/>
                        </a:lnTo>
                        <a:lnTo>
                          <a:pt x="2858395" y="596568"/>
                        </a:lnTo>
                        <a:lnTo>
                          <a:pt x="2858395" y="380544"/>
                        </a:lnTo>
                        <a:close/>
                        <a:moveTo>
                          <a:pt x="0" y="0"/>
                        </a:moveTo>
                        <a:lnTo>
                          <a:pt x="3240000" y="0"/>
                        </a:lnTo>
                        <a:lnTo>
                          <a:pt x="3240000" y="3240000"/>
                        </a:lnTo>
                        <a:lnTo>
                          <a:pt x="0" y="32400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41" name="Straight Connector 36">
                    <a:extLst>
                      <a:ext uri="{FF2B5EF4-FFF2-40B4-BE49-F238E27FC236}">
                        <a16:creationId xmlns="" xmlns:a16="http://schemas.microsoft.com/office/drawing/2014/main" id="{FFFB6A7E-66DD-D75F-96B1-1F2C4F5CD5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19481" y="4584133"/>
                    <a:ext cx="630427" cy="470995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" name="Группа 10"/>
                  <p:cNvGrpSpPr/>
                  <p:nvPr/>
                </p:nvGrpSpPr>
                <p:grpSpPr>
                  <a:xfrm>
                    <a:off x="10882758" y="4648857"/>
                    <a:ext cx="701031" cy="701031"/>
                    <a:chOff x="10643273" y="3954744"/>
                    <a:chExt cx="701031" cy="701031"/>
                  </a:xfrm>
                </p:grpSpPr>
                <p:sp>
                  <p:nvSpPr>
                    <p:cNvPr id="46" name="Donut 59">
                      <a:extLst>
                        <a:ext uri="{FF2B5EF4-FFF2-40B4-BE49-F238E27FC236}">
                          <a16:creationId xmlns="" xmlns:a16="http://schemas.microsoft.com/office/drawing/2014/main" id="{34F4E1FE-C941-D0A0-063F-6C17F3A43A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43273" y="3954744"/>
                      <a:ext cx="701031" cy="701031"/>
                    </a:xfrm>
                    <a:prstGeom prst="donut">
                      <a:avLst>
                        <a:gd name="adj" fmla="val 8736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" name="Frame 17">
                      <a:extLst>
                        <a:ext uri="{FF2B5EF4-FFF2-40B4-BE49-F238E27FC236}">
                          <a16:creationId xmlns="" xmlns:a16="http://schemas.microsoft.com/office/drawing/2014/main" id="{84C304EF-4F96-4C23-8DF3-9BC36BDA6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46408" y="4157879"/>
                      <a:ext cx="294760" cy="294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0000" h="3240000">
                          <a:moveTo>
                            <a:pt x="415456" y="380544"/>
                          </a:moveTo>
                          <a:lnTo>
                            <a:pt x="415456" y="385333"/>
                          </a:lnTo>
                          <a:lnTo>
                            <a:pt x="385333" y="385333"/>
                          </a:lnTo>
                          <a:lnTo>
                            <a:pt x="385333" y="2854667"/>
                          </a:lnTo>
                          <a:lnTo>
                            <a:pt x="1529120" y="2854667"/>
                          </a:lnTo>
                          <a:cubicBezTo>
                            <a:pt x="1267123" y="2430711"/>
                            <a:pt x="997530" y="1721825"/>
                            <a:pt x="436017" y="1672600"/>
                          </a:cubicBezTo>
                          <a:lnTo>
                            <a:pt x="600235" y="1185112"/>
                          </a:lnTo>
                          <a:cubicBezTo>
                            <a:pt x="1132790" y="1359573"/>
                            <a:pt x="1278822" y="1550851"/>
                            <a:pt x="1544730" y="1923929"/>
                          </a:cubicBezTo>
                          <a:cubicBezTo>
                            <a:pt x="1789452" y="1379400"/>
                            <a:pt x="1927092" y="1088696"/>
                            <a:pt x="2233403" y="596568"/>
                          </a:cubicBezTo>
                          <a:lnTo>
                            <a:pt x="2770666" y="596568"/>
                          </a:lnTo>
                          <a:cubicBezTo>
                            <a:pt x="2331495" y="1220469"/>
                            <a:pt x="1907612" y="2113878"/>
                            <a:pt x="1578489" y="2854667"/>
                          </a:cubicBezTo>
                          <a:lnTo>
                            <a:pt x="2854667" y="2854667"/>
                          </a:lnTo>
                          <a:lnTo>
                            <a:pt x="2854667" y="596568"/>
                          </a:lnTo>
                          <a:lnTo>
                            <a:pt x="2858395" y="596568"/>
                          </a:lnTo>
                          <a:lnTo>
                            <a:pt x="2858395" y="380544"/>
                          </a:lnTo>
                          <a:close/>
                          <a:moveTo>
                            <a:pt x="0" y="0"/>
                          </a:moveTo>
                          <a:lnTo>
                            <a:pt x="3240000" y="0"/>
                          </a:lnTo>
                          <a:lnTo>
                            <a:pt x="3240000" y="3240000"/>
                          </a:lnTo>
                          <a:lnTo>
                            <a:pt x="0" y="32400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5" name="Группа 4"/>
                  <p:cNvGrpSpPr/>
                  <p:nvPr/>
                </p:nvGrpSpPr>
                <p:grpSpPr>
                  <a:xfrm>
                    <a:off x="3917694" y="2538754"/>
                    <a:ext cx="3013123" cy="3015239"/>
                    <a:chOff x="3917694" y="2538754"/>
                    <a:chExt cx="3013123" cy="3015239"/>
                  </a:xfrm>
                </p:grpSpPr>
                <p:sp>
                  <p:nvSpPr>
                    <p:cNvPr id="32" name="Donut 1">
                      <a:extLst>
                        <a:ext uri="{FF2B5EF4-FFF2-40B4-BE49-F238E27FC236}">
                          <a16:creationId xmlns="" xmlns:a16="http://schemas.microsoft.com/office/drawing/2014/main" id="{1B6717BA-E5A2-4F1C-899D-6ABFCCBBE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7694" y="2538754"/>
                      <a:ext cx="3013123" cy="3015239"/>
                    </a:xfrm>
                    <a:prstGeom prst="donut">
                      <a:avLst>
                        <a:gd name="adj" fmla="val 4972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2" name="Group 52">
                      <a:extLst>
                        <a:ext uri="{FF2B5EF4-FFF2-40B4-BE49-F238E27FC236}">
                          <a16:creationId xmlns="" xmlns:a16="http://schemas.microsoft.com/office/drawing/2014/main" id="{300F3855-1D5F-0BE9-FAA8-1A1F11D3AA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37558" y="2796023"/>
                      <a:ext cx="1952248" cy="2259105"/>
                      <a:chOff x="136327" y="2284439"/>
                      <a:chExt cx="6956676" cy="7851588"/>
                    </a:xfrm>
                  </p:grpSpPr>
                  <p:sp>
                    <p:nvSpPr>
                      <p:cNvPr id="14" name="Freeform 2">
                        <a:extLst>
                          <a:ext uri="{FF2B5EF4-FFF2-40B4-BE49-F238E27FC236}">
                            <a16:creationId xmlns="" xmlns:a16="http://schemas.microsoft.com/office/drawing/2014/main" id="{93B804BA-45A4-E920-78FE-EF0F049EF2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27" y="2284439"/>
                        <a:ext cx="6956676" cy="7851588"/>
                      </a:xfrm>
                      <a:custGeom>
                        <a:avLst/>
                        <a:gdLst>
                          <a:gd name="connsiteX0" fmla="*/ 2428875 w 4000500"/>
                          <a:gd name="connsiteY0" fmla="*/ 3952875 h 4600575"/>
                          <a:gd name="connsiteX1" fmla="*/ 2628900 w 4000500"/>
                          <a:gd name="connsiteY1" fmla="*/ 3257550 h 4600575"/>
                          <a:gd name="connsiteX2" fmla="*/ 3533775 w 4000500"/>
                          <a:gd name="connsiteY2" fmla="*/ 3314700 h 4600575"/>
                          <a:gd name="connsiteX3" fmla="*/ 3543300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28900 w 4000500"/>
                          <a:gd name="connsiteY1" fmla="*/ 3257550 h 4600575"/>
                          <a:gd name="connsiteX2" fmla="*/ 3509921 w 4000500"/>
                          <a:gd name="connsiteY2" fmla="*/ 3306749 h 4600575"/>
                          <a:gd name="connsiteX3" fmla="*/ 3543300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28900 w 4000500"/>
                          <a:gd name="connsiteY1" fmla="*/ 3257550 h 4600575"/>
                          <a:gd name="connsiteX2" fmla="*/ 3509921 w 4000500"/>
                          <a:gd name="connsiteY2" fmla="*/ 3306749 h 4600575"/>
                          <a:gd name="connsiteX3" fmla="*/ 3543300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28900 w 4000500"/>
                          <a:gd name="connsiteY1" fmla="*/ 3257550 h 4600575"/>
                          <a:gd name="connsiteX2" fmla="*/ 3509921 w 4000500"/>
                          <a:gd name="connsiteY2" fmla="*/ 3306749 h 4600575"/>
                          <a:gd name="connsiteX3" fmla="*/ 3563178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28900 w 4000500"/>
                          <a:gd name="connsiteY1" fmla="*/ 3257550 h 4600575"/>
                          <a:gd name="connsiteX2" fmla="*/ 3509921 w 4000500"/>
                          <a:gd name="connsiteY2" fmla="*/ 3306749 h 4600575"/>
                          <a:gd name="connsiteX3" fmla="*/ 3563178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28900 w 4000500"/>
                          <a:gd name="connsiteY1" fmla="*/ 3257550 h 4600575"/>
                          <a:gd name="connsiteX2" fmla="*/ 3509921 w 4000500"/>
                          <a:gd name="connsiteY2" fmla="*/ 3306749 h 4600575"/>
                          <a:gd name="connsiteX3" fmla="*/ 3563178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28900 w 4000500"/>
                          <a:gd name="connsiteY1" fmla="*/ 3257550 h 4600575"/>
                          <a:gd name="connsiteX2" fmla="*/ 3509921 w 4000500"/>
                          <a:gd name="connsiteY2" fmla="*/ 3306749 h 4600575"/>
                          <a:gd name="connsiteX3" fmla="*/ 3563178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63178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63178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63178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63178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31427 w 4000500"/>
                          <a:gd name="connsiteY4" fmla="*/ 2800019 h 4600575"/>
                          <a:gd name="connsiteX5" fmla="*/ 3724275 w 4000500"/>
                          <a:gd name="connsiteY5" fmla="*/ 2705100 h 4600575"/>
                          <a:gd name="connsiteX6" fmla="*/ 3629025 w 4000500"/>
                          <a:gd name="connsiteY6" fmla="*/ 2600325 h 4600575"/>
                          <a:gd name="connsiteX7" fmla="*/ 3752850 w 4000500"/>
                          <a:gd name="connsiteY7" fmla="*/ 2524125 h 4600575"/>
                          <a:gd name="connsiteX8" fmla="*/ 3686175 w 4000500"/>
                          <a:gd name="connsiteY8" fmla="*/ 2295525 h 4600575"/>
                          <a:gd name="connsiteX9" fmla="*/ 4000500 w 4000500"/>
                          <a:gd name="connsiteY9" fmla="*/ 2085975 h 4600575"/>
                          <a:gd name="connsiteX10" fmla="*/ 3552825 w 4000500"/>
                          <a:gd name="connsiteY10" fmla="*/ 1457325 h 4600575"/>
                          <a:gd name="connsiteX11" fmla="*/ 2028825 w 4000500"/>
                          <a:gd name="connsiteY11" fmla="*/ 0 h 4600575"/>
                          <a:gd name="connsiteX12" fmla="*/ 533400 w 4000500"/>
                          <a:gd name="connsiteY12" fmla="*/ 933450 h 4600575"/>
                          <a:gd name="connsiteX13" fmla="*/ 1028700 w 4000500"/>
                          <a:gd name="connsiteY13" fmla="*/ 2838450 h 4600575"/>
                          <a:gd name="connsiteX14" fmla="*/ 0 w 4000500"/>
                          <a:gd name="connsiteY14" fmla="*/ 4600575 h 4600575"/>
                          <a:gd name="connsiteX15" fmla="*/ 0 w 4000500"/>
                          <a:gd name="connsiteY15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712348 w 4000500"/>
                          <a:gd name="connsiteY4" fmla="*/ 2709075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712348 w 4000500"/>
                          <a:gd name="connsiteY4" fmla="*/ 2709075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712348 w 4000500"/>
                          <a:gd name="connsiteY4" fmla="*/ 2709075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96446 w 4000500"/>
                          <a:gd name="connsiteY4" fmla="*/ 2701124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96446 w 4000500"/>
                          <a:gd name="connsiteY4" fmla="*/ 2701124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96446 w 4000500"/>
                          <a:gd name="connsiteY4" fmla="*/ 2701124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96446 w 4000500"/>
                          <a:gd name="connsiteY4" fmla="*/ 2701124 h 4600575"/>
                          <a:gd name="connsiteX5" fmla="*/ 3664806 w 4000500"/>
                          <a:gd name="connsiteY5" fmla="*/ 2620203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96446 w 4000500"/>
                          <a:gd name="connsiteY4" fmla="*/ 2701124 h 4600575"/>
                          <a:gd name="connsiteX5" fmla="*/ 3664806 w 4000500"/>
                          <a:gd name="connsiteY5" fmla="*/ 2620203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96446 w 4000500"/>
                          <a:gd name="connsiteY4" fmla="*/ 2701124 h 4600575"/>
                          <a:gd name="connsiteX5" fmla="*/ 3664806 w 4000500"/>
                          <a:gd name="connsiteY5" fmla="*/ 2620203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96446 w 4000500"/>
                          <a:gd name="connsiteY4" fmla="*/ 2701124 h 4600575"/>
                          <a:gd name="connsiteX5" fmla="*/ 3664806 w 4000500"/>
                          <a:gd name="connsiteY5" fmla="*/ 2620203 h 4600575"/>
                          <a:gd name="connsiteX6" fmla="*/ 3752850 w 4000500"/>
                          <a:gd name="connsiteY6" fmla="*/ 2524125 h 4600575"/>
                          <a:gd name="connsiteX7" fmla="*/ 3666297 w 4000500"/>
                          <a:gd name="connsiteY7" fmla="*/ 2291549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96446 w 4000500"/>
                          <a:gd name="connsiteY4" fmla="*/ 2701124 h 4600575"/>
                          <a:gd name="connsiteX5" fmla="*/ 3664806 w 4000500"/>
                          <a:gd name="connsiteY5" fmla="*/ 2620203 h 4600575"/>
                          <a:gd name="connsiteX6" fmla="*/ 3752850 w 4000500"/>
                          <a:gd name="connsiteY6" fmla="*/ 2524125 h 4600575"/>
                          <a:gd name="connsiteX7" fmla="*/ 3666297 w 4000500"/>
                          <a:gd name="connsiteY7" fmla="*/ 2291549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96446 w 4000500"/>
                          <a:gd name="connsiteY4" fmla="*/ 2701124 h 4600575"/>
                          <a:gd name="connsiteX5" fmla="*/ 3664806 w 4000500"/>
                          <a:gd name="connsiteY5" fmla="*/ 2620203 h 4600575"/>
                          <a:gd name="connsiteX6" fmla="*/ 3752850 w 4000500"/>
                          <a:gd name="connsiteY6" fmla="*/ 2524125 h 4600575"/>
                          <a:gd name="connsiteX7" fmla="*/ 3666297 w 4000500"/>
                          <a:gd name="connsiteY7" fmla="*/ 2291549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96446 w 4000500"/>
                          <a:gd name="connsiteY4" fmla="*/ 2701124 h 4600575"/>
                          <a:gd name="connsiteX5" fmla="*/ 3664806 w 4000500"/>
                          <a:gd name="connsiteY5" fmla="*/ 2620203 h 4600575"/>
                          <a:gd name="connsiteX6" fmla="*/ 3752850 w 4000500"/>
                          <a:gd name="connsiteY6" fmla="*/ 2524125 h 4600575"/>
                          <a:gd name="connsiteX7" fmla="*/ 3666297 w 4000500"/>
                          <a:gd name="connsiteY7" fmla="*/ 2291549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12427"/>
                          <a:gd name="connsiteY0" fmla="*/ 3952875 h 4600575"/>
                          <a:gd name="connsiteX1" fmla="*/ 2632875 w 4012427"/>
                          <a:gd name="connsiteY1" fmla="*/ 3281404 h 4600575"/>
                          <a:gd name="connsiteX2" fmla="*/ 3509921 w 4012427"/>
                          <a:gd name="connsiteY2" fmla="*/ 3306749 h 4600575"/>
                          <a:gd name="connsiteX3" fmla="*/ 3555226 w 4012427"/>
                          <a:gd name="connsiteY3" fmla="*/ 2851950 h 4600575"/>
                          <a:gd name="connsiteX4" fmla="*/ 3696446 w 4012427"/>
                          <a:gd name="connsiteY4" fmla="*/ 2701124 h 4600575"/>
                          <a:gd name="connsiteX5" fmla="*/ 3664806 w 4012427"/>
                          <a:gd name="connsiteY5" fmla="*/ 2620203 h 4600575"/>
                          <a:gd name="connsiteX6" fmla="*/ 3752850 w 4012427"/>
                          <a:gd name="connsiteY6" fmla="*/ 2524125 h 4600575"/>
                          <a:gd name="connsiteX7" fmla="*/ 3666297 w 4012427"/>
                          <a:gd name="connsiteY7" fmla="*/ 2291549 h 4600575"/>
                          <a:gd name="connsiteX8" fmla="*/ 4012427 w 4012427"/>
                          <a:gd name="connsiteY8" fmla="*/ 2157537 h 4600575"/>
                          <a:gd name="connsiteX9" fmla="*/ 3552825 w 4012427"/>
                          <a:gd name="connsiteY9" fmla="*/ 1457325 h 4600575"/>
                          <a:gd name="connsiteX10" fmla="*/ 2028825 w 4012427"/>
                          <a:gd name="connsiteY10" fmla="*/ 0 h 4600575"/>
                          <a:gd name="connsiteX11" fmla="*/ 533400 w 4012427"/>
                          <a:gd name="connsiteY11" fmla="*/ 933450 h 4600575"/>
                          <a:gd name="connsiteX12" fmla="*/ 1028700 w 4012427"/>
                          <a:gd name="connsiteY12" fmla="*/ 2838450 h 4600575"/>
                          <a:gd name="connsiteX13" fmla="*/ 0 w 4012427"/>
                          <a:gd name="connsiteY13" fmla="*/ 4600575 h 4600575"/>
                          <a:gd name="connsiteX14" fmla="*/ 0 w 4012427"/>
                          <a:gd name="connsiteY14" fmla="*/ 4600575 h 4600575"/>
                          <a:gd name="connsiteX0" fmla="*/ 2428875 w 4012427"/>
                          <a:gd name="connsiteY0" fmla="*/ 3952875 h 4600575"/>
                          <a:gd name="connsiteX1" fmla="*/ 2632875 w 4012427"/>
                          <a:gd name="connsiteY1" fmla="*/ 3281404 h 4600575"/>
                          <a:gd name="connsiteX2" fmla="*/ 3509921 w 4012427"/>
                          <a:gd name="connsiteY2" fmla="*/ 3306749 h 4600575"/>
                          <a:gd name="connsiteX3" fmla="*/ 3555226 w 4012427"/>
                          <a:gd name="connsiteY3" fmla="*/ 2851950 h 4600575"/>
                          <a:gd name="connsiteX4" fmla="*/ 3696446 w 4012427"/>
                          <a:gd name="connsiteY4" fmla="*/ 2701124 h 4600575"/>
                          <a:gd name="connsiteX5" fmla="*/ 3664806 w 4012427"/>
                          <a:gd name="connsiteY5" fmla="*/ 2620203 h 4600575"/>
                          <a:gd name="connsiteX6" fmla="*/ 3752850 w 4012427"/>
                          <a:gd name="connsiteY6" fmla="*/ 2524125 h 4600575"/>
                          <a:gd name="connsiteX7" fmla="*/ 3666297 w 4012427"/>
                          <a:gd name="connsiteY7" fmla="*/ 2291549 h 4600575"/>
                          <a:gd name="connsiteX8" fmla="*/ 4012427 w 4012427"/>
                          <a:gd name="connsiteY8" fmla="*/ 2157537 h 4600575"/>
                          <a:gd name="connsiteX9" fmla="*/ 3552825 w 4012427"/>
                          <a:gd name="connsiteY9" fmla="*/ 1457325 h 4600575"/>
                          <a:gd name="connsiteX10" fmla="*/ 2028825 w 4012427"/>
                          <a:gd name="connsiteY10" fmla="*/ 0 h 4600575"/>
                          <a:gd name="connsiteX11" fmla="*/ 533400 w 4012427"/>
                          <a:gd name="connsiteY11" fmla="*/ 933450 h 4600575"/>
                          <a:gd name="connsiteX12" fmla="*/ 1028700 w 4012427"/>
                          <a:gd name="connsiteY12" fmla="*/ 2838450 h 4600575"/>
                          <a:gd name="connsiteX13" fmla="*/ 0 w 4012427"/>
                          <a:gd name="connsiteY13" fmla="*/ 4600575 h 4600575"/>
                          <a:gd name="connsiteX14" fmla="*/ 0 w 4012427"/>
                          <a:gd name="connsiteY14" fmla="*/ 4600575 h 4600575"/>
                          <a:gd name="connsiteX0" fmla="*/ 2428875 w 4024354"/>
                          <a:gd name="connsiteY0" fmla="*/ 3952875 h 4600575"/>
                          <a:gd name="connsiteX1" fmla="*/ 2632875 w 4024354"/>
                          <a:gd name="connsiteY1" fmla="*/ 3281404 h 4600575"/>
                          <a:gd name="connsiteX2" fmla="*/ 3509921 w 4024354"/>
                          <a:gd name="connsiteY2" fmla="*/ 3306749 h 4600575"/>
                          <a:gd name="connsiteX3" fmla="*/ 3555226 w 4024354"/>
                          <a:gd name="connsiteY3" fmla="*/ 2851950 h 4600575"/>
                          <a:gd name="connsiteX4" fmla="*/ 3696446 w 4024354"/>
                          <a:gd name="connsiteY4" fmla="*/ 2701124 h 4600575"/>
                          <a:gd name="connsiteX5" fmla="*/ 3664806 w 4024354"/>
                          <a:gd name="connsiteY5" fmla="*/ 2620203 h 4600575"/>
                          <a:gd name="connsiteX6" fmla="*/ 3752850 w 4024354"/>
                          <a:gd name="connsiteY6" fmla="*/ 2524125 h 4600575"/>
                          <a:gd name="connsiteX7" fmla="*/ 3666297 w 4024354"/>
                          <a:gd name="connsiteY7" fmla="*/ 2291549 h 4600575"/>
                          <a:gd name="connsiteX8" fmla="*/ 4024354 w 4024354"/>
                          <a:gd name="connsiteY8" fmla="*/ 2097902 h 4600575"/>
                          <a:gd name="connsiteX9" fmla="*/ 3552825 w 4024354"/>
                          <a:gd name="connsiteY9" fmla="*/ 1457325 h 4600575"/>
                          <a:gd name="connsiteX10" fmla="*/ 2028825 w 4024354"/>
                          <a:gd name="connsiteY10" fmla="*/ 0 h 4600575"/>
                          <a:gd name="connsiteX11" fmla="*/ 533400 w 4024354"/>
                          <a:gd name="connsiteY11" fmla="*/ 933450 h 4600575"/>
                          <a:gd name="connsiteX12" fmla="*/ 1028700 w 4024354"/>
                          <a:gd name="connsiteY12" fmla="*/ 2838450 h 4600575"/>
                          <a:gd name="connsiteX13" fmla="*/ 0 w 4024354"/>
                          <a:gd name="connsiteY13" fmla="*/ 4600575 h 4600575"/>
                          <a:gd name="connsiteX14" fmla="*/ 0 w 4024354"/>
                          <a:gd name="connsiteY14" fmla="*/ 4600575 h 4600575"/>
                          <a:gd name="connsiteX0" fmla="*/ 2428875 w 4008452"/>
                          <a:gd name="connsiteY0" fmla="*/ 3952875 h 4600575"/>
                          <a:gd name="connsiteX1" fmla="*/ 2632875 w 4008452"/>
                          <a:gd name="connsiteY1" fmla="*/ 3281404 h 4600575"/>
                          <a:gd name="connsiteX2" fmla="*/ 3509921 w 4008452"/>
                          <a:gd name="connsiteY2" fmla="*/ 3306749 h 4600575"/>
                          <a:gd name="connsiteX3" fmla="*/ 3555226 w 4008452"/>
                          <a:gd name="connsiteY3" fmla="*/ 2851950 h 4600575"/>
                          <a:gd name="connsiteX4" fmla="*/ 3696446 w 4008452"/>
                          <a:gd name="connsiteY4" fmla="*/ 2701124 h 4600575"/>
                          <a:gd name="connsiteX5" fmla="*/ 3664806 w 4008452"/>
                          <a:gd name="connsiteY5" fmla="*/ 2620203 h 4600575"/>
                          <a:gd name="connsiteX6" fmla="*/ 3752850 w 4008452"/>
                          <a:gd name="connsiteY6" fmla="*/ 2524125 h 4600575"/>
                          <a:gd name="connsiteX7" fmla="*/ 3666297 w 4008452"/>
                          <a:gd name="connsiteY7" fmla="*/ 2291549 h 4600575"/>
                          <a:gd name="connsiteX8" fmla="*/ 4008452 w 4008452"/>
                          <a:gd name="connsiteY8" fmla="*/ 2105854 h 4600575"/>
                          <a:gd name="connsiteX9" fmla="*/ 3552825 w 4008452"/>
                          <a:gd name="connsiteY9" fmla="*/ 1457325 h 4600575"/>
                          <a:gd name="connsiteX10" fmla="*/ 2028825 w 4008452"/>
                          <a:gd name="connsiteY10" fmla="*/ 0 h 4600575"/>
                          <a:gd name="connsiteX11" fmla="*/ 533400 w 4008452"/>
                          <a:gd name="connsiteY11" fmla="*/ 933450 h 4600575"/>
                          <a:gd name="connsiteX12" fmla="*/ 1028700 w 4008452"/>
                          <a:gd name="connsiteY12" fmla="*/ 2838450 h 4600575"/>
                          <a:gd name="connsiteX13" fmla="*/ 0 w 4008452"/>
                          <a:gd name="connsiteY13" fmla="*/ 4600575 h 4600575"/>
                          <a:gd name="connsiteX14" fmla="*/ 0 w 4008452"/>
                          <a:gd name="connsiteY14" fmla="*/ 4600575 h 4600575"/>
                          <a:gd name="connsiteX0" fmla="*/ 2428875 w 4008452"/>
                          <a:gd name="connsiteY0" fmla="*/ 3952875 h 4600575"/>
                          <a:gd name="connsiteX1" fmla="*/ 2632875 w 4008452"/>
                          <a:gd name="connsiteY1" fmla="*/ 3281404 h 4600575"/>
                          <a:gd name="connsiteX2" fmla="*/ 3509921 w 4008452"/>
                          <a:gd name="connsiteY2" fmla="*/ 3306749 h 4600575"/>
                          <a:gd name="connsiteX3" fmla="*/ 3555226 w 4008452"/>
                          <a:gd name="connsiteY3" fmla="*/ 2851950 h 4600575"/>
                          <a:gd name="connsiteX4" fmla="*/ 3696446 w 4008452"/>
                          <a:gd name="connsiteY4" fmla="*/ 2701124 h 4600575"/>
                          <a:gd name="connsiteX5" fmla="*/ 3664806 w 4008452"/>
                          <a:gd name="connsiteY5" fmla="*/ 2620203 h 4600575"/>
                          <a:gd name="connsiteX6" fmla="*/ 3752850 w 4008452"/>
                          <a:gd name="connsiteY6" fmla="*/ 2524125 h 4600575"/>
                          <a:gd name="connsiteX7" fmla="*/ 3666297 w 4008452"/>
                          <a:gd name="connsiteY7" fmla="*/ 2291549 h 4600575"/>
                          <a:gd name="connsiteX8" fmla="*/ 4008452 w 4008452"/>
                          <a:gd name="connsiteY8" fmla="*/ 2105854 h 4600575"/>
                          <a:gd name="connsiteX9" fmla="*/ 3552825 w 4008452"/>
                          <a:gd name="connsiteY9" fmla="*/ 1457325 h 4600575"/>
                          <a:gd name="connsiteX10" fmla="*/ 2028825 w 4008452"/>
                          <a:gd name="connsiteY10" fmla="*/ 0 h 4600575"/>
                          <a:gd name="connsiteX11" fmla="*/ 533400 w 4008452"/>
                          <a:gd name="connsiteY11" fmla="*/ 933450 h 4600575"/>
                          <a:gd name="connsiteX12" fmla="*/ 1028700 w 4008452"/>
                          <a:gd name="connsiteY12" fmla="*/ 2838450 h 4600575"/>
                          <a:gd name="connsiteX13" fmla="*/ 0 w 4008452"/>
                          <a:gd name="connsiteY13" fmla="*/ 4600575 h 4600575"/>
                          <a:gd name="connsiteX14" fmla="*/ 0 w 4008452"/>
                          <a:gd name="connsiteY14" fmla="*/ 4600575 h 4600575"/>
                          <a:gd name="connsiteX0" fmla="*/ 2428875 w 4008452"/>
                          <a:gd name="connsiteY0" fmla="*/ 3952875 h 4600575"/>
                          <a:gd name="connsiteX1" fmla="*/ 2632875 w 4008452"/>
                          <a:gd name="connsiteY1" fmla="*/ 3281404 h 4600575"/>
                          <a:gd name="connsiteX2" fmla="*/ 3509921 w 4008452"/>
                          <a:gd name="connsiteY2" fmla="*/ 3306749 h 4600575"/>
                          <a:gd name="connsiteX3" fmla="*/ 3555226 w 4008452"/>
                          <a:gd name="connsiteY3" fmla="*/ 2851950 h 4600575"/>
                          <a:gd name="connsiteX4" fmla="*/ 3696446 w 4008452"/>
                          <a:gd name="connsiteY4" fmla="*/ 2701124 h 4600575"/>
                          <a:gd name="connsiteX5" fmla="*/ 3664806 w 4008452"/>
                          <a:gd name="connsiteY5" fmla="*/ 2620203 h 4600575"/>
                          <a:gd name="connsiteX6" fmla="*/ 3752850 w 4008452"/>
                          <a:gd name="connsiteY6" fmla="*/ 2524125 h 4600575"/>
                          <a:gd name="connsiteX7" fmla="*/ 3686175 w 4008452"/>
                          <a:gd name="connsiteY7" fmla="*/ 2315403 h 4600575"/>
                          <a:gd name="connsiteX8" fmla="*/ 4008452 w 4008452"/>
                          <a:gd name="connsiteY8" fmla="*/ 2105854 h 4600575"/>
                          <a:gd name="connsiteX9" fmla="*/ 3552825 w 4008452"/>
                          <a:gd name="connsiteY9" fmla="*/ 1457325 h 4600575"/>
                          <a:gd name="connsiteX10" fmla="*/ 2028825 w 4008452"/>
                          <a:gd name="connsiteY10" fmla="*/ 0 h 4600575"/>
                          <a:gd name="connsiteX11" fmla="*/ 533400 w 4008452"/>
                          <a:gd name="connsiteY11" fmla="*/ 933450 h 4600575"/>
                          <a:gd name="connsiteX12" fmla="*/ 1028700 w 4008452"/>
                          <a:gd name="connsiteY12" fmla="*/ 2838450 h 4600575"/>
                          <a:gd name="connsiteX13" fmla="*/ 0 w 4008452"/>
                          <a:gd name="connsiteY13" fmla="*/ 4600575 h 4600575"/>
                          <a:gd name="connsiteX14" fmla="*/ 0 w 4008452"/>
                          <a:gd name="connsiteY14" fmla="*/ 4600575 h 4600575"/>
                          <a:gd name="connsiteX0" fmla="*/ 2428875 w 4008452"/>
                          <a:gd name="connsiteY0" fmla="*/ 3952875 h 4600575"/>
                          <a:gd name="connsiteX1" fmla="*/ 2632875 w 4008452"/>
                          <a:gd name="connsiteY1" fmla="*/ 3281404 h 4600575"/>
                          <a:gd name="connsiteX2" fmla="*/ 3509921 w 4008452"/>
                          <a:gd name="connsiteY2" fmla="*/ 3306749 h 4600575"/>
                          <a:gd name="connsiteX3" fmla="*/ 3555226 w 4008452"/>
                          <a:gd name="connsiteY3" fmla="*/ 2851950 h 4600575"/>
                          <a:gd name="connsiteX4" fmla="*/ 3696446 w 4008452"/>
                          <a:gd name="connsiteY4" fmla="*/ 2701124 h 4600575"/>
                          <a:gd name="connsiteX5" fmla="*/ 3664806 w 4008452"/>
                          <a:gd name="connsiteY5" fmla="*/ 2620203 h 4600575"/>
                          <a:gd name="connsiteX6" fmla="*/ 3752850 w 4008452"/>
                          <a:gd name="connsiteY6" fmla="*/ 2524125 h 4600575"/>
                          <a:gd name="connsiteX7" fmla="*/ 3686175 w 4008452"/>
                          <a:gd name="connsiteY7" fmla="*/ 2315403 h 4600575"/>
                          <a:gd name="connsiteX8" fmla="*/ 4008452 w 4008452"/>
                          <a:gd name="connsiteY8" fmla="*/ 2105854 h 4600575"/>
                          <a:gd name="connsiteX9" fmla="*/ 3552825 w 4008452"/>
                          <a:gd name="connsiteY9" fmla="*/ 1457325 h 4600575"/>
                          <a:gd name="connsiteX10" fmla="*/ 2028825 w 4008452"/>
                          <a:gd name="connsiteY10" fmla="*/ 0 h 4600575"/>
                          <a:gd name="connsiteX11" fmla="*/ 533400 w 4008452"/>
                          <a:gd name="connsiteY11" fmla="*/ 933450 h 4600575"/>
                          <a:gd name="connsiteX12" fmla="*/ 1028700 w 4008452"/>
                          <a:gd name="connsiteY12" fmla="*/ 2838450 h 4600575"/>
                          <a:gd name="connsiteX13" fmla="*/ 0 w 4008452"/>
                          <a:gd name="connsiteY13" fmla="*/ 4600575 h 4600575"/>
                          <a:gd name="connsiteX14" fmla="*/ 0 w 4008452"/>
                          <a:gd name="connsiteY14" fmla="*/ 4600575 h 4600575"/>
                          <a:gd name="connsiteX0" fmla="*/ 2428875 w 4008452"/>
                          <a:gd name="connsiteY0" fmla="*/ 3952875 h 4600575"/>
                          <a:gd name="connsiteX1" fmla="*/ 2632875 w 4008452"/>
                          <a:gd name="connsiteY1" fmla="*/ 3281404 h 4600575"/>
                          <a:gd name="connsiteX2" fmla="*/ 3509921 w 4008452"/>
                          <a:gd name="connsiteY2" fmla="*/ 3306749 h 4600575"/>
                          <a:gd name="connsiteX3" fmla="*/ 3555226 w 4008452"/>
                          <a:gd name="connsiteY3" fmla="*/ 2851950 h 4600575"/>
                          <a:gd name="connsiteX4" fmla="*/ 3696446 w 4008452"/>
                          <a:gd name="connsiteY4" fmla="*/ 2701124 h 4600575"/>
                          <a:gd name="connsiteX5" fmla="*/ 3664806 w 4008452"/>
                          <a:gd name="connsiteY5" fmla="*/ 2620203 h 4600575"/>
                          <a:gd name="connsiteX6" fmla="*/ 3752850 w 4008452"/>
                          <a:gd name="connsiteY6" fmla="*/ 2524125 h 4600575"/>
                          <a:gd name="connsiteX7" fmla="*/ 3686175 w 4008452"/>
                          <a:gd name="connsiteY7" fmla="*/ 2315403 h 4600575"/>
                          <a:gd name="connsiteX8" fmla="*/ 4008452 w 4008452"/>
                          <a:gd name="connsiteY8" fmla="*/ 2105854 h 4600575"/>
                          <a:gd name="connsiteX9" fmla="*/ 3552825 w 4008452"/>
                          <a:gd name="connsiteY9" fmla="*/ 1457325 h 4600575"/>
                          <a:gd name="connsiteX10" fmla="*/ 2028825 w 4008452"/>
                          <a:gd name="connsiteY10" fmla="*/ 0 h 4600575"/>
                          <a:gd name="connsiteX11" fmla="*/ 533400 w 4008452"/>
                          <a:gd name="connsiteY11" fmla="*/ 933450 h 4600575"/>
                          <a:gd name="connsiteX12" fmla="*/ 1028700 w 4008452"/>
                          <a:gd name="connsiteY12" fmla="*/ 2838450 h 4600575"/>
                          <a:gd name="connsiteX13" fmla="*/ 0 w 4008452"/>
                          <a:gd name="connsiteY13" fmla="*/ 4600575 h 4600575"/>
                          <a:gd name="connsiteX14" fmla="*/ 0 w 4008452"/>
                          <a:gd name="connsiteY14" fmla="*/ 4600575 h 4600575"/>
                          <a:gd name="connsiteX0" fmla="*/ 2428875 w 4008452"/>
                          <a:gd name="connsiteY0" fmla="*/ 3952875 h 4600575"/>
                          <a:gd name="connsiteX1" fmla="*/ 2632875 w 4008452"/>
                          <a:gd name="connsiteY1" fmla="*/ 3281404 h 4600575"/>
                          <a:gd name="connsiteX2" fmla="*/ 3509921 w 4008452"/>
                          <a:gd name="connsiteY2" fmla="*/ 3306749 h 4600575"/>
                          <a:gd name="connsiteX3" fmla="*/ 3555226 w 4008452"/>
                          <a:gd name="connsiteY3" fmla="*/ 2851950 h 4600575"/>
                          <a:gd name="connsiteX4" fmla="*/ 3696446 w 4008452"/>
                          <a:gd name="connsiteY4" fmla="*/ 2701124 h 4600575"/>
                          <a:gd name="connsiteX5" fmla="*/ 3664806 w 4008452"/>
                          <a:gd name="connsiteY5" fmla="*/ 2620203 h 4600575"/>
                          <a:gd name="connsiteX6" fmla="*/ 3752850 w 4008452"/>
                          <a:gd name="connsiteY6" fmla="*/ 2524125 h 4600575"/>
                          <a:gd name="connsiteX7" fmla="*/ 3686175 w 4008452"/>
                          <a:gd name="connsiteY7" fmla="*/ 2315403 h 4600575"/>
                          <a:gd name="connsiteX8" fmla="*/ 4008452 w 4008452"/>
                          <a:gd name="connsiteY8" fmla="*/ 2105854 h 4600575"/>
                          <a:gd name="connsiteX9" fmla="*/ 3592581 w 4008452"/>
                          <a:gd name="connsiteY9" fmla="*/ 1489130 h 4600575"/>
                          <a:gd name="connsiteX10" fmla="*/ 2028825 w 4008452"/>
                          <a:gd name="connsiteY10" fmla="*/ 0 h 4600575"/>
                          <a:gd name="connsiteX11" fmla="*/ 533400 w 4008452"/>
                          <a:gd name="connsiteY11" fmla="*/ 933450 h 4600575"/>
                          <a:gd name="connsiteX12" fmla="*/ 1028700 w 4008452"/>
                          <a:gd name="connsiteY12" fmla="*/ 2838450 h 4600575"/>
                          <a:gd name="connsiteX13" fmla="*/ 0 w 4008452"/>
                          <a:gd name="connsiteY13" fmla="*/ 4600575 h 4600575"/>
                          <a:gd name="connsiteX14" fmla="*/ 0 w 4008452"/>
                          <a:gd name="connsiteY14" fmla="*/ 4600575 h 4600575"/>
                          <a:gd name="connsiteX0" fmla="*/ 2428875 w 4008452"/>
                          <a:gd name="connsiteY0" fmla="*/ 3952875 h 4600575"/>
                          <a:gd name="connsiteX1" fmla="*/ 2632875 w 4008452"/>
                          <a:gd name="connsiteY1" fmla="*/ 3281404 h 4600575"/>
                          <a:gd name="connsiteX2" fmla="*/ 3509921 w 4008452"/>
                          <a:gd name="connsiteY2" fmla="*/ 3306749 h 4600575"/>
                          <a:gd name="connsiteX3" fmla="*/ 3555226 w 4008452"/>
                          <a:gd name="connsiteY3" fmla="*/ 2851950 h 4600575"/>
                          <a:gd name="connsiteX4" fmla="*/ 3696446 w 4008452"/>
                          <a:gd name="connsiteY4" fmla="*/ 2701124 h 4600575"/>
                          <a:gd name="connsiteX5" fmla="*/ 3664806 w 4008452"/>
                          <a:gd name="connsiteY5" fmla="*/ 2620203 h 4600575"/>
                          <a:gd name="connsiteX6" fmla="*/ 3752850 w 4008452"/>
                          <a:gd name="connsiteY6" fmla="*/ 2524125 h 4600575"/>
                          <a:gd name="connsiteX7" fmla="*/ 3686175 w 4008452"/>
                          <a:gd name="connsiteY7" fmla="*/ 2315403 h 4600575"/>
                          <a:gd name="connsiteX8" fmla="*/ 4008452 w 4008452"/>
                          <a:gd name="connsiteY8" fmla="*/ 2105854 h 4600575"/>
                          <a:gd name="connsiteX9" fmla="*/ 3592581 w 4008452"/>
                          <a:gd name="connsiteY9" fmla="*/ 1489130 h 4600575"/>
                          <a:gd name="connsiteX10" fmla="*/ 2028825 w 4008452"/>
                          <a:gd name="connsiteY10" fmla="*/ 0 h 4600575"/>
                          <a:gd name="connsiteX11" fmla="*/ 533400 w 4008452"/>
                          <a:gd name="connsiteY11" fmla="*/ 933450 h 4600575"/>
                          <a:gd name="connsiteX12" fmla="*/ 1028700 w 4008452"/>
                          <a:gd name="connsiteY12" fmla="*/ 2838450 h 4600575"/>
                          <a:gd name="connsiteX13" fmla="*/ 0 w 4008452"/>
                          <a:gd name="connsiteY13" fmla="*/ 4600575 h 4600575"/>
                          <a:gd name="connsiteX14" fmla="*/ 0 w 4008452"/>
                          <a:gd name="connsiteY14" fmla="*/ 4600575 h 4600575"/>
                          <a:gd name="connsiteX0" fmla="*/ 2428875 w 4008470"/>
                          <a:gd name="connsiteY0" fmla="*/ 3952875 h 4600575"/>
                          <a:gd name="connsiteX1" fmla="*/ 2632875 w 4008470"/>
                          <a:gd name="connsiteY1" fmla="*/ 3281404 h 4600575"/>
                          <a:gd name="connsiteX2" fmla="*/ 3509921 w 4008470"/>
                          <a:gd name="connsiteY2" fmla="*/ 3306749 h 4600575"/>
                          <a:gd name="connsiteX3" fmla="*/ 3555226 w 4008470"/>
                          <a:gd name="connsiteY3" fmla="*/ 2851950 h 4600575"/>
                          <a:gd name="connsiteX4" fmla="*/ 3696446 w 4008470"/>
                          <a:gd name="connsiteY4" fmla="*/ 2701124 h 4600575"/>
                          <a:gd name="connsiteX5" fmla="*/ 3664806 w 4008470"/>
                          <a:gd name="connsiteY5" fmla="*/ 2620203 h 4600575"/>
                          <a:gd name="connsiteX6" fmla="*/ 3752850 w 4008470"/>
                          <a:gd name="connsiteY6" fmla="*/ 2524125 h 4600575"/>
                          <a:gd name="connsiteX7" fmla="*/ 3686175 w 4008470"/>
                          <a:gd name="connsiteY7" fmla="*/ 2315403 h 4600575"/>
                          <a:gd name="connsiteX8" fmla="*/ 4008452 w 4008470"/>
                          <a:gd name="connsiteY8" fmla="*/ 2105854 h 4600575"/>
                          <a:gd name="connsiteX9" fmla="*/ 3592581 w 4008470"/>
                          <a:gd name="connsiteY9" fmla="*/ 1489130 h 4600575"/>
                          <a:gd name="connsiteX10" fmla="*/ 2028825 w 4008470"/>
                          <a:gd name="connsiteY10" fmla="*/ 0 h 4600575"/>
                          <a:gd name="connsiteX11" fmla="*/ 533400 w 4008470"/>
                          <a:gd name="connsiteY11" fmla="*/ 933450 h 4600575"/>
                          <a:gd name="connsiteX12" fmla="*/ 1028700 w 4008470"/>
                          <a:gd name="connsiteY12" fmla="*/ 2838450 h 4600575"/>
                          <a:gd name="connsiteX13" fmla="*/ 0 w 4008470"/>
                          <a:gd name="connsiteY13" fmla="*/ 4600575 h 4600575"/>
                          <a:gd name="connsiteX14" fmla="*/ 0 w 4008470"/>
                          <a:gd name="connsiteY14" fmla="*/ 4600575 h 4600575"/>
                          <a:gd name="connsiteX0" fmla="*/ 2428875 w 4008470"/>
                          <a:gd name="connsiteY0" fmla="*/ 3952875 h 4600575"/>
                          <a:gd name="connsiteX1" fmla="*/ 2632875 w 4008470"/>
                          <a:gd name="connsiteY1" fmla="*/ 3281404 h 4600575"/>
                          <a:gd name="connsiteX2" fmla="*/ 3509921 w 4008470"/>
                          <a:gd name="connsiteY2" fmla="*/ 3306749 h 4600575"/>
                          <a:gd name="connsiteX3" fmla="*/ 3555226 w 4008470"/>
                          <a:gd name="connsiteY3" fmla="*/ 2851950 h 4600575"/>
                          <a:gd name="connsiteX4" fmla="*/ 3696446 w 4008470"/>
                          <a:gd name="connsiteY4" fmla="*/ 2701124 h 4600575"/>
                          <a:gd name="connsiteX5" fmla="*/ 3664806 w 4008470"/>
                          <a:gd name="connsiteY5" fmla="*/ 2620203 h 4600575"/>
                          <a:gd name="connsiteX6" fmla="*/ 3752850 w 4008470"/>
                          <a:gd name="connsiteY6" fmla="*/ 2524125 h 4600575"/>
                          <a:gd name="connsiteX7" fmla="*/ 3686175 w 4008470"/>
                          <a:gd name="connsiteY7" fmla="*/ 2315403 h 4600575"/>
                          <a:gd name="connsiteX8" fmla="*/ 4008452 w 4008470"/>
                          <a:gd name="connsiteY8" fmla="*/ 2105854 h 4600575"/>
                          <a:gd name="connsiteX9" fmla="*/ 3592581 w 4008470"/>
                          <a:gd name="connsiteY9" fmla="*/ 1489130 h 4600575"/>
                          <a:gd name="connsiteX10" fmla="*/ 2028825 w 4008470"/>
                          <a:gd name="connsiteY10" fmla="*/ 0 h 4600575"/>
                          <a:gd name="connsiteX11" fmla="*/ 533400 w 4008470"/>
                          <a:gd name="connsiteY11" fmla="*/ 933450 h 4600575"/>
                          <a:gd name="connsiteX12" fmla="*/ 1028700 w 4008470"/>
                          <a:gd name="connsiteY12" fmla="*/ 2838450 h 4600575"/>
                          <a:gd name="connsiteX13" fmla="*/ 0 w 4008470"/>
                          <a:gd name="connsiteY13" fmla="*/ 4600575 h 4600575"/>
                          <a:gd name="connsiteX14" fmla="*/ 0 w 4008470"/>
                          <a:gd name="connsiteY14" fmla="*/ 4600575 h 4600575"/>
                          <a:gd name="connsiteX0" fmla="*/ 2428875 w 4008470"/>
                          <a:gd name="connsiteY0" fmla="*/ 3952875 h 4600575"/>
                          <a:gd name="connsiteX1" fmla="*/ 2632875 w 4008470"/>
                          <a:gd name="connsiteY1" fmla="*/ 3281404 h 4600575"/>
                          <a:gd name="connsiteX2" fmla="*/ 3509921 w 4008470"/>
                          <a:gd name="connsiteY2" fmla="*/ 3306749 h 4600575"/>
                          <a:gd name="connsiteX3" fmla="*/ 3555226 w 4008470"/>
                          <a:gd name="connsiteY3" fmla="*/ 2851950 h 4600575"/>
                          <a:gd name="connsiteX4" fmla="*/ 3696446 w 4008470"/>
                          <a:gd name="connsiteY4" fmla="*/ 2701124 h 4600575"/>
                          <a:gd name="connsiteX5" fmla="*/ 3664806 w 4008470"/>
                          <a:gd name="connsiteY5" fmla="*/ 2620203 h 4600575"/>
                          <a:gd name="connsiteX6" fmla="*/ 3752850 w 4008470"/>
                          <a:gd name="connsiteY6" fmla="*/ 2524125 h 4600575"/>
                          <a:gd name="connsiteX7" fmla="*/ 3686175 w 4008470"/>
                          <a:gd name="connsiteY7" fmla="*/ 2315403 h 4600575"/>
                          <a:gd name="connsiteX8" fmla="*/ 4008452 w 4008470"/>
                          <a:gd name="connsiteY8" fmla="*/ 2105854 h 4600575"/>
                          <a:gd name="connsiteX9" fmla="*/ 3592581 w 4008470"/>
                          <a:gd name="connsiteY9" fmla="*/ 1489130 h 4600575"/>
                          <a:gd name="connsiteX10" fmla="*/ 2028825 w 4008470"/>
                          <a:gd name="connsiteY10" fmla="*/ 0 h 4600575"/>
                          <a:gd name="connsiteX11" fmla="*/ 533400 w 4008470"/>
                          <a:gd name="connsiteY11" fmla="*/ 933450 h 4600575"/>
                          <a:gd name="connsiteX12" fmla="*/ 1028700 w 4008470"/>
                          <a:gd name="connsiteY12" fmla="*/ 2838450 h 4600575"/>
                          <a:gd name="connsiteX13" fmla="*/ 0 w 4008470"/>
                          <a:gd name="connsiteY13" fmla="*/ 4600575 h 4600575"/>
                          <a:gd name="connsiteX14" fmla="*/ 0 w 4008470"/>
                          <a:gd name="connsiteY14" fmla="*/ 4600575 h 4600575"/>
                          <a:gd name="connsiteX0" fmla="*/ 2428875 w 4008470"/>
                          <a:gd name="connsiteY0" fmla="*/ 3980705 h 4628405"/>
                          <a:gd name="connsiteX1" fmla="*/ 2632875 w 4008470"/>
                          <a:gd name="connsiteY1" fmla="*/ 3309234 h 4628405"/>
                          <a:gd name="connsiteX2" fmla="*/ 3509921 w 4008470"/>
                          <a:gd name="connsiteY2" fmla="*/ 3334579 h 4628405"/>
                          <a:gd name="connsiteX3" fmla="*/ 3555226 w 4008470"/>
                          <a:gd name="connsiteY3" fmla="*/ 2879780 h 4628405"/>
                          <a:gd name="connsiteX4" fmla="*/ 3696446 w 4008470"/>
                          <a:gd name="connsiteY4" fmla="*/ 2728954 h 4628405"/>
                          <a:gd name="connsiteX5" fmla="*/ 3664806 w 4008470"/>
                          <a:gd name="connsiteY5" fmla="*/ 2648033 h 4628405"/>
                          <a:gd name="connsiteX6" fmla="*/ 3752850 w 4008470"/>
                          <a:gd name="connsiteY6" fmla="*/ 2551955 h 4628405"/>
                          <a:gd name="connsiteX7" fmla="*/ 3686175 w 4008470"/>
                          <a:gd name="connsiteY7" fmla="*/ 2343233 h 4628405"/>
                          <a:gd name="connsiteX8" fmla="*/ 4008452 w 4008470"/>
                          <a:gd name="connsiteY8" fmla="*/ 2133684 h 4628405"/>
                          <a:gd name="connsiteX9" fmla="*/ 3592581 w 4008470"/>
                          <a:gd name="connsiteY9" fmla="*/ 1516960 h 4628405"/>
                          <a:gd name="connsiteX10" fmla="*/ 2000996 w 4008470"/>
                          <a:gd name="connsiteY10" fmla="*/ 0 h 4628405"/>
                          <a:gd name="connsiteX11" fmla="*/ 533400 w 4008470"/>
                          <a:gd name="connsiteY11" fmla="*/ 961280 h 4628405"/>
                          <a:gd name="connsiteX12" fmla="*/ 1028700 w 4008470"/>
                          <a:gd name="connsiteY12" fmla="*/ 2866280 h 4628405"/>
                          <a:gd name="connsiteX13" fmla="*/ 0 w 4008470"/>
                          <a:gd name="connsiteY13" fmla="*/ 4628405 h 4628405"/>
                          <a:gd name="connsiteX14" fmla="*/ 0 w 4008470"/>
                          <a:gd name="connsiteY14" fmla="*/ 4628405 h 4628405"/>
                          <a:gd name="connsiteX0" fmla="*/ 2428875 w 4008470"/>
                          <a:gd name="connsiteY0" fmla="*/ 3980705 h 4628405"/>
                          <a:gd name="connsiteX1" fmla="*/ 2632875 w 4008470"/>
                          <a:gd name="connsiteY1" fmla="*/ 3309234 h 4628405"/>
                          <a:gd name="connsiteX2" fmla="*/ 3509921 w 4008470"/>
                          <a:gd name="connsiteY2" fmla="*/ 3334579 h 4628405"/>
                          <a:gd name="connsiteX3" fmla="*/ 3555226 w 4008470"/>
                          <a:gd name="connsiteY3" fmla="*/ 2879780 h 4628405"/>
                          <a:gd name="connsiteX4" fmla="*/ 3696446 w 4008470"/>
                          <a:gd name="connsiteY4" fmla="*/ 2728954 h 4628405"/>
                          <a:gd name="connsiteX5" fmla="*/ 3664806 w 4008470"/>
                          <a:gd name="connsiteY5" fmla="*/ 2648033 h 4628405"/>
                          <a:gd name="connsiteX6" fmla="*/ 3752850 w 4008470"/>
                          <a:gd name="connsiteY6" fmla="*/ 2551955 h 4628405"/>
                          <a:gd name="connsiteX7" fmla="*/ 3686175 w 4008470"/>
                          <a:gd name="connsiteY7" fmla="*/ 2343233 h 4628405"/>
                          <a:gd name="connsiteX8" fmla="*/ 4008452 w 4008470"/>
                          <a:gd name="connsiteY8" fmla="*/ 2133684 h 4628405"/>
                          <a:gd name="connsiteX9" fmla="*/ 3592581 w 4008470"/>
                          <a:gd name="connsiteY9" fmla="*/ 1516960 h 4628405"/>
                          <a:gd name="connsiteX10" fmla="*/ 2000996 w 4008470"/>
                          <a:gd name="connsiteY10" fmla="*/ 0 h 4628405"/>
                          <a:gd name="connsiteX11" fmla="*/ 533400 w 4008470"/>
                          <a:gd name="connsiteY11" fmla="*/ 961280 h 4628405"/>
                          <a:gd name="connsiteX12" fmla="*/ 1028700 w 4008470"/>
                          <a:gd name="connsiteY12" fmla="*/ 2866280 h 4628405"/>
                          <a:gd name="connsiteX13" fmla="*/ 0 w 4008470"/>
                          <a:gd name="connsiteY13" fmla="*/ 4628405 h 4628405"/>
                          <a:gd name="connsiteX14" fmla="*/ 0 w 4008470"/>
                          <a:gd name="connsiteY14" fmla="*/ 4628405 h 4628405"/>
                          <a:gd name="connsiteX0" fmla="*/ 2428875 w 4008470"/>
                          <a:gd name="connsiteY0" fmla="*/ 3980705 h 4628405"/>
                          <a:gd name="connsiteX1" fmla="*/ 2632875 w 4008470"/>
                          <a:gd name="connsiteY1" fmla="*/ 3309234 h 4628405"/>
                          <a:gd name="connsiteX2" fmla="*/ 3509921 w 4008470"/>
                          <a:gd name="connsiteY2" fmla="*/ 3334579 h 4628405"/>
                          <a:gd name="connsiteX3" fmla="*/ 3555226 w 4008470"/>
                          <a:gd name="connsiteY3" fmla="*/ 2879780 h 4628405"/>
                          <a:gd name="connsiteX4" fmla="*/ 3696446 w 4008470"/>
                          <a:gd name="connsiteY4" fmla="*/ 2728954 h 4628405"/>
                          <a:gd name="connsiteX5" fmla="*/ 3664806 w 4008470"/>
                          <a:gd name="connsiteY5" fmla="*/ 2648033 h 4628405"/>
                          <a:gd name="connsiteX6" fmla="*/ 3752850 w 4008470"/>
                          <a:gd name="connsiteY6" fmla="*/ 2551955 h 4628405"/>
                          <a:gd name="connsiteX7" fmla="*/ 3686175 w 4008470"/>
                          <a:gd name="connsiteY7" fmla="*/ 2343233 h 4628405"/>
                          <a:gd name="connsiteX8" fmla="*/ 4008452 w 4008470"/>
                          <a:gd name="connsiteY8" fmla="*/ 2133684 h 4628405"/>
                          <a:gd name="connsiteX9" fmla="*/ 3592581 w 4008470"/>
                          <a:gd name="connsiteY9" fmla="*/ 1516960 h 4628405"/>
                          <a:gd name="connsiteX10" fmla="*/ 2000996 w 4008470"/>
                          <a:gd name="connsiteY10" fmla="*/ 0 h 4628405"/>
                          <a:gd name="connsiteX11" fmla="*/ 533400 w 4008470"/>
                          <a:gd name="connsiteY11" fmla="*/ 961280 h 4628405"/>
                          <a:gd name="connsiteX12" fmla="*/ 1028700 w 4008470"/>
                          <a:gd name="connsiteY12" fmla="*/ 2866280 h 4628405"/>
                          <a:gd name="connsiteX13" fmla="*/ 0 w 4008470"/>
                          <a:gd name="connsiteY13" fmla="*/ 4628405 h 4628405"/>
                          <a:gd name="connsiteX14" fmla="*/ 0 w 4008470"/>
                          <a:gd name="connsiteY14" fmla="*/ 4628405 h 4628405"/>
                          <a:gd name="connsiteX0" fmla="*/ 2428875 w 4008470"/>
                          <a:gd name="connsiteY0" fmla="*/ 3980809 h 4628509"/>
                          <a:gd name="connsiteX1" fmla="*/ 2632875 w 4008470"/>
                          <a:gd name="connsiteY1" fmla="*/ 3309338 h 4628509"/>
                          <a:gd name="connsiteX2" fmla="*/ 3509921 w 4008470"/>
                          <a:gd name="connsiteY2" fmla="*/ 3334683 h 4628509"/>
                          <a:gd name="connsiteX3" fmla="*/ 3555226 w 4008470"/>
                          <a:gd name="connsiteY3" fmla="*/ 2879884 h 4628509"/>
                          <a:gd name="connsiteX4" fmla="*/ 3696446 w 4008470"/>
                          <a:gd name="connsiteY4" fmla="*/ 2729058 h 4628509"/>
                          <a:gd name="connsiteX5" fmla="*/ 3664806 w 4008470"/>
                          <a:gd name="connsiteY5" fmla="*/ 2648137 h 4628509"/>
                          <a:gd name="connsiteX6" fmla="*/ 3752850 w 4008470"/>
                          <a:gd name="connsiteY6" fmla="*/ 2552059 h 4628509"/>
                          <a:gd name="connsiteX7" fmla="*/ 3686175 w 4008470"/>
                          <a:gd name="connsiteY7" fmla="*/ 2343337 h 4628509"/>
                          <a:gd name="connsiteX8" fmla="*/ 4008452 w 4008470"/>
                          <a:gd name="connsiteY8" fmla="*/ 2133788 h 4628509"/>
                          <a:gd name="connsiteX9" fmla="*/ 3592581 w 4008470"/>
                          <a:gd name="connsiteY9" fmla="*/ 1517064 h 4628509"/>
                          <a:gd name="connsiteX10" fmla="*/ 2000996 w 4008470"/>
                          <a:gd name="connsiteY10" fmla="*/ 104 h 4628509"/>
                          <a:gd name="connsiteX11" fmla="*/ 533400 w 4008470"/>
                          <a:gd name="connsiteY11" fmla="*/ 961384 h 4628509"/>
                          <a:gd name="connsiteX12" fmla="*/ 1028700 w 4008470"/>
                          <a:gd name="connsiteY12" fmla="*/ 2866384 h 4628509"/>
                          <a:gd name="connsiteX13" fmla="*/ 0 w 4008470"/>
                          <a:gd name="connsiteY13" fmla="*/ 4628509 h 4628509"/>
                          <a:gd name="connsiteX14" fmla="*/ 0 w 4008470"/>
                          <a:gd name="connsiteY14" fmla="*/ 4628509 h 4628509"/>
                          <a:gd name="connsiteX0" fmla="*/ 2428875 w 4008470"/>
                          <a:gd name="connsiteY0" fmla="*/ 3980809 h 4628509"/>
                          <a:gd name="connsiteX1" fmla="*/ 2632875 w 4008470"/>
                          <a:gd name="connsiteY1" fmla="*/ 3309338 h 4628509"/>
                          <a:gd name="connsiteX2" fmla="*/ 3509921 w 4008470"/>
                          <a:gd name="connsiteY2" fmla="*/ 3334683 h 4628509"/>
                          <a:gd name="connsiteX3" fmla="*/ 3555226 w 4008470"/>
                          <a:gd name="connsiteY3" fmla="*/ 2879884 h 4628509"/>
                          <a:gd name="connsiteX4" fmla="*/ 3696446 w 4008470"/>
                          <a:gd name="connsiteY4" fmla="*/ 2729058 h 4628509"/>
                          <a:gd name="connsiteX5" fmla="*/ 3664806 w 4008470"/>
                          <a:gd name="connsiteY5" fmla="*/ 2648137 h 4628509"/>
                          <a:gd name="connsiteX6" fmla="*/ 3752850 w 4008470"/>
                          <a:gd name="connsiteY6" fmla="*/ 2552059 h 4628509"/>
                          <a:gd name="connsiteX7" fmla="*/ 3686175 w 4008470"/>
                          <a:gd name="connsiteY7" fmla="*/ 2343337 h 4628509"/>
                          <a:gd name="connsiteX8" fmla="*/ 4008452 w 4008470"/>
                          <a:gd name="connsiteY8" fmla="*/ 2133788 h 4628509"/>
                          <a:gd name="connsiteX9" fmla="*/ 3592581 w 4008470"/>
                          <a:gd name="connsiteY9" fmla="*/ 1517064 h 4628509"/>
                          <a:gd name="connsiteX10" fmla="*/ 2000996 w 4008470"/>
                          <a:gd name="connsiteY10" fmla="*/ 104 h 4628509"/>
                          <a:gd name="connsiteX11" fmla="*/ 549303 w 4008470"/>
                          <a:gd name="connsiteY11" fmla="*/ 965360 h 4628509"/>
                          <a:gd name="connsiteX12" fmla="*/ 1028700 w 4008470"/>
                          <a:gd name="connsiteY12" fmla="*/ 2866384 h 4628509"/>
                          <a:gd name="connsiteX13" fmla="*/ 0 w 4008470"/>
                          <a:gd name="connsiteY13" fmla="*/ 4628509 h 4628509"/>
                          <a:gd name="connsiteX14" fmla="*/ 0 w 4008470"/>
                          <a:gd name="connsiteY14" fmla="*/ 4628509 h 4628509"/>
                          <a:gd name="connsiteX0" fmla="*/ 2428875 w 4008470"/>
                          <a:gd name="connsiteY0" fmla="*/ 3980953 h 4628653"/>
                          <a:gd name="connsiteX1" fmla="*/ 2632875 w 4008470"/>
                          <a:gd name="connsiteY1" fmla="*/ 3309482 h 4628653"/>
                          <a:gd name="connsiteX2" fmla="*/ 3509921 w 4008470"/>
                          <a:gd name="connsiteY2" fmla="*/ 3334827 h 4628653"/>
                          <a:gd name="connsiteX3" fmla="*/ 3555226 w 4008470"/>
                          <a:gd name="connsiteY3" fmla="*/ 2880028 h 4628653"/>
                          <a:gd name="connsiteX4" fmla="*/ 3696446 w 4008470"/>
                          <a:gd name="connsiteY4" fmla="*/ 2729202 h 4628653"/>
                          <a:gd name="connsiteX5" fmla="*/ 3664806 w 4008470"/>
                          <a:gd name="connsiteY5" fmla="*/ 2648281 h 4628653"/>
                          <a:gd name="connsiteX6" fmla="*/ 3752850 w 4008470"/>
                          <a:gd name="connsiteY6" fmla="*/ 2552203 h 4628653"/>
                          <a:gd name="connsiteX7" fmla="*/ 3686175 w 4008470"/>
                          <a:gd name="connsiteY7" fmla="*/ 2343481 h 4628653"/>
                          <a:gd name="connsiteX8" fmla="*/ 4008452 w 4008470"/>
                          <a:gd name="connsiteY8" fmla="*/ 2133932 h 4628653"/>
                          <a:gd name="connsiteX9" fmla="*/ 3592581 w 4008470"/>
                          <a:gd name="connsiteY9" fmla="*/ 1517208 h 4628653"/>
                          <a:gd name="connsiteX10" fmla="*/ 2000996 w 4008470"/>
                          <a:gd name="connsiteY10" fmla="*/ 248 h 4628653"/>
                          <a:gd name="connsiteX11" fmla="*/ 549303 w 4008470"/>
                          <a:gd name="connsiteY11" fmla="*/ 965504 h 4628653"/>
                          <a:gd name="connsiteX12" fmla="*/ 1028700 w 4008470"/>
                          <a:gd name="connsiteY12" fmla="*/ 2866528 h 4628653"/>
                          <a:gd name="connsiteX13" fmla="*/ 0 w 4008470"/>
                          <a:gd name="connsiteY13" fmla="*/ 4628653 h 4628653"/>
                          <a:gd name="connsiteX14" fmla="*/ 0 w 4008470"/>
                          <a:gd name="connsiteY14" fmla="*/ 4628653 h 4628653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696446 w 4008470"/>
                          <a:gd name="connsiteY4" fmla="*/ 2713315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28700 w 4008470"/>
                          <a:gd name="connsiteY12" fmla="*/ 2850641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696446 w 4008470"/>
                          <a:gd name="connsiteY4" fmla="*/ 2713315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28700 w 4008470"/>
                          <a:gd name="connsiteY12" fmla="*/ 2850641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696446 w 4008470"/>
                          <a:gd name="connsiteY4" fmla="*/ 2713315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696446 w 4008470"/>
                          <a:gd name="connsiteY4" fmla="*/ 2713315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696446 w 4008470"/>
                          <a:gd name="connsiteY4" fmla="*/ 2713315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217859 w 4008470"/>
                          <a:gd name="connsiteY0" fmla="*/ 3005448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217859 w 4008470"/>
                          <a:gd name="connsiteY0" fmla="*/ 3005448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248004 w 4008470"/>
                          <a:gd name="connsiteY0" fmla="*/ 2909989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248004 w 4008470"/>
                          <a:gd name="connsiteY0" fmla="*/ 2909989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248004 w 4008470"/>
                          <a:gd name="connsiteY0" fmla="*/ 2909989 h 4612766"/>
                          <a:gd name="connsiteX1" fmla="*/ 2172536 w 4008470"/>
                          <a:gd name="connsiteY1" fmla="*/ 3138693 h 4612766"/>
                          <a:gd name="connsiteX2" fmla="*/ 2632875 w 4008470"/>
                          <a:gd name="connsiteY2" fmla="*/ 3293595 h 4612766"/>
                          <a:gd name="connsiteX3" fmla="*/ 3509921 w 4008470"/>
                          <a:gd name="connsiteY3" fmla="*/ 3318940 h 4612766"/>
                          <a:gd name="connsiteX4" fmla="*/ 3555226 w 4008470"/>
                          <a:gd name="connsiteY4" fmla="*/ 2864141 h 4612766"/>
                          <a:gd name="connsiteX5" fmla="*/ 3710053 w 4008470"/>
                          <a:gd name="connsiteY5" fmla="*/ 2718758 h 4612766"/>
                          <a:gd name="connsiteX6" fmla="*/ 3664806 w 4008470"/>
                          <a:gd name="connsiteY6" fmla="*/ 2632394 h 4612766"/>
                          <a:gd name="connsiteX7" fmla="*/ 3752850 w 4008470"/>
                          <a:gd name="connsiteY7" fmla="*/ 2536316 h 4612766"/>
                          <a:gd name="connsiteX8" fmla="*/ 3686175 w 4008470"/>
                          <a:gd name="connsiteY8" fmla="*/ 2327594 h 4612766"/>
                          <a:gd name="connsiteX9" fmla="*/ 4008452 w 4008470"/>
                          <a:gd name="connsiteY9" fmla="*/ 2118045 h 4612766"/>
                          <a:gd name="connsiteX10" fmla="*/ 3592581 w 4008470"/>
                          <a:gd name="connsiteY10" fmla="*/ 1501321 h 4612766"/>
                          <a:gd name="connsiteX11" fmla="*/ 2000996 w 4008470"/>
                          <a:gd name="connsiteY11" fmla="*/ 264 h 4612766"/>
                          <a:gd name="connsiteX12" fmla="*/ 549303 w 4008470"/>
                          <a:gd name="connsiteY12" fmla="*/ 949617 h 4612766"/>
                          <a:gd name="connsiteX13" fmla="*/ 1016773 w 4008470"/>
                          <a:gd name="connsiteY13" fmla="*/ 2874495 h 4612766"/>
                          <a:gd name="connsiteX14" fmla="*/ 0 w 4008470"/>
                          <a:gd name="connsiteY14" fmla="*/ 4612766 h 4612766"/>
                          <a:gd name="connsiteX15" fmla="*/ 0 w 4008470"/>
                          <a:gd name="connsiteY15" fmla="*/ 4612766 h 4612766"/>
                          <a:gd name="connsiteX0" fmla="*/ 2248004 w 4008470"/>
                          <a:gd name="connsiteY0" fmla="*/ 2909989 h 4612766"/>
                          <a:gd name="connsiteX1" fmla="*/ 2172536 w 4008470"/>
                          <a:gd name="connsiteY1" fmla="*/ 3138693 h 4612766"/>
                          <a:gd name="connsiteX2" fmla="*/ 2632875 w 4008470"/>
                          <a:gd name="connsiteY2" fmla="*/ 3293595 h 4612766"/>
                          <a:gd name="connsiteX3" fmla="*/ 3509921 w 4008470"/>
                          <a:gd name="connsiteY3" fmla="*/ 3318940 h 4612766"/>
                          <a:gd name="connsiteX4" fmla="*/ 3555226 w 4008470"/>
                          <a:gd name="connsiteY4" fmla="*/ 2864141 h 4612766"/>
                          <a:gd name="connsiteX5" fmla="*/ 3710053 w 4008470"/>
                          <a:gd name="connsiteY5" fmla="*/ 2718758 h 4612766"/>
                          <a:gd name="connsiteX6" fmla="*/ 3664806 w 4008470"/>
                          <a:gd name="connsiteY6" fmla="*/ 2632394 h 4612766"/>
                          <a:gd name="connsiteX7" fmla="*/ 3752850 w 4008470"/>
                          <a:gd name="connsiteY7" fmla="*/ 2536316 h 4612766"/>
                          <a:gd name="connsiteX8" fmla="*/ 3686175 w 4008470"/>
                          <a:gd name="connsiteY8" fmla="*/ 2327594 h 4612766"/>
                          <a:gd name="connsiteX9" fmla="*/ 4008452 w 4008470"/>
                          <a:gd name="connsiteY9" fmla="*/ 2118045 h 4612766"/>
                          <a:gd name="connsiteX10" fmla="*/ 3592581 w 4008470"/>
                          <a:gd name="connsiteY10" fmla="*/ 1501321 h 4612766"/>
                          <a:gd name="connsiteX11" fmla="*/ 2000996 w 4008470"/>
                          <a:gd name="connsiteY11" fmla="*/ 264 h 4612766"/>
                          <a:gd name="connsiteX12" fmla="*/ 549303 w 4008470"/>
                          <a:gd name="connsiteY12" fmla="*/ 949617 h 4612766"/>
                          <a:gd name="connsiteX13" fmla="*/ 1016773 w 4008470"/>
                          <a:gd name="connsiteY13" fmla="*/ 2874495 h 4612766"/>
                          <a:gd name="connsiteX14" fmla="*/ 0 w 4008470"/>
                          <a:gd name="connsiteY14" fmla="*/ 4612766 h 4612766"/>
                          <a:gd name="connsiteX15" fmla="*/ 0 w 4008470"/>
                          <a:gd name="connsiteY15" fmla="*/ 4612766 h 4612766"/>
                          <a:gd name="connsiteX0" fmla="*/ 2248004 w 4008470"/>
                          <a:gd name="connsiteY0" fmla="*/ 2909989 h 4612766"/>
                          <a:gd name="connsiteX1" fmla="*/ 2172536 w 4008470"/>
                          <a:gd name="connsiteY1" fmla="*/ 3138693 h 4612766"/>
                          <a:gd name="connsiteX2" fmla="*/ 2632875 w 4008470"/>
                          <a:gd name="connsiteY2" fmla="*/ 3293595 h 4612766"/>
                          <a:gd name="connsiteX3" fmla="*/ 3509921 w 4008470"/>
                          <a:gd name="connsiteY3" fmla="*/ 3318940 h 4612766"/>
                          <a:gd name="connsiteX4" fmla="*/ 3555226 w 4008470"/>
                          <a:gd name="connsiteY4" fmla="*/ 2864141 h 4612766"/>
                          <a:gd name="connsiteX5" fmla="*/ 3710053 w 4008470"/>
                          <a:gd name="connsiteY5" fmla="*/ 2718758 h 4612766"/>
                          <a:gd name="connsiteX6" fmla="*/ 3664806 w 4008470"/>
                          <a:gd name="connsiteY6" fmla="*/ 2632394 h 4612766"/>
                          <a:gd name="connsiteX7" fmla="*/ 3752850 w 4008470"/>
                          <a:gd name="connsiteY7" fmla="*/ 2536316 h 4612766"/>
                          <a:gd name="connsiteX8" fmla="*/ 3686175 w 4008470"/>
                          <a:gd name="connsiteY8" fmla="*/ 2327594 h 4612766"/>
                          <a:gd name="connsiteX9" fmla="*/ 4008452 w 4008470"/>
                          <a:gd name="connsiteY9" fmla="*/ 2118045 h 4612766"/>
                          <a:gd name="connsiteX10" fmla="*/ 3592581 w 4008470"/>
                          <a:gd name="connsiteY10" fmla="*/ 1501321 h 4612766"/>
                          <a:gd name="connsiteX11" fmla="*/ 2000996 w 4008470"/>
                          <a:gd name="connsiteY11" fmla="*/ 264 h 4612766"/>
                          <a:gd name="connsiteX12" fmla="*/ 549303 w 4008470"/>
                          <a:gd name="connsiteY12" fmla="*/ 949617 h 4612766"/>
                          <a:gd name="connsiteX13" fmla="*/ 1016773 w 4008470"/>
                          <a:gd name="connsiteY13" fmla="*/ 2874495 h 4612766"/>
                          <a:gd name="connsiteX14" fmla="*/ 0 w 4008470"/>
                          <a:gd name="connsiteY14" fmla="*/ 4612766 h 4612766"/>
                          <a:gd name="connsiteX15" fmla="*/ 0 w 4008470"/>
                          <a:gd name="connsiteY15" fmla="*/ 4612766 h 4612766"/>
                          <a:gd name="connsiteX0" fmla="*/ 2127424 w 4008470"/>
                          <a:gd name="connsiteY0" fmla="*/ 2809506 h 4612766"/>
                          <a:gd name="connsiteX1" fmla="*/ 2172536 w 4008470"/>
                          <a:gd name="connsiteY1" fmla="*/ 3138693 h 4612766"/>
                          <a:gd name="connsiteX2" fmla="*/ 2632875 w 4008470"/>
                          <a:gd name="connsiteY2" fmla="*/ 3293595 h 4612766"/>
                          <a:gd name="connsiteX3" fmla="*/ 3509921 w 4008470"/>
                          <a:gd name="connsiteY3" fmla="*/ 3318940 h 4612766"/>
                          <a:gd name="connsiteX4" fmla="*/ 3555226 w 4008470"/>
                          <a:gd name="connsiteY4" fmla="*/ 2864141 h 4612766"/>
                          <a:gd name="connsiteX5" fmla="*/ 3710053 w 4008470"/>
                          <a:gd name="connsiteY5" fmla="*/ 2718758 h 4612766"/>
                          <a:gd name="connsiteX6" fmla="*/ 3664806 w 4008470"/>
                          <a:gd name="connsiteY6" fmla="*/ 2632394 h 4612766"/>
                          <a:gd name="connsiteX7" fmla="*/ 3752850 w 4008470"/>
                          <a:gd name="connsiteY7" fmla="*/ 2536316 h 4612766"/>
                          <a:gd name="connsiteX8" fmla="*/ 3686175 w 4008470"/>
                          <a:gd name="connsiteY8" fmla="*/ 2327594 h 4612766"/>
                          <a:gd name="connsiteX9" fmla="*/ 4008452 w 4008470"/>
                          <a:gd name="connsiteY9" fmla="*/ 2118045 h 4612766"/>
                          <a:gd name="connsiteX10" fmla="*/ 3592581 w 4008470"/>
                          <a:gd name="connsiteY10" fmla="*/ 1501321 h 4612766"/>
                          <a:gd name="connsiteX11" fmla="*/ 2000996 w 4008470"/>
                          <a:gd name="connsiteY11" fmla="*/ 264 h 4612766"/>
                          <a:gd name="connsiteX12" fmla="*/ 549303 w 4008470"/>
                          <a:gd name="connsiteY12" fmla="*/ 949617 h 4612766"/>
                          <a:gd name="connsiteX13" fmla="*/ 1016773 w 4008470"/>
                          <a:gd name="connsiteY13" fmla="*/ 2874495 h 4612766"/>
                          <a:gd name="connsiteX14" fmla="*/ 0 w 4008470"/>
                          <a:gd name="connsiteY14" fmla="*/ 4612766 h 4612766"/>
                          <a:gd name="connsiteX15" fmla="*/ 0 w 4008470"/>
                          <a:gd name="connsiteY15" fmla="*/ 4612766 h 4612766"/>
                          <a:gd name="connsiteX0" fmla="*/ 2127424 w 4008470"/>
                          <a:gd name="connsiteY0" fmla="*/ 2769313 h 4612766"/>
                          <a:gd name="connsiteX1" fmla="*/ 2172536 w 4008470"/>
                          <a:gd name="connsiteY1" fmla="*/ 3138693 h 4612766"/>
                          <a:gd name="connsiteX2" fmla="*/ 2632875 w 4008470"/>
                          <a:gd name="connsiteY2" fmla="*/ 3293595 h 4612766"/>
                          <a:gd name="connsiteX3" fmla="*/ 3509921 w 4008470"/>
                          <a:gd name="connsiteY3" fmla="*/ 3318940 h 4612766"/>
                          <a:gd name="connsiteX4" fmla="*/ 3555226 w 4008470"/>
                          <a:gd name="connsiteY4" fmla="*/ 2864141 h 4612766"/>
                          <a:gd name="connsiteX5" fmla="*/ 3710053 w 4008470"/>
                          <a:gd name="connsiteY5" fmla="*/ 2718758 h 4612766"/>
                          <a:gd name="connsiteX6" fmla="*/ 3664806 w 4008470"/>
                          <a:gd name="connsiteY6" fmla="*/ 2632394 h 4612766"/>
                          <a:gd name="connsiteX7" fmla="*/ 3752850 w 4008470"/>
                          <a:gd name="connsiteY7" fmla="*/ 2536316 h 4612766"/>
                          <a:gd name="connsiteX8" fmla="*/ 3686175 w 4008470"/>
                          <a:gd name="connsiteY8" fmla="*/ 2327594 h 4612766"/>
                          <a:gd name="connsiteX9" fmla="*/ 4008452 w 4008470"/>
                          <a:gd name="connsiteY9" fmla="*/ 2118045 h 4612766"/>
                          <a:gd name="connsiteX10" fmla="*/ 3592581 w 4008470"/>
                          <a:gd name="connsiteY10" fmla="*/ 1501321 h 4612766"/>
                          <a:gd name="connsiteX11" fmla="*/ 2000996 w 4008470"/>
                          <a:gd name="connsiteY11" fmla="*/ 264 h 4612766"/>
                          <a:gd name="connsiteX12" fmla="*/ 549303 w 4008470"/>
                          <a:gd name="connsiteY12" fmla="*/ 949617 h 4612766"/>
                          <a:gd name="connsiteX13" fmla="*/ 1016773 w 4008470"/>
                          <a:gd name="connsiteY13" fmla="*/ 2874495 h 4612766"/>
                          <a:gd name="connsiteX14" fmla="*/ 0 w 4008470"/>
                          <a:gd name="connsiteY14" fmla="*/ 4612766 h 4612766"/>
                          <a:gd name="connsiteX15" fmla="*/ 0 w 4008470"/>
                          <a:gd name="connsiteY15" fmla="*/ 4612766 h 4612766"/>
                          <a:gd name="connsiteX0" fmla="*/ 2102304 w 4008470"/>
                          <a:gd name="connsiteY0" fmla="*/ 2759264 h 4612766"/>
                          <a:gd name="connsiteX1" fmla="*/ 2172536 w 4008470"/>
                          <a:gd name="connsiteY1" fmla="*/ 3138693 h 4612766"/>
                          <a:gd name="connsiteX2" fmla="*/ 2632875 w 4008470"/>
                          <a:gd name="connsiteY2" fmla="*/ 3293595 h 4612766"/>
                          <a:gd name="connsiteX3" fmla="*/ 3509921 w 4008470"/>
                          <a:gd name="connsiteY3" fmla="*/ 3318940 h 4612766"/>
                          <a:gd name="connsiteX4" fmla="*/ 3555226 w 4008470"/>
                          <a:gd name="connsiteY4" fmla="*/ 2864141 h 4612766"/>
                          <a:gd name="connsiteX5" fmla="*/ 3710053 w 4008470"/>
                          <a:gd name="connsiteY5" fmla="*/ 2718758 h 4612766"/>
                          <a:gd name="connsiteX6" fmla="*/ 3664806 w 4008470"/>
                          <a:gd name="connsiteY6" fmla="*/ 2632394 h 4612766"/>
                          <a:gd name="connsiteX7" fmla="*/ 3752850 w 4008470"/>
                          <a:gd name="connsiteY7" fmla="*/ 2536316 h 4612766"/>
                          <a:gd name="connsiteX8" fmla="*/ 3686175 w 4008470"/>
                          <a:gd name="connsiteY8" fmla="*/ 2327594 h 4612766"/>
                          <a:gd name="connsiteX9" fmla="*/ 4008452 w 4008470"/>
                          <a:gd name="connsiteY9" fmla="*/ 2118045 h 4612766"/>
                          <a:gd name="connsiteX10" fmla="*/ 3592581 w 4008470"/>
                          <a:gd name="connsiteY10" fmla="*/ 1501321 h 4612766"/>
                          <a:gd name="connsiteX11" fmla="*/ 2000996 w 4008470"/>
                          <a:gd name="connsiteY11" fmla="*/ 264 h 4612766"/>
                          <a:gd name="connsiteX12" fmla="*/ 549303 w 4008470"/>
                          <a:gd name="connsiteY12" fmla="*/ 949617 h 4612766"/>
                          <a:gd name="connsiteX13" fmla="*/ 1016773 w 4008470"/>
                          <a:gd name="connsiteY13" fmla="*/ 2874495 h 4612766"/>
                          <a:gd name="connsiteX14" fmla="*/ 0 w 4008470"/>
                          <a:gd name="connsiteY14" fmla="*/ 4612766 h 4612766"/>
                          <a:gd name="connsiteX15" fmla="*/ 0 w 4008470"/>
                          <a:gd name="connsiteY15" fmla="*/ 4612766 h 4612766"/>
                          <a:gd name="connsiteX0" fmla="*/ 2094989 w 4008470"/>
                          <a:gd name="connsiteY0" fmla="*/ 2810471 h 4612766"/>
                          <a:gd name="connsiteX1" fmla="*/ 2172536 w 4008470"/>
                          <a:gd name="connsiteY1" fmla="*/ 3138693 h 4612766"/>
                          <a:gd name="connsiteX2" fmla="*/ 2632875 w 4008470"/>
                          <a:gd name="connsiteY2" fmla="*/ 3293595 h 4612766"/>
                          <a:gd name="connsiteX3" fmla="*/ 3509921 w 4008470"/>
                          <a:gd name="connsiteY3" fmla="*/ 3318940 h 4612766"/>
                          <a:gd name="connsiteX4" fmla="*/ 3555226 w 4008470"/>
                          <a:gd name="connsiteY4" fmla="*/ 2864141 h 4612766"/>
                          <a:gd name="connsiteX5" fmla="*/ 3710053 w 4008470"/>
                          <a:gd name="connsiteY5" fmla="*/ 2718758 h 4612766"/>
                          <a:gd name="connsiteX6" fmla="*/ 3664806 w 4008470"/>
                          <a:gd name="connsiteY6" fmla="*/ 2632394 h 4612766"/>
                          <a:gd name="connsiteX7" fmla="*/ 3752850 w 4008470"/>
                          <a:gd name="connsiteY7" fmla="*/ 2536316 h 4612766"/>
                          <a:gd name="connsiteX8" fmla="*/ 3686175 w 4008470"/>
                          <a:gd name="connsiteY8" fmla="*/ 2327594 h 4612766"/>
                          <a:gd name="connsiteX9" fmla="*/ 4008452 w 4008470"/>
                          <a:gd name="connsiteY9" fmla="*/ 2118045 h 4612766"/>
                          <a:gd name="connsiteX10" fmla="*/ 3592581 w 4008470"/>
                          <a:gd name="connsiteY10" fmla="*/ 1501321 h 4612766"/>
                          <a:gd name="connsiteX11" fmla="*/ 2000996 w 4008470"/>
                          <a:gd name="connsiteY11" fmla="*/ 264 h 4612766"/>
                          <a:gd name="connsiteX12" fmla="*/ 549303 w 4008470"/>
                          <a:gd name="connsiteY12" fmla="*/ 949617 h 4612766"/>
                          <a:gd name="connsiteX13" fmla="*/ 1016773 w 4008470"/>
                          <a:gd name="connsiteY13" fmla="*/ 2874495 h 4612766"/>
                          <a:gd name="connsiteX14" fmla="*/ 0 w 4008470"/>
                          <a:gd name="connsiteY14" fmla="*/ 4612766 h 4612766"/>
                          <a:gd name="connsiteX15" fmla="*/ 0 w 4008470"/>
                          <a:gd name="connsiteY15" fmla="*/ 4612766 h 4612766"/>
                          <a:gd name="connsiteX0" fmla="*/ 2094989 w 4008470"/>
                          <a:gd name="connsiteY0" fmla="*/ 2810454 h 4612749"/>
                          <a:gd name="connsiteX1" fmla="*/ 2172536 w 4008470"/>
                          <a:gd name="connsiteY1" fmla="*/ 3138676 h 4612749"/>
                          <a:gd name="connsiteX2" fmla="*/ 2632875 w 4008470"/>
                          <a:gd name="connsiteY2" fmla="*/ 3293578 h 4612749"/>
                          <a:gd name="connsiteX3" fmla="*/ 3509921 w 4008470"/>
                          <a:gd name="connsiteY3" fmla="*/ 3318923 h 4612749"/>
                          <a:gd name="connsiteX4" fmla="*/ 3555226 w 4008470"/>
                          <a:gd name="connsiteY4" fmla="*/ 2864124 h 4612749"/>
                          <a:gd name="connsiteX5" fmla="*/ 3710053 w 4008470"/>
                          <a:gd name="connsiteY5" fmla="*/ 2718741 h 4612749"/>
                          <a:gd name="connsiteX6" fmla="*/ 3664806 w 4008470"/>
                          <a:gd name="connsiteY6" fmla="*/ 2632377 h 4612749"/>
                          <a:gd name="connsiteX7" fmla="*/ 3752850 w 4008470"/>
                          <a:gd name="connsiteY7" fmla="*/ 2536299 h 4612749"/>
                          <a:gd name="connsiteX8" fmla="*/ 3686175 w 4008470"/>
                          <a:gd name="connsiteY8" fmla="*/ 2327577 h 4612749"/>
                          <a:gd name="connsiteX9" fmla="*/ 4008452 w 4008470"/>
                          <a:gd name="connsiteY9" fmla="*/ 2118028 h 4612749"/>
                          <a:gd name="connsiteX10" fmla="*/ 3592581 w 4008470"/>
                          <a:gd name="connsiteY10" fmla="*/ 1501304 h 4612749"/>
                          <a:gd name="connsiteX11" fmla="*/ 2000996 w 4008470"/>
                          <a:gd name="connsiteY11" fmla="*/ 247 h 4612749"/>
                          <a:gd name="connsiteX12" fmla="*/ 549303 w 4008470"/>
                          <a:gd name="connsiteY12" fmla="*/ 949600 h 4612749"/>
                          <a:gd name="connsiteX13" fmla="*/ 1016773 w 4008470"/>
                          <a:gd name="connsiteY13" fmla="*/ 2874478 h 4612749"/>
                          <a:gd name="connsiteX14" fmla="*/ 0 w 4008470"/>
                          <a:gd name="connsiteY14" fmla="*/ 4612749 h 4612749"/>
                          <a:gd name="connsiteX15" fmla="*/ 0 w 4008470"/>
                          <a:gd name="connsiteY15" fmla="*/ 4612749 h 4612749"/>
                          <a:gd name="connsiteX0" fmla="*/ 2279716 w 4193197"/>
                          <a:gd name="connsiteY0" fmla="*/ 2810454 h 4802265"/>
                          <a:gd name="connsiteX1" fmla="*/ 2357263 w 4193197"/>
                          <a:gd name="connsiteY1" fmla="*/ 3138676 h 4802265"/>
                          <a:gd name="connsiteX2" fmla="*/ 2817602 w 4193197"/>
                          <a:gd name="connsiteY2" fmla="*/ 3293578 h 4802265"/>
                          <a:gd name="connsiteX3" fmla="*/ 3694648 w 4193197"/>
                          <a:gd name="connsiteY3" fmla="*/ 3318923 h 4802265"/>
                          <a:gd name="connsiteX4" fmla="*/ 3739953 w 4193197"/>
                          <a:gd name="connsiteY4" fmla="*/ 2864124 h 4802265"/>
                          <a:gd name="connsiteX5" fmla="*/ 3894780 w 4193197"/>
                          <a:gd name="connsiteY5" fmla="*/ 2718741 h 4802265"/>
                          <a:gd name="connsiteX6" fmla="*/ 3849533 w 4193197"/>
                          <a:gd name="connsiteY6" fmla="*/ 2632377 h 4802265"/>
                          <a:gd name="connsiteX7" fmla="*/ 3937577 w 4193197"/>
                          <a:gd name="connsiteY7" fmla="*/ 2536299 h 4802265"/>
                          <a:gd name="connsiteX8" fmla="*/ 3870902 w 4193197"/>
                          <a:gd name="connsiteY8" fmla="*/ 2327577 h 4802265"/>
                          <a:gd name="connsiteX9" fmla="*/ 4193179 w 4193197"/>
                          <a:gd name="connsiteY9" fmla="*/ 2118028 h 4802265"/>
                          <a:gd name="connsiteX10" fmla="*/ 3777308 w 4193197"/>
                          <a:gd name="connsiteY10" fmla="*/ 1501304 h 4802265"/>
                          <a:gd name="connsiteX11" fmla="*/ 2185723 w 4193197"/>
                          <a:gd name="connsiteY11" fmla="*/ 247 h 4802265"/>
                          <a:gd name="connsiteX12" fmla="*/ 734030 w 4193197"/>
                          <a:gd name="connsiteY12" fmla="*/ 949600 h 4802265"/>
                          <a:gd name="connsiteX13" fmla="*/ 1201500 w 4193197"/>
                          <a:gd name="connsiteY13" fmla="*/ 2874478 h 4802265"/>
                          <a:gd name="connsiteX14" fmla="*/ 184727 w 4193197"/>
                          <a:gd name="connsiteY14" fmla="*/ 4612749 h 4802265"/>
                          <a:gd name="connsiteX15" fmla="*/ 0 w 4193197"/>
                          <a:gd name="connsiteY15" fmla="*/ 4797476 h 4802265"/>
                          <a:gd name="connsiteX0" fmla="*/ 2094989 w 4008470"/>
                          <a:gd name="connsiteY0" fmla="*/ 2810454 h 4612749"/>
                          <a:gd name="connsiteX1" fmla="*/ 2172536 w 4008470"/>
                          <a:gd name="connsiteY1" fmla="*/ 3138676 h 4612749"/>
                          <a:gd name="connsiteX2" fmla="*/ 2632875 w 4008470"/>
                          <a:gd name="connsiteY2" fmla="*/ 3293578 h 4612749"/>
                          <a:gd name="connsiteX3" fmla="*/ 3509921 w 4008470"/>
                          <a:gd name="connsiteY3" fmla="*/ 3318923 h 4612749"/>
                          <a:gd name="connsiteX4" fmla="*/ 3555226 w 4008470"/>
                          <a:gd name="connsiteY4" fmla="*/ 2864124 h 4612749"/>
                          <a:gd name="connsiteX5" fmla="*/ 3710053 w 4008470"/>
                          <a:gd name="connsiteY5" fmla="*/ 2718741 h 4612749"/>
                          <a:gd name="connsiteX6" fmla="*/ 3664806 w 4008470"/>
                          <a:gd name="connsiteY6" fmla="*/ 2632377 h 4612749"/>
                          <a:gd name="connsiteX7" fmla="*/ 3752850 w 4008470"/>
                          <a:gd name="connsiteY7" fmla="*/ 2536299 h 4612749"/>
                          <a:gd name="connsiteX8" fmla="*/ 3686175 w 4008470"/>
                          <a:gd name="connsiteY8" fmla="*/ 2327577 h 4612749"/>
                          <a:gd name="connsiteX9" fmla="*/ 4008452 w 4008470"/>
                          <a:gd name="connsiteY9" fmla="*/ 2118028 h 4612749"/>
                          <a:gd name="connsiteX10" fmla="*/ 3592581 w 4008470"/>
                          <a:gd name="connsiteY10" fmla="*/ 1501304 h 4612749"/>
                          <a:gd name="connsiteX11" fmla="*/ 2000996 w 4008470"/>
                          <a:gd name="connsiteY11" fmla="*/ 247 h 4612749"/>
                          <a:gd name="connsiteX12" fmla="*/ 549303 w 4008470"/>
                          <a:gd name="connsiteY12" fmla="*/ 949600 h 4612749"/>
                          <a:gd name="connsiteX13" fmla="*/ 1016773 w 4008470"/>
                          <a:gd name="connsiteY13" fmla="*/ 2874478 h 4612749"/>
                          <a:gd name="connsiteX14" fmla="*/ 0 w 4008470"/>
                          <a:gd name="connsiteY14" fmla="*/ 4612749 h 4612749"/>
                          <a:gd name="connsiteX0" fmla="*/ 2279716 w 4193197"/>
                          <a:gd name="connsiteY0" fmla="*/ 2810454 h 4732822"/>
                          <a:gd name="connsiteX1" fmla="*/ 2357263 w 4193197"/>
                          <a:gd name="connsiteY1" fmla="*/ 3138676 h 4732822"/>
                          <a:gd name="connsiteX2" fmla="*/ 2817602 w 4193197"/>
                          <a:gd name="connsiteY2" fmla="*/ 3293578 h 4732822"/>
                          <a:gd name="connsiteX3" fmla="*/ 3694648 w 4193197"/>
                          <a:gd name="connsiteY3" fmla="*/ 3318923 h 4732822"/>
                          <a:gd name="connsiteX4" fmla="*/ 3739953 w 4193197"/>
                          <a:gd name="connsiteY4" fmla="*/ 2864124 h 4732822"/>
                          <a:gd name="connsiteX5" fmla="*/ 3894780 w 4193197"/>
                          <a:gd name="connsiteY5" fmla="*/ 2718741 h 4732822"/>
                          <a:gd name="connsiteX6" fmla="*/ 3849533 w 4193197"/>
                          <a:gd name="connsiteY6" fmla="*/ 2632377 h 4732822"/>
                          <a:gd name="connsiteX7" fmla="*/ 3937577 w 4193197"/>
                          <a:gd name="connsiteY7" fmla="*/ 2536299 h 4732822"/>
                          <a:gd name="connsiteX8" fmla="*/ 3870902 w 4193197"/>
                          <a:gd name="connsiteY8" fmla="*/ 2327577 h 4732822"/>
                          <a:gd name="connsiteX9" fmla="*/ 4193179 w 4193197"/>
                          <a:gd name="connsiteY9" fmla="*/ 2118028 h 4732822"/>
                          <a:gd name="connsiteX10" fmla="*/ 3777308 w 4193197"/>
                          <a:gd name="connsiteY10" fmla="*/ 1501304 h 4732822"/>
                          <a:gd name="connsiteX11" fmla="*/ 2185723 w 4193197"/>
                          <a:gd name="connsiteY11" fmla="*/ 247 h 4732822"/>
                          <a:gd name="connsiteX12" fmla="*/ 734030 w 4193197"/>
                          <a:gd name="connsiteY12" fmla="*/ 949600 h 4732822"/>
                          <a:gd name="connsiteX13" fmla="*/ 1201500 w 4193197"/>
                          <a:gd name="connsiteY13" fmla="*/ 2874478 h 4732822"/>
                          <a:gd name="connsiteX14" fmla="*/ 0 w 4193197"/>
                          <a:gd name="connsiteY14" fmla="*/ 4732822 h 4732822"/>
                          <a:gd name="connsiteX0" fmla="*/ 2279716 w 4193197"/>
                          <a:gd name="connsiteY0" fmla="*/ 2810222 h 4732590"/>
                          <a:gd name="connsiteX1" fmla="*/ 2357263 w 4193197"/>
                          <a:gd name="connsiteY1" fmla="*/ 3138444 h 4732590"/>
                          <a:gd name="connsiteX2" fmla="*/ 2817602 w 4193197"/>
                          <a:gd name="connsiteY2" fmla="*/ 3293346 h 4732590"/>
                          <a:gd name="connsiteX3" fmla="*/ 3694648 w 4193197"/>
                          <a:gd name="connsiteY3" fmla="*/ 3318691 h 4732590"/>
                          <a:gd name="connsiteX4" fmla="*/ 3739953 w 4193197"/>
                          <a:gd name="connsiteY4" fmla="*/ 2863892 h 4732590"/>
                          <a:gd name="connsiteX5" fmla="*/ 3894780 w 4193197"/>
                          <a:gd name="connsiteY5" fmla="*/ 2718509 h 4732590"/>
                          <a:gd name="connsiteX6" fmla="*/ 3849533 w 4193197"/>
                          <a:gd name="connsiteY6" fmla="*/ 2632145 h 4732590"/>
                          <a:gd name="connsiteX7" fmla="*/ 3937577 w 4193197"/>
                          <a:gd name="connsiteY7" fmla="*/ 2536067 h 4732590"/>
                          <a:gd name="connsiteX8" fmla="*/ 3870902 w 4193197"/>
                          <a:gd name="connsiteY8" fmla="*/ 2327345 h 4732590"/>
                          <a:gd name="connsiteX9" fmla="*/ 4193179 w 4193197"/>
                          <a:gd name="connsiteY9" fmla="*/ 2117796 h 4732590"/>
                          <a:gd name="connsiteX10" fmla="*/ 3777308 w 4193197"/>
                          <a:gd name="connsiteY10" fmla="*/ 1501072 h 4732590"/>
                          <a:gd name="connsiteX11" fmla="*/ 2185723 w 4193197"/>
                          <a:gd name="connsiteY11" fmla="*/ 15 h 4732590"/>
                          <a:gd name="connsiteX12" fmla="*/ 734030 w 4193197"/>
                          <a:gd name="connsiteY12" fmla="*/ 949368 h 4732590"/>
                          <a:gd name="connsiteX13" fmla="*/ 1201500 w 4193197"/>
                          <a:gd name="connsiteY13" fmla="*/ 2874246 h 4732590"/>
                          <a:gd name="connsiteX14" fmla="*/ 0 w 4193197"/>
                          <a:gd name="connsiteY14" fmla="*/ 4732590 h 4732590"/>
                          <a:gd name="connsiteX0" fmla="*/ 2279716 w 4193197"/>
                          <a:gd name="connsiteY0" fmla="*/ 2810579 h 4732947"/>
                          <a:gd name="connsiteX1" fmla="*/ 2357263 w 4193197"/>
                          <a:gd name="connsiteY1" fmla="*/ 3138801 h 4732947"/>
                          <a:gd name="connsiteX2" fmla="*/ 2817602 w 4193197"/>
                          <a:gd name="connsiteY2" fmla="*/ 3293703 h 4732947"/>
                          <a:gd name="connsiteX3" fmla="*/ 3694648 w 4193197"/>
                          <a:gd name="connsiteY3" fmla="*/ 3319048 h 4732947"/>
                          <a:gd name="connsiteX4" fmla="*/ 3739953 w 4193197"/>
                          <a:gd name="connsiteY4" fmla="*/ 2864249 h 4732947"/>
                          <a:gd name="connsiteX5" fmla="*/ 3894780 w 4193197"/>
                          <a:gd name="connsiteY5" fmla="*/ 2718866 h 4732947"/>
                          <a:gd name="connsiteX6" fmla="*/ 3849533 w 4193197"/>
                          <a:gd name="connsiteY6" fmla="*/ 2632502 h 4732947"/>
                          <a:gd name="connsiteX7" fmla="*/ 3937577 w 4193197"/>
                          <a:gd name="connsiteY7" fmla="*/ 2536424 h 4732947"/>
                          <a:gd name="connsiteX8" fmla="*/ 3870902 w 4193197"/>
                          <a:gd name="connsiteY8" fmla="*/ 2327702 h 4732947"/>
                          <a:gd name="connsiteX9" fmla="*/ 4193179 w 4193197"/>
                          <a:gd name="connsiteY9" fmla="*/ 2118153 h 4732947"/>
                          <a:gd name="connsiteX10" fmla="*/ 3777308 w 4193197"/>
                          <a:gd name="connsiteY10" fmla="*/ 1501429 h 4732947"/>
                          <a:gd name="connsiteX11" fmla="*/ 2185723 w 4193197"/>
                          <a:gd name="connsiteY11" fmla="*/ 372 h 4732947"/>
                          <a:gd name="connsiteX12" fmla="*/ 734030 w 4193197"/>
                          <a:gd name="connsiteY12" fmla="*/ 949725 h 4732947"/>
                          <a:gd name="connsiteX13" fmla="*/ 1201500 w 4193197"/>
                          <a:gd name="connsiteY13" fmla="*/ 2874603 h 4732947"/>
                          <a:gd name="connsiteX14" fmla="*/ 0 w 4193197"/>
                          <a:gd name="connsiteY14" fmla="*/ 4732947 h 4732947"/>
                          <a:gd name="connsiteX0" fmla="*/ 2279716 w 4193197"/>
                          <a:gd name="connsiteY0" fmla="*/ 2810605 h 4732973"/>
                          <a:gd name="connsiteX1" fmla="*/ 2357263 w 4193197"/>
                          <a:gd name="connsiteY1" fmla="*/ 3138827 h 4732973"/>
                          <a:gd name="connsiteX2" fmla="*/ 2817602 w 4193197"/>
                          <a:gd name="connsiteY2" fmla="*/ 3293729 h 4732973"/>
                          <a:gd name="connsiteX3" fmla="*/ 3694648 w 4193197"/>
                          <a:gd name="connsiteY3" fmla="*/ 3319074 h 4732973"/>
                          <a:gd name="connsiteX4" fmla="*/ 3739953 w 4193197"/>
                          <a:gd name="connsiteY4" fmla="*/ 2864275 h 4732973"/>
                          <a:gd name="connsiteX5" fmla="*/ 3894780 w 4193197"/>
                          <a:gd name="connsiteY5" fmla="*/ 2718892 h 4732973"/>
                          <a:gd name="connsiteX6" fmla="*/ 3849533 w 4193197"/>
                          <a:gd name="connsiteY6" fmla="*/ 2632528 h 4732973"/>
                          <a:gd name="connsiteX7" fmla="*/ 3937577 w 4193197"/>
                          <a:gd name="connsiteY7" fmla="*/ 2536450 h 4732973"/>
                          <a:gd name="connsiteX8" fmla="*/ 3870902 w 4193197"/>
                          <a:gd name="connsiteY8" fmla="*/ 2327728 h 4732973"/>
                          <a:gd name="connsiteX9" fmla="*/ 4193179 w 4193197"/>
                          <a:gd name="connsiteY9" fmla="*/ 2118179 h 4732973"/>
                          <a:gd name="connsiteX10" fmla="*/ 3777308 w 4193197"/>
                          <a:gd name="connsiteY10" fmla="*/ 1501455 h 4732973"/>
                          <a:gd name="connsiteX11" fmla="*/ 2185723 w 4193197"/>
                          <a:gd name="connsiteY11" fmla="*/ 398 h 4732973"/>
                          <a:gd name="connsiteX12" fmla="*/ 734030 w 4193197"/>
                          <a:gd name="connsiteY12" fmla="*/ 949751 h 4732973"/>
                          <a:gd name="connsiteX13" fmla="*/ 1201500 w 4193197"/>
                          <a:gd name="connsiteY13" fmla="*/ 2874629 h 4732973"/>
                          <a:gd name="connsiteX14" fmla="*/ 0 w 4193197"/>
                          <a:gd name="connsiteY14" fmla="*/ 4732973 h 4732973"/>
                          <a:gd name="connsiteX0" fmla="*/ 2279716 w 4193197"/>
                          <a:gd name="connsiteY0" fmla="*/ 2810605 h 4732973"/>
                          <a:gd name="connsiteX1" fmla="*/ 2357263 w 4193197"/>
                          <a:gd name="connsiteY1" fmla="*/ 3138827 h 4732973"/>
                          <a:gd name="connsiteX2" fmla="*/ 2817602 w 4193197"/>
                          <a:gd name="connsiteY2" fmla="*/ 3293729 h 4732973"/>
                          <a:gd name="connsiteX3" fmla="*/ 3694648 w 4193197"/>
                          <a:gd name="connsiteY3" fmla="*/ 3319074 h 4732973"/>
                          <a:gd name="connsiteX4" fmla="*/ 3739953 w 4193197"/>
                          <a:gd name="connsiteY4" fmla="*/ 2864275 h 4732973"/>
                          <a:gd name="connsiteX5" fmla="*/ 3894780 w 4193197"/>
                          <a:gd name="connsiteY5" fmla="*/ 2718892 h 4732973"/>
                          <a:gd name="connsiteX6" fmla="*/ 3849533 w 4193197"/>
                          <a:gd name="connsiteY6" fmla="*/ 2632528 h 4732973"/>
                          <a:gd name="connsiteX7" fmla="*/ 3937577 w 4193197"/>
                          <a:gd name="connsiteY7" fmla="*/ 2536450 h 4732973"/>
                          <a:gd name="connsiteX8" fmla="*/ 3870902 w 4193197"/>
                          <a:gd name="connsiteY8" fmla="*/ 2327728 h 4732973"/>
                          <a:gd name="connsiteX9" fmla="*/ 4193179 w 4193197"/>
                          <a:gd name="connsiteY9" fmla="*/ 2118179 h 4732973"/>
                          <a:gd name="connsiteX10" fmla="*/ 3777308 w 4193197"/>
                          <a:gd name="connsiteY10" fmla="*/ 1501455 h 4732973"/>
                          <a:gd name="connsiteX11" fmla="*/ 2185723 w 4193197"/>
                          <a:gd name="connsiteY11" fmla="*/ 398 h 4732973"/>
                          <a:gd name="connsiteX12" fmla="*/ 734030 w 4193197"/>
                          <a:gd name="connsiteY12" fmla="*/ 949751 h 4732973"/>
                          <a:gd name="connsiteX13" fmla="*/ 1201500 w 4193197"/>
                          <a:gd name="connsiteY13" fmla="*/ 2874629 h 4732973"/>
                          <a:gd name="connsiteX14" fmla="*/ 0 w 4193197"/>
                          <a:gd name="connsiteY14" fmla="*/ 4732973 h 4732973"/>
                          <a:gd name="connsiteX0" fmla="*/ 2279716 w 4193197"/>
                          <a:gd name="connsiteY0" fmla="*/ 2810245 h 4732613"/>
                          <a:gd name="connsiteX1" fmla="*/ 2357263 w 4193197"/>
                          <a:gd name="connsiteY1" fmla="*/ 3138467 h 4732613"/>
                          <a:gd name="connsiteX2" fmla="*/ 2817602 w 4193197"/>
                          <a:gd name="connsiteY2" fmla="*/ 3293369 h 4732613"/>
                          <a:gd name="connsiteX3" fmla="*/ 3694648 w 4193197"/>
                          <a:gd name="connsiteY3" fmla="*/ 3318714 h 4732613"/>
                          <a:gd name="connsiteX4" fmla="*/ 3739953 w 4193197"/>
                          <a:gd name="connsiteY4" fmla="*/ 2863915 h 4732613"/>
                          <a:gd name="connsiteX5" fmla="*/ 3894780 w 4193197"/>
                          <a:gd name="connsiteY5" fmla="*/ 2718532 h 4732613"/>
                          <a:gd name="connsiteX6" fmla="*/ 3849533 w 4193197"/>
                          <a:gd name="connsiteY6" fmla="*/ 2632168 h 4732613"/>
                          <a:gd name="connsiteX7" fmla="*/ 3937577 w 4193197"/>
                          <a:gd name="connsiteY7" fmla="*/ 2536090 h 4732613"/>
                          <a:gd name="connsiteX8" fmla="*/ 3870902 w 4193197"/>
                          <a:gd name="connsiteY8" fmla="*/ 2327368 h 4732613"/>
                          <a:gd name="connsiteX9" fmla="*/ 4193179 w 4193197"/>
                          <a:gd name="connsiteY9" fmla="*/ 2117819 h 4732613"/>
                          <a:gd name="connsiteX10" fmla="*/ 3777308 w 4193197"/>
                          <a:gd name="connsiteY10" fmla="*/ 1501095 h 4732613"/>
                          <a:gd name="connsiteX11" fmla="*/ 2185723 w 4193197"/>
                          <a:gd name="connsiteY11" fmla="*/ 38 h 4732613"/>
                          <a:gd name="connsiteX12" fmla="*/ 734030 w 4193197"/>
                          <a:gd name="connsiteY12" fmla="*/ 949391 h 4732613"/>
                          <a:gd name="connsiteX13" fmla="*/ 1201500 w 4193197"/>
                          <a:gd name="connsiteY13" fmla="*/ 2874269 h 4732613"/>
                          <a:gd name="connsiteX14" fmla="*/ 0 w 4193197"/>
                          <a:gd name="connsiteY14" fmla="*/ 4732613 h 4732613"/>
                          <a:gd name="connsiteX0" fmla="*/ 2146101 w 4193197"/>
                          <a:gd name="connsiteY0" fmla="*/ 2793543 h 4732613"/>
                          <a:gd name="connsiteX1" fmla="*/ 2357263 w 4193197"/>
                          <a:gd name="connsiteY1" fmla="*/ 3138467 h 4732613"/>
                          <a:gd name="connsiteX2" fmla="*/ 2817602 w 4193197"/>
                          <a:gd name="connsiteY2" fmla="*/ 3293369 h 4732613"/>
                          <a:gd name="connsiteX3" fmla="*/ 3694648 w 4193197"/>
                          <a:gd name="connsiteY3" fmla="*/ 3318714 h 4732613"/>
                          <a:gd name="connsiteX4" fmla="*/ 3739953 w 4193197"/>
                          <a:gd name="connsiteY4" fmla="*/ 2863915 h 4732613"/>
                          <a:gd name="connsiteX5" fmla="*/ 3894780 w 4193197"/>
                          <a:gd name="connsiteY5" fmla="*/ 2718532 h 4732613"/>
                          <a:gd name="connsiteX6" fmla="*/ 3849533 w 4193197"/>
                          <a:gd name="connsiteY6" fmla="*/ 2632168 h 4732613"/>
                          <a:gd name="connsiteX7" fmla="*/ 3937577 w 4193197"/>
                          <a:gd name="connsiteY7" fmla="*/ 2536090 h 4732613"/>
                          <a:gd name="connsiteX8" fmla="*/ 3870902 w 4193197"/>
                          <a:gd name="connsiteY8" fmla="*/ 2327368 h 4732613"/>
                          <a:gd name="connsiteX9" fmla="*/ 4193179 w 4193197"/>
                          <a:gd name="connsiteY9" fmla="*/ 2117819 h 4732613"/>
                          <a:gd name="connsiteX10" fmla="*/ 3777308 w 4193197"/>
                          <a:gd name="connsiteY10" fmla="*/ 1501095 h 4732613"/>
                          <a:gd name="connsiteX11" fmla="*/ 2185723 w 4193197"/>
                          <a:gd name="connsiteY11" fmla="*/ 38 h 4732613"/>
                          <a:gd name="connsiteX12" fmla="*/ 734030 w 4193197"/>
                          <a:gd name="connsiteY12" fmla="*/ 949391 h 4732613"/>
                          <a:gd name="connsiteX13" fmla="*/ 1201500 w 4193197"/>
                          <a:gd name="connsiteY13" fmla="*/ 2874269 h 4732613"/>
                          <a:gd name="connsiteX14" fmla="*/ 0 w 4193197"/>
                          <a:gd name="connsiteY14" fmla="*/ 4732613 h 4732613"/>
                          <a:gd name="connsiteX0" fmla="*/ 2171154 w 4193197"/>
                          <a:gd name="connsiteY0" fmla="*/ 2793543 h 4732613"/>
                          <a:gd name="connsiteX1" fmla="*/ 2357263 w 4193197"/>
                          <a:gd name="connsiteY1" fmla="*/ 3138467 h 4732613"/>
                          <a:gd name="connsiteX2" fmla="*/ 2817602 w 4193197"/>
                          <a:gd name="connsiteY2" fmla="*/ 3293369 h 4732613"/>
                          <a:gd name="connsiteX3" fmla="*/ 3694648 w 4193197"/>
                          <a:gd name="connsiteY3" fmla="*/ 3318714 h 4732613"/>
                          <a:gd name="connsiteX4" fmla="*/ 3739953 w 4193197"/>
                          <a:gd name="connsiteY4" fmla="*/ 2863915 h 4732613"/>
                          <a:gd name="connsiteX5" fmla="*/ 3894780 w 4193197"/>
                          <a:gd name="connsiteY5" fmla="*/ 2718532 h 4732613"/>
                          <a:gd name="connsiteX6" fmla="*/ 3849533 w 4193197"/>
                          <a:gd name="connsiteY6" fmla="*/ 2632168 h 4732613"/>
                          <a:gd name="connsiteX7" fmla="*/ 3937577 w 4193197"/>
                          <a:gd name="connsiteY7" fmla="*/ 2536090 h 4732613"/>
                          <a:gd name="connsiteX8" fmla="*/ 3870902 w 4193197"/>
                          <a:gd name="connsiteY8" fmla="*/ 2327368 h 4732613"/>
                          <a:gd name="connsiteX9" fmla="*/ 4193179 w 4193197"/>
                          <a:gd name="connsiteY9" fmla="*/ 2117819 h 4732613"/>
                          <a:gd name="connsiteX10" fmla="*/ 3777308 w 4193197"/>
                          <a:gd name="connsiteY10" fmla="*/ 1501095 h 4732613"/>
                          <a:gd name="connsiteX11" fmla="*/ 2185723 w 4193197"/>
                          <a:gd name="connsiteY11" fmla="*/ 38 h 4732613"/>
                          <a:gd name="connsiteX12" fmla="*/ 734030 w 4193197"/>
                          <a:gd name="connsiteY12" fmla="*/ 949391 h 4732613"/>
                          <a:gd name="connsiteX13" fmla="*/ 1201500 w 4193197"/>
                          <a:gd name="connsiteY13" fmla="*/ 2874269 h 4732613"/>
                          <a:gd name="connsiteX14" fmla="*/ 0 w 4193197"/>
                          <a:gd name="connsiteY14" fmla="*/ 4732613 h 4732613"/>
                          <a:gd name="connsiteX0" fmla="*/ 2171154 w 4193197"/>
                          <a:gd name="connsiteY0" fmla="*/ 2793543 h 4732613"/>
                          <a:gd name="connsiteX1" fmla="*/ 2357263 w 4193197"/>
                          <a:gd name="connsiteY1" fmla="*/ 3138467 h 4732613"/>
                          <a:gd name="connsiteX2" fmla="*/ 2817602 w 4193197"/>
                          <a:gd name="connsiteY2" fmla="*/ 3293369 h 4732613"/>
                          <a:gd name="connsiteX3" fmla="*/ 3694648 w 4193197"/>
                          <a:gd name="connsiteY3" fmla="*/ 3318714 h 4732613"/>
                          <a:gd name="connsiteX4" fmla="*/ 3739953 w 4193197"/>
                          <a:gd name="connsiteY4" fmla="*/ 2863915 h 4732613"/>
                          <a:gd name="connsiteX5" fmla="*/ 3894780 w 4193197"/>
                          <a:gd name="connsiteY5" fmla="*/ 2718532 h 4732613"/>
                          <a:gd name="connsiteX6" fmla="*/ 3849533 w 4193197"/>
                          <a:gd name="connsiteY6" fmla="*/ 2632168 h 4732613"/>
                          <a:gd name="connsiteX7" fmla="*/ 3937577 w 4193197"/>
                          <a:gd name="connsiteY7" fmla="*/ 2536090 h 4732613"/>
                          <a:gd name="connsiteX8" fmla="*/ 3870902 w 4193197"/>
                          <a:gd name="connsiteY8" fmla="*/ 2327368 h 4732613"/>
                          <a:gd name="connsiteX9" fmla="*/ 4193179 w 4193197"/>
                          <a:gd name="connsiteY9" fmla="*/ 2117819 h 4732613"/>
                          <a:gd name="connsiteX10" fmla="*/ 3777308 w 4193197"/>
                          <a:gd name="connsiteY10" fmla="*/ 1501095 h 4732613"/>
                          <a:gd name="connsiteX11" fmla="*/ 2185723 w 4193197"/>
                          <a:gd name="connsiteY11" fmla="*/ 38 h 4732613"/>
                          <a:gd name="connsiteX12" fmla="*/ 734030 w 4193197"/>
                          <a:gd name="connsiteY12" fmla="*/ 949391 h 4732613"/>
                          <a:gd name="connsiteX13" fmla="*/ 1201500 w 4193197"/>
                          <a:gd name="connsiteY13" fmla="*/ 2874269 h 4732613"/>
                          <a:gd name="connsiteX14" fmla="*/ 0 w 4193197"/>
                          <a:gd name="connsiteY14" fmla="*/ 4732613 h 47326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4193197" h="4732613">
                            <a:moveTo>
                              <a:pt x="2171154" y="2793543"/>
                            </a:moveTo>
                            <a:cubicBezTo>
                              <a:pt x="2171137" y="2796491"/>
                              <a:pt x="2241171" y="3055163"/>
                              <a:pt x="2357263" y="3138467"/>
                            </a:cubicBezTo>
                            <a:cubicBezTo>
                              <a:pt x="2473355" y="3221771"/>
                              <a:pt x="2602241" y="3253280"/>
                              <a:pt x="2817602" y="3293369"/>
                            </a:cubicBezTo>
                            <a:cubicBezTo>
                              <a:pt x="3120276" y="3326939"/>
                              <a:pt x="3353266" y="3509048"/>
                              <a:pt x="3694648" y="3318714"/>
                            </a:cubicBezTo>
                            <a:cubicBezTo>
                              <a:pt x="3836971" y="3193620"/>
                              <a:pt x="3740754" y="3068524"/>
                              <a:pt x="3739953" y="2863915"/>
                            </a:cubicBezTo>
                            <a:cubicBezTo>
                              <a:pt x="3775679" y="2763640"/>
                              <a:pt x="3886456" y="2819891"/>
                              <a:pt x="3894780" y="2718532"/>
                            </a:cubicBezTo>
                            <a:cubicBezTo>
                              <a:pt x="3894481" y="2664225"/>
                              <a:pt x="3872007" y="2665768"/>
                              <a:pt x="3849533" y="2632168"/>
                            </a:cubicBezTo>
                            <a:cubicBezTo>
                              <a:pt x="3878881" y="2600142"/>
                              <a:pt x="3931042" y="2590928"/>
                              <a:pt x="3937577" y="2536090"/>
                            </a:cubicBezTo>
                            <a:cubicBezTo>
                              <a:pt x="3940460" y="2476644"/>
                              <a:pt x="3869273" y="2411520"/>
                              <a:pt x="3870902" y="2327368"/>
                            </a:cubicBezTo>
                            <a:cubicBezTo>
                              <a:pt x="3906766" y="2246916"/>
                              <a:pt x="4161291" y="2257906"/>
                              <a:pt x="4193179" y="2117819"/>
                            </a:cubicBezTo>
                            <a:cubicBezTo>
                              <a:pt x="4196354" y="1985132"/>
                              <a:pt x="3794012" y="1784857"/>
                              <a:pt x="3777308" y="1501095"/>
                            </a:cubicBezTo>
                            <a:cubicBezTo>
                              <a:pt x="3788793" y="-21000"/>
                              <a:pt x="2469554" y="2993"/>
                              <a:pt x="2185723" y="38"/>
                            </a:cubicBezTo>
                            <a:cubicBezTo>
                              <a:pt x="1850254" y="-3455"/>
                              <a:pt x="986143" y="238773"/>
                              <a:pt x="734030" y="949391"/>
                            </a:cubicBezTo>
                            <a:cubicBezTo>
                              <a:pt x="415922" y="2116797"/>
                              <a:pt x="1089409" y="2188910"/>
                              <a:pt x="1201500" y="2874269"/>
                            </a:cubicBezTo>
                            <a:cubicBezTo>
                              <a:pt x="1152798" y="3891015"/>
                              <a:pt x="200250" y="4412113"/>
                              <a:pt x="0" y="4732613"/>
                            </a:cubicBezTo>
                          </a:path>
                        </a:pathLst>
                      </a:custGeom>
                      <a:ln w="38100">
                        <a:solidFill>
                          <a:schemeClr val="bg1"/>
                        </a:solidFill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sz="12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grpSp>
                    <p:nvGrpSpPr>
                      <p:cNvPr id="17" name="Group 44">
                        <a:extLst>
                          <a:ext uri="{FF2B5EF4-FFF2-40B4-BE49-F238E27FC236}">
                            <a16:creationId xmlns="" xmlns:a16="http://schemas.microsoft.com/office/drawing/2014/main" id="{3970BCCB-9EDC-D749-9EE9-C7F23682CD8A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9540464" flipH="1">
                        <a:off x="1999740" y="2347681"/>
                        <a:ext cx="3774112" cy="4277087"/>
                        <a:chOff x="5365048" y="479821"/>
                        <a:chExt cx="8036930" cy="9108010"/>
                      </a:xfrm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grpSpPr>
                    <p:sp>
                      <p:nvSpPr>
                        <p:cNvPr id="23" name="Freeform: Shape 45">
                          <a:extLst>
                            <a:ext uri="{FF2B5EF4-FFF2-40B4-BE49-F238E27FC236}">
                              <a16:creationId xmlns="" xmlns:a16="http://schemas.microsoft.com/office/drawing/2014/main" id="{3CC00632-5E2C-1EFB-C22B-B30A4A0C2B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674969" y="8268753"/>
                          <a:ext cx="1052700" cy="1319078"/>
                        </a:xfrm>
                        <a:custGeom>
                          <a:avLst/>
                          <a:gdLst>
                            <a:gd name="connsiteX0" fmla="*/ 0 w 266700"/>
                            <a:gd name="connsiteY0" fmla="*/ 0 h 438150"/>
                            <a:gd name="connsiteX1" fmla="*/ 19050 w 266700"/>
                            <a:gd name="connsiteY1" fmla="*/ 438150 h 438150"/>
                            <a:gd name="connsiteX2" fmla="*/ 266700 w 266700"/>
                            <a:gd name="connsiteY2" fmla="*/ 76200 h 438150"/>
                            <a:gd name="connsiteX3" fmla="*/ 0 w 266700"/>
                            <a:gd name="connsiteY3" fmla="*/ 0 h 438150"/>
                            <a:gd name="connsiteX0" fmla="*/ 0 w 366579"/>
                            <a:gd name="connsiteY0" fmla="*/ 0 h 459339"/>
                            <a:gd name="connsiteX1" fmla="*/ 366579 w 366579"/>
                            <a:gd name="connsiteY1" fmla="*/ 459339 h 459339"/>
                            <a:gd name="connsiteX2" fmla="*/ 266700 w 366579"/>
                            <a:gd name="connsiteY2" fmla="*/ 76200 h 459339"/>
                            <a:gd name="connsiteX3" fmla="*/ 0 w 366579"/>
                            <a:gd name="connsiteY3" fmla="*/ 0 h 45933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366579" h="459339">
                              <a:moveTo>
                                <a:pt x="0" y="0"/>
                              </a:moveTo>
                              <a:lnTo>
                                <a:pt x="366579" y="459339"/>
                              </a:lnTo>
                              <a:lnTo>
                                <a:pt x="266700" y="7620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75000"/>
                          </a:schemeClr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4" name="Freeform: Shape 46">
                          <a:extLst>
                            <a:ext uri="{FF2B5EF4-FFF2-40B4-BE49-F238E27FC236}">
                              <a16:creationId xmlns="" xmlns:a16="http://schemas.microsoft.com/office/drawing/2014/main" id="{4FD9DC22-F88D-B123-99F7-93DA8C19E4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107326" y="6879846"/>
                          <a:ext cx="3333521" cy="1613816"/>
                        </a:xfrm>
                        <a:custGeom>
                          <a:avLst/>
                          <a:gdLst>
                            <a:gd name="connsiteX0" fmla="*/ 1219200 w 1219200"/>
                            <a:gd name="connsiteY0" fmla="*/ 561975 h 561975"/>
                            <a:gd name="connsiteX1" fmla="*/ 438150 w 1219200"/>
                            <a:gd name="connsiteY1" fmla="*/ 0 h 561975"/>
                            <a:gd name="connsiteX2" fmla="*/ 0 w 1219200"/>
                            <a:gd name="connsiteY2" fmla="*/ 361950 h 561975"/>
                            <a:gd name="connsiteX3" fmla="*/ 1219200 w 1219200"/>
                            <a:gd name="connsiteY3" fmla="*/ 561975 h 561975"/>
                            <a:gd name="connsiteX0" fmla="*/ 1158170 w 1158170"/>
                            <a:gd name="connsiteY0" fmla="*/ 561975 h 561975"/>
                            <a:gd name="connsiteX1" fmla="*/ 377120 w 1158170"/>
                            <a:gd name="connsiteY1" fmla="*/ 0 h 561975"/>
                            <a:gd name="connsiteX2" fmla="*/ 0 w 1158170"/>
                            <a:gd name="connsiteY2" fmla="*/ 375217 h 561975"/>
                            <a:gd name="connsiteX3" fmla="*/ 1158170 w 1158170"/>
                            <a:gd name="connsiteY3" fmla="*/ 561975 h 561975"/>
                            <a:gd name="connsiteX0" fmla="*/ 1160823 w 1160823"/>
                            <a:gd name="connsiteY0" fmla="*/ 561975 h 561975"/>
                            <a:gd name="connsiteX1" fmla="*/ 379773 w 1160823"/>
                            <a:gd name="connsiteY1" fmla="*/ 0 h 561975"/>
                            <a:gd name="connsiteX2" fmla="*/ 0 w 1160823"/>
                            <a:gd name="connsiteY2" fmla="*/ 367257 h 561975"/>
                            <a:gd name="connsiteX3" fmla="*/ 1160823 w 1160823"/>
                            <a:gd name="connsiteY3" fmla="*/ 561975 h 5619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60823" h="561975">
                              <a:moveTo>
                                <a:pt x="1160823" y="561975"/>
                              </a:moveTo>
                              <a:lnTo>
                                <a:pt x="379773" y="0"/>
                              </a:lnTo>
                              <a:lnTo>
                                <a:pt x="0" y="367257"/>
                              </a:lnTo>
                              <a:lnTo>
                                <a:pt x="1160823" y="561975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7" name="Freeform: Shape 47">
                          <a:extLst>
                            <a:ext uri="{FF2B5EF4-FFF2-40B4-BE49-F238E27FC236}">
                              <a16:creationId xmlns="" xmlns:a16="http://schemas.microsoft.com/office/drawing/2014/main" id="{009F0071-1699-70EA-05B3-86D12C661D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65048" y="5540922"/>
                          <a:ext cx="1132617" cy="452885"/>
                        </a:xfrm>
                        <a:custGeom>
                          <a:avLst/>
                          <a:gdLst>
                            <a:gd name="connsiteX0" fmla="*/ 133350 w 276225"/>
                            <a:gd name="connsiteY0" fmla="*/ 0 h 200025"/>
                            <a:gd name="connsiteX1" fmla="*/ 0 w 276225"/>
                            <a:gd name="connsiteY1" fmla="*/ 200025 h 200025"/>
                            <a:gd name="connsiteX2" fmla="*/ 276225 w 276225"/>
                            <a:gd name="connsiteY2" fmla="*/ 152400 h 200025"/>
                            <a:gd name="connsiteX3" fmla="*/ 133350 w 276225"/>
                            <a:gd name="connsiteY3" fmla="*/ 0 h 200025"/>
                            <a:gd name="connsiteX0" fmla="*/ 157232 w 276225"/>
                            <a:gd name="connsiteY0" fmla="*/ 0 h 205332"/>
                            <a:gd name="connsiteX1" fmla="*/ 0 w 276225"/>
                            <a:gd name="connsiteY1" fmla="*/ 205332 h 205332"/>
                            <a:gd name="connsiteX2" fmla="*/ 276225 w 276225"/>
                            <a:gd name="connsiteY2" fmla="*/ 157707 h 205332"/>
                            <a:gd name="connsiteX3" fmla="*/ 157232 w 276225"/>
                            <a:gd name="connsiteY3" fmla="*/ 0 h 205332"/>
                            <a:gd name="connsiteX0" fmla="*/ 275415 w 394408"/>
                            <a:gd name="connsiteY0" fmla="*/ 0 h 157707"/>
                            <a:gd name="connsiteX1" fmla="*/ 0 w 394408"/>
                            <a:gd name="connsiteY1" fmla="*/ 150097 h 157707"/>
                            <a:gd name="connsiteX2" fmla="*/ 394408 w 394408"/>
                            <a:gd name="connsiteY2" fmla="*/ 157707 h 157707"/>
                            <a:gd name="connsiteX3" fmla="*/ 275415 w 394408"/>
                            <a:gd name="connsiteY3" fmla="*/ 0 h 1577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394408" h="157707">
                              <a:moveTo>
                                <a:pt x="275415" y="0"/>
                              </a:moveTo>
                              <a:lnTo>
                                <a:pt x="0" y="150097"/>
                              </a:lnTo>
                              <a:lnTo>
                                <a:pt x="394408" y="157707"/>
                              </a:lnTo>
                              <a:lnTo>
                                <a:pt x="275415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50000"/>
                          </a:schemeClr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" name="Freeform: Shape 48">
                          <a:extLst>
                            <a:ext uri="{FF2B5EF4-FFF2-40B4-BE49-F238E27FC236}">
                              <a16:creationId xmlns="" xmlns:a16="http://schemas.microsoft.com/office/drawing/2014/main" id="{0264A7DD-6C0C-CF7E-59FC-8769BFF659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49698" y="5215816"/>
                          <a:ext cx="1586463" cy="2373441"/>
                        </a:xfrm>
                        <a:custGeom>
                          <a:avLst/>
                          <a:gdLst>
                            <a:gd name="connsiteX0" fmla="*/ 552450 w 552450"/>
                            <a:gd name="connsiteY0" fmla="*/ 0 h 847725"/>
                            <a:gd name="connsiteX1" fmla="*/ 0 w 552450"/>
                            <a:gd name="connsiteY1" fmla="*/ 114300 h 847725"/>
                            <a:gd name="connsiteX2" fmla="*/ 523875 w 552450"/>
                            <a:gd name="connsiteY2" fmla="*/ 847725 h 847725"/>
                            <a:gd name="connsiteX3" fmla="*/ 552450 w 552450"/>
                            <a:gd name="connsiteY3" fmla="*/ 0 h 847725"/>
                            <a:gd name="connsiteX0" fmla="*/ 552450 w 552450"/>
                            <a:gd name="connsiteY0" fmla="*/ 0 h 826497"/>
                            <a:gd name="connsiteX1" fmla="*/ 0 w 552450"/>
                            <a:gd name="connsiteY1" fmla="*/ 114300 h 826497"/>
                            <a:gd name="connsiteX2" fmla="*/ 502647 w 552450"/>
                            <a:gd name="connsiteY2" fmla="*/ 826497 h 826497"/>
                            <a:gd name="connsiteX3" fmla="*/ 552450 w 552450"/>
                            <a:gd name="connsiteY3" fmla="*/ 0 h 82649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552450" h="826497">
                              <a:moveTo>
                                <a:pt x="552450" y="0"/>
                              </a:moveTo>
                              <a:lnTo>
                                <a:pt x="0" y="114300"/>
                              </a:lnTo>
                              <a:lnTo>
                                <a:pt x="502647" y="826497"/>
                              </a:lnTo>
                              <a:lnTo>
                                <a:pt x="552450" y="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accent1">
                                <a:lumMod val="75000"/>
                              </a:schemeClr>
                            </a:gs>
                            <a:gs pos="100000">
                              <a:schemeClr val="accent1">
                                <a:lumMod val="75000"/>
                              </a:schemeClr>
                            </a:gs>
                          </a:gsLst>
                          <a:lin ang="19200000" scaled="0"/>
                        </a:gra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0" name="Freeform: Shape 49">
                          <a:extLst>
                            <a:ext uri="{FF2B5EF4-FFF2-40B4-BE49-F238E27FC236}">
                              <a16:creationId xmlns="" xmlns:a16="http://schemas.microsoft.com/office/drawing/2014/main" id="{4F847A72-CA5D-ADC5-324F-6E9962D271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71174" y="2566277"/>
                          <a:ext cx="3530804" cy="3853064"/>
                        </a:xfrm>
                        <a:custGeom>
                          <a:avLst/>
                          <a:gdLst>
                            <a:gd name="connsiteX0" fmla="*/ 1019175 w 1019175"/>
                            <a:gd name="connsiteY0" fmla="*/ 0 h 1390650"/>
                            <a:gd name="connsiteX1" fmla="*/ 0 w 1019175"/>
                            <a:gd name="connsiteY1" fmla="*/ 295275 h 1390650"/>
                            <a:gd name="connsiteX2" fmla="*/ 19050 w 1019175"/>
                            <a:gd name="connsiteY2" fmla="*/ 1390650 h 1390650"/>
                            <a:gd name="connsiteX3" fmla="*/ 1019175 w 1019175"/>
                            <a:gd name="connsiteY3" fmla="*/ 0 h 1390650"/>
                            <a:gd name="connsiteX0" fmla="*/ 1113905 w 1113905"/>
                            <a:gd name="connsiteY0" fmla="*/ 0 h 1390650"/>
                            <a:gd name="connsiteX1" fmla="*/ 0 w 1113905"/>
                            <a:gd name="connsiteY1" fmla="*/ 643150 h 1390650"/>
                            <a:gd name="connsiteX2" fmla="*/ 113780 w 1113905"/>
                            <a:gd name="connsiteY2" fmla="*/ 1390650 h 1390650"/>
                            <a:gd name="connsiteX3" fmla="*/ 1113905 w 1113905"/>
                            <a:gd name="connsiteY3" fmla="*/ 0 h 1390650"/>
                            <a:gd name="connsiteX0" fmla="*/ 1229522 w 1229522"/>
                            <a:gd name="connsiteY0" fmla="*/ 0 h 1341742"/>
                            <a:gd name="connsiteX1" fmla="*/ 0 w 1229522"/>
                            <a:gd name="connsiteY1" fmla="*/ 594242 h 1341742"/>
                            <a:gd name="connsiteX2" fmla="*/ 113780 w 1229522"/>
                            <a:gd name="connsiteY2" fmla="*/ 1341742 h 1341742"/>
                            <a:gd name="connsiteX3" fmla="*/ 1229522 w 1229522"/>
                            <a:gd name="connsiteY3" fmla="*/ 0 h 13417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229522" h="1341742">
                              <a:moveTo>
                                <a:pt x="1229522" y="0"/>
                              </a:moveTo>
                              <a:lnTo>
                                <a:pt x="0" y="594242"/>
                              </a:lnTo>
                              <a:lnTo>
                                <a:pt x="113780" y="1341742"/>
                              </a:lnTo>
                              <a:lnTo>
                                <a:pt x="1229522" y="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accent1">
                                <a:lumMod val="90000"/>
                              </a:schemeClr>
                            </a:gs>
                            <a:gs pos="100000">
                              <a:schemeClr val="accent1">
                                <a:lumMod val="90000"/>
                              </a:schemeClr>
                            </a:gs>
                          </a:gsLst>
                          <a:lin ang="19200000" scaled="0"/>
                        </a:gra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" name="Freeform: Shape 50">
                          <a:extLst>
                            <a:ext uri="{FF2B5EF4-FFF2-40B4-BE49-F238E27FC236}">
                              <a16:creationId xmlns="" xmlns:a16="http://schemas.microsoft.com/office/drawing/2014/main" id="{48D0A54D-4731-2909-1ADC-1CF1B3B050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85440" y="3324702"/>
                          <a:ext cx="2667179" cy="4626397"/>
                        </a:xfrm>
                        <a:custGeom>
                          <a:avLst/>
                          <a:gdLst>
                            <a:gd name="connsiteX0" fmla="*/ 528637 w 928687"/>
                            <a:gd name="connsiteY0" fmla="*/ 1628775 h 1628775"/>
                            <a:gd name="connsiteX1" fmla="*/ 0 w 928687"/>
                            <a:gd name="connsiteY1" fmla="*/ 1500188 h 1628775"/>
                            <a:gd name="connsiteX2" fmla="*/ 71437 w 928687"/>
                            <a:gd name="connsiteY2" fmla="*/ 0 h 1628775"/>
                            <a:gd name="connsiteX3" fmla="*/ 928687 w 928687"/>
                            <a:gd name="connsiteY3" fmla="*/ 1271588 h 1628775"/>
                            <a:gd name="connsiteX4" fmla="*/ 528637 w 928687"/>
                            <a:gd name="connsiteY4" fmla="*/ 1628775 h 1628775"/>
                            <a:gd name="connsiteX0" fmla="*/ 542925 w 942975"/>
                            <a:gd name="connsiteY0" fmla="*/ 1304925 h 1304925"/>
                            <a:gd name="connsiteX1" fmla="*/ 14288 w 942975"/>
                            <a:gd name="connsiteY1" fmla="*/ 1176338 h 1304925"/>
                            <a:gd name="connsiteX2" fmla="*/ 0 w 942975"/>
                            <a:gd name="connsiteY2" fmla="*/ 0 h 1304925"/>
                            <a:gd name="connsiteX3" fmla="*/ 942975 w 942975"/>
                            <a:gd name="connsiteY3" fmla="*/ 947738 h 1304925"/>
                            <a:gd name="connsiteX4" fmla="*/ 542925 w 942975"/>
                            <a:gd name="connsiteY4" fmla="*/ 1304925 h 1304925"/>
                            <a:gd name="connsiteX0" fmla="*/ 528637 w 928687"/>
                            <a:gd name="connsiteY0" fmla="*/ 1581150 h 1581150"/>
                            <a:gd name="connsiteX1" fmla="*/ 0 w 928687"/>
                            <a:gd name="connsiteY1" fmla="*/ 1452563 h 1581150"/>
                            <a:gd name="connsiteX2" fmla="*/ 61912 w 928687"/>
                            <a:gd name="connsiteY2" fmla="*/ 0 h 1581150"/>
                            <a:gd name="connsiteX3" fmla="*/ 928687 w 928687"/>
                            <a:gd name="connsiteY3" fmla="*/ 1223963 h 1581150"/>
                            <a:gd name="connsiteX4" fmla="*/ 528637 w 928687"/>
                            <a:gd name="connsiteY4" fmla="*/ 1581150 h 1581150"/>
                            <a:gd name="connsiteX0" fmla="*/ 528637 w 928687"/>
                            <a:gd name="connsiteY0" fmla="*/ 1619250 h 1619250"/>
                            <a:gd name="connsiteX1" fmla="*/ 0 w 928687"/>
                            <a:gd name="connsiteY1" fmla="*/ 1490663 h 1619250"/>
                            <a:gd name="connsiteX2" fmla="*/ 42862 w 928687"/>
                            <a:gd name="connsiteY2" fmla="*/ 0 h 1619250"/>
                            <a:gd name="connsiteX3" fmla="*/ 928687 w 928687"/>
                            <a:gd name="connsiteY3" fmla="*/ 1262063 h 1619250"/>
                            <a:gd name="connsiteX4" fmla="*/ 528637 w 928687"/>
                            <a:gd name="connsiteY4" fmla="*/ 1619250 h 1619250"/>
                            <a:gd name="connsiteX0" fmla="*/ 528637 w 928687"/>
                            <a:gd name="connsiteY0" fmla="*/ 1614196 h 1614196"/>
                            <a:gd name="connsiteX1" fmla="*/ 0 w 928687"/>
                            <a:gd name="connsiteY1" fmla="*/ 1485609 h 1614196"/>
                            <a:gd name="connsiteX2" fmla="*/ 47916 w 928687"/>
                            <a:gd name="connsiteY2" fmla="*/ 0 h 1614196"/>
                            <a:gd name="connsiteX3" fmla="*/ 928687 w 928687"/>
                            <a:gd name="connsiteY3" fmla="*/ 1257009 h 1614196"/>
                            <a:gd name="connsiteX4" fmla="*/ 528637 w 928687"/>
                            <a:gd name="connsiteY4" fmla="*/ 1614196 h 1614196"/>
                            <a:gd name="connsiteX0" fmla="*/ 528637 w 928687"/>
                            <a:gd name="connsiteY0" fmla="*/ 1442351 h 1442351"/>
                            <a:gd name="connsiteX1" fmla="*/ 0 w 928687"/>
                            <a:gd name="connsiteY1" fmla="*/ 1313764 h 1442351"/>
                            <a:gd name="connsiteX2" fmla="*/ 2427 w 928687"/>
                            <a:gd name="connsiteY2" fmla="*/ 0 h 1442351"/>
                            <a:gd name="connsiteX3" fmla="*/ 928687 w 928687"/>
                            <a:gd name="connsiteY3" fmla="*/ 1085164 h 1442351"/>
                            <a:gd name="connsiteX4" fmla="*/ 528637 w 928687"/>
                            <a:gd name="connsiteY4" fmla="*/ 1442351 h 1442351"/>
                            <a:gd name="connsiteX0" fmla="*/ 528637 w 928687"/>
                            <a:gd name="connsiteY0" fmla="*/ 1624305 h 1624305"/>
                            <a:gd name="connsiteX1" fmla="*/ 0 w 928687"/>
                            <a:gd name="connsiteY1" fmla="*/ 1495718 h 1624305"/>
                            <a:gd name="connsiteX2" fmla="*/ 47916 w 928687"/>
                            <a:gd name="connsiteY2" fmla="*/ 0 h 1624305"/>
                            <a:gd name="connsiteX3" fmla="*/ 928687 w 928687"/>
                            <a:gd name="connsiteY3" fmla="*/ 1267118 h 1624305"/>
                            <a:gd name="connsiteX4" fmla="*/ 528637 w 928687"/>
                            <a:gd name="connsiteY4" fmla="*/ 1624305 h 1624305"/>
                            <a:gd name="connsiteX0" fmla="*/ 528637 w 928687"/>
                            <a:gd name="connsiteY0" fmla="*/ 1616345 h 1616345"/>
                            <a:gd name="connsiteX1" fmla="*/ 0 w 928687"/>
                            <a:gd name="connsiteY1" fmla="*/ 1487758 h 1616345"/>
                            <a:gd name="connsiteX2" fmla="*/ 53223 w 928687"/>
                            <a:gd name="connsiteY2" fmla="*/ 0 h 1616345"/>
                            <a:gd name="connsiteX3" fmla="*/ 928687 w 928687"/>
                            <a:gd name="connsiteY3" fmla="*/ 1259158 h 1616345"/>
                            <a:gd name="connsiteX4" fmla="*/ 528637 w 928687"/>
                            <a:gd name="connsiteY4" fmla="*/ 1616345 h 1616345"/>
                            <a:gd name="connsiteX0" fmla="*/ 528637 w 928687"/>
                            <a:gd name="connsiteY0" fmla="*/ 1618998 h 1618998"/>
                            <a:gd name="connsiteX1" fmla="*/ 0 w 928687"/>
                            <a:gd name="connsiteY1" fmla="*/ 1490411 h 1618998"/>
                            <a:gd name="connsiteX2" fmla="*/ 55877 w 928687"/>
                            <a:gd name="connsiteY2" fmla="*/ 0 h 1618998"/>
                            <a:gd name="connsiteX3" fmla="*/ 928687 w 928687"/>
                            <a:gd name="connsiteY3" fmla="*/ 1261811 h 1618998"/>
                            <a:gd name="connsiteX4" fmla="*/ 528637 w 928687"/>
                            <a:gd name="connsiteY4" fmla="*/ 1618998 h 1618998"/>
                            <a:gd name="connsiteX0" fmla="*/ 528637 w 928687"/>
                            <a:gd name="connsiteY0" fmla="*/ 1611038 h 1611038"/>
                            <a:gd name="connsiteX1" fmla="*/ 0 w 928687"/>
                            <a:gd name="connsiteY1" fmla="*/ 1482451 h 1611038"/>
                            <a:gd name="connsiteX2" fmla="*/ 50570 w 928687"/>
                            <a:gd name="connsiteY2" fmla="*/ 0 h 1611038"/>
                            <a:gd name="connsiteX3" fmla="*/ 928687 w 928687"/>
                            <a:gd name="connsiteY3" fmla="*/ 1253851 h 1611038"/>
                            <a:gd name="connsiteX4" fmla="*/ 528637 w 928687"/>
                            <a:gd name="connsiteY4" fmla="*/ 1611038 h 1611038"/>
                            <a:gd name="connsiteX0" fmla="*/ 536444 w 936494"/>
                            <a:gd name="connsiteY0" fmla="*/ 1597771 h 1597771"/>
                            <a:gd name="connsiteX1" fmla="*/ 7807 w 936494"/>
                            <a:gd name="connsiteY1" fmla="*/ 1469184 h 1597771"/>
                            <a:gd name="connsiteX2" fmla="*/ 0 w 936494"/>
                            <a:gd name="connsiteY2" fmla="*/ 0 h 1597771"/>
                            <a:gd name="connsiteX3" fmla="*/ 936494 w 936494"/>
                            <a:gd name="connsiteY3" fmla="*/ 1240584 h 1597771"/>
                            <a:gd name="connsiteX4" fmla="*/ 536444 w 936494"/>
                            <a:gd name="connsiteY4" fmla="*/ 1597771 h 1597771"/>
                            <a:gd name="connsiteX0" fmla="*/ 528735 w 928785"/>
                            <a:gd name="connsiteY0" fmla="*/ 1611038 h 1611038"/>
                            <a:gd name="connsiteX1" fmla="*/ 98 w 928785"/>
                            <a:gd name="connsiteY1" fmla="*/ 1482451 h 1611038"/>
                            <a:gd name="connsiteX2" fmla="*/ 45361 w 928785"/>
                            <a:gd name="connsiteY2" fmla="*/ 0 h 1611038"/>
                            <a:gd name="connsiteX3" fmla="*/ 928785 w 928785"/>
                            <a:gd name="connsiteY3" fmla="*/ 1253851 h 1611038"/>
                            <a:gd name="connsiteX4" fmla="*/ 528735 w 928785"/>
                            <a:gd name="connsiteY4" fmla="*/ 1611038 h 16110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928785" h="1611038">
                              <a:moveTo>
                                <a:pt x="528735" y="1611038"/>
                              </a:moveTo>
                              <a:lnTo>
                                <a:pt x="98" y="1482451"/>
                              </a:lnTo>
                              <a:cubicBezTo>
                                <a:pt x="-2504" y="992723"/>
                                <a:pt x="47963" y="489728"/>
                                <a:pt x="45361" y="0"/>
                              </a:cubicBezTo>
                              <a:lnTo>
                                <a:pt x="928785" y="1253851"/>
                              </a:lnTo>
                              <a:lnTo>
                                <a:pt x="528735" y="161103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90000"/>
                          </a:schemeClr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" name="Freeform: Shape 51">
                          <a:extLst>
                            <a:ext uri="{FF2B5EF4-FFF2-40B4-BE49-F238E27FC236}">
                              <a16:creationId xmlns="" xmlns:a16="http://schemas.microsoft.com/office/drawing/2014/main" id="{AE076777-E395-A2E6-2916-D1B0306594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08808" y="479821"/>
                          <a:ext cx="2543813" cy="6474124"/>
                        </a:xfrm>
                        <a:custGeom>
                          <a:avLst/>
                          <a:gdLst>
                            <a:gd name="connsiteX0" fmla="*/ 0 w 885825"/>
                            <a:gd name="connsiteY0" fmla="*/ 914400 h 2171700"/>
                            <a:gd name="connsiteX1" fmla="*/ 871538 w 885825"/>
                            <a:gd name="connsiteY1" fmla="*/ 0 h 2171700"/>
                            <a:gd name="connsiteX2" fmla="*/ 885825 w 885825"/>
                            <a:gd name="connsiteY2" fmla="*/ 2171700 h 2171700"/>
                            <a:gd name="connsiteX3" fmla="*/ 0 w 885825"/>
                            <a:gd name="connsiteY3" fmla="*/ 914400 h 2171700"/>
                            <a:gd name="connsiteX0" fmla="*/ 0 w 885825"/>
                            <a:gd name="connsiteY0" fmla="*/ 997167 h 2254467"/>
                            <a:gd name="connsiteX1" fmla="*/ 675879 w 885825"/>
                            <a:gd name="connsiteY1" fmla="*/ 0 h 2254467"/>
                            <a:gd name="connsiteX2" fmla="*/ 885825 w 885825"/>
                            <a:gd name="connsiteY2" fmla="*/ 2254467 h 2254467"/>
                            <a:gd name="connsiteX3" fmla="*/ 0 w 885825"/>
                            <a:gd name="connsiteY3" fmla="*/ 997167 h 22544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885825" h="2254467">
                              <a:moveTo>
                                <a:pt x="0" y="997167"/>
                              </a:moveTo>
                              <a:lnTo>
                                <a:pt x="675879" y="0"/>
                              </a:lnTo>
                              <a:cubicBezTo>
                                <a:pt x="680641" y="723900"/>
                                <a:pt x="881063" y="1530567"/>
                                <a:pt x="885825" y="2254467"/>
                              </a:cubicBezTo>
                              <a:lnTo>
                                <a:pt x="0" y="99716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4" name="Прямоугольник 3"/>
                  <p:cNvSpPr/>
                  <p:nvPr/>
                </p:nvSpPr>
                <p:spPr>
                  <a:xfrm>
                    <a:off x="7455678" y="3026437"/>
                    <a:ext cx="3533602" cy="193899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создания учебных текстов в концепции дизайн-мышления, оценки достоверности релевантной информации из разных источников</a:t>
                    </a:r>
                  </a:p>
                </p:txBody>
              </p:sp>
              <p:cxnSp>
                <p:nvCxnSpPr>
                  <p:cNvPr id="26" name="Straight Connector 36">
                    <a:extLst>
                      <a:ext uri="{FF2B5EF4-FFF2-40B4-BE49-F238E27FC236}">
                        <a16:creationId xmlns="" xmlns:a16="http://schemas.microsoft.com/office/drawing/2014/main" id="{B9A690AC-0FB3-C34F-733F-0A5D02D9C7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817472" y="1922446"/>
                    <a:ext cx="681181" cy="66361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TextBox 28">
                    <a:extLst>
                      <a:ext uri="{FF2B5EF4-FFF2-40B4-BE49-F238E27FC236}">
                        <a16:creationId xmlns="" xmlns:a16="http://schemas.microsoft.com/office/drawing/2014/main" id="{CDFDD7F4-A2B2-AD13-0ED1-975FFD8E8D18}"/>
                      </a:ext>
                    </a:extLst>
                  </p:cNvPr>
                  <p:cNvSpPr txBox="1"/>
                  <p:nvPr/>
                </p:nvSpPr>
                <p:spPr>
                  <a:xfrm>
                    <a:off x="6504791" y="1471032"/>
                    <a:ext cx="4931617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у</a:t>
                    </a:r>
                    <a:r>
                      <a:rPr lang="ru-RU" sz="2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мения грамотного цитирования</a:t>
                    </a:r>
                    <a:endParaRPr lang="ru-RU" sz="2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" name="Прямоугольник 8"/>
                  <p:cNvSpPr/>
                  <p:nvPr/>
                </p:nvSpPr>
                <p:spPr>
                  <a:xfrm>
                    <a:off x="848306" y="1159498"/>
                    <a:ext cx="4335625" cy="132343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у</a:t>
                    </a:r>
                    <a:r>
                      <a:rPr lang="ru-RU" sz="2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мения организации </a:t>
                    </a:r>
                    <a:r>
                      <a: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проектной и исследовательской деятельности как ресурса образовательного опыта обучающегося</a:t>
                    </a:r>
                  </a:p>
                </p:txBody>
              </p:sp>
              <p:cxnSp>
                <p:nvCxnSpPr>
                  <p:cNvPr id="36" name="Straight Connector 36">
                    <a:extLst>
                      <a:ext uri="{FF2B5EF4-FFF2-40B4-BE49-F238E27FC236}">
                        <a16:creationId xmlns="" xmlns:a16="http://schemas.microsoft.com/office/drawing/2014/main" id="{05A545E1-DB2A-43C6-9F92-EA1E267B13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37348" y="2601006"/>
                    <a:ext cx="577011" cy="354947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9" name="Группа 38"/>
                  <p:cNvGrpSpPr/>
                  <p:nvPr/>
                </p:nvGrpSpPr>
                <p:grpSpPr>
                  <a:xfrm>
                    <a:off x="10735377" y="1452659"/>
                    <a:ext cx="701031" cy="701031"/>
                    <a:chOff x="10643273" y="3954744"/>
                    <a:chExt cx="701031" cy="701031"/>
                  </a:xfrm>
                </p:grpSpPr>
                <p:sp>
                  <p:nvSpPr>
                    <p:cNvPr id="42" name="Donut 59">
                      <a:extLst>
                        <a:ext uri="{FF2B5EF4-FFF2-40B4-BE49-F238E27FC236}">
                          <a16:creationId xmlns="" xmlns:a16="http://schemas.microsoft.com/office/drawing/2014/main" id="{34F4E1FE-C941-D0A0-063F-6C17F3A43A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43273" y="3954744"/>
                      <a:ext cx="701031" cy="701031"/>
                    </a:xfrm>
                    <a:prstGeom prst="donut">
                      <a:avLst>
                        <a:gd name="adj" fmla="val 8736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3" name="Frame 17">
                      <a:extLst>
                        <a:ext uri="{FF2B5EF4-FFF2-40B4-BE49-F238E27FC236}">
                          <a16:creationId xmlns="" xmlns:a16="http://schemas.microsoft.com/office/drawing/2014/main" id="{84C304EF-4F96-4C23-8DF3-9BC36BDA6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46408" y="4157879"/>
                      <a:ext cx="294760" cy="294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0000" h="3240000">
                          <a:moveTo>
                            <a:pt x="415456" y="380544"/>
                          </a:moveTo>
                          <a:lnTo>
                            <a:pt x="415456" y="385333"/>
                          </a:lnTo>
                          <a:lnTo>
                            <a:pt x="385333" y="385333"/>
                          </a:lnTo>
                          <a:lnTo>
                            <a:pt x="385333" y="2854667"/>
                          </a:lnTo>
                          <a:lnTo>
                            <a:pt x="1529120" y="2854667"/>
                          </a:lnTo>
                          <a:cubicBezTo>
                            <a:pt x="1267123" y="2430711"/>
                            <a:pt x="997530" y="1721825"/>
                            <a:pt x="436017" y="1672600"/>
                          </a:cubicBezTo>
                          <a:lnTo>
                            <a:pt x="600235" y="1185112"/>
                          </a:lnTo>
                          <a:cubicBezTo>
                            <a:pt x="1132790" y="1359573"/>
                            <a:pt x="1278822" y="1550851"/>
                            <a:pt x="1544730" y="1923929"/>
                          </a:cubicBezTo>
                          <a:cubicBezTo>
                            <a:pt x="1789452" y="1379400"/>
                            <a:pt x="1927092" y="1088696"/>
                            <a:pt x="2233403" y="596568"/>
                          </a:cubicBezTo>
                          <a:lnTo>
                            <a:pt x="2770666" y="596568"/>
                          </a:lnTo>
                          <a:cubicBezTo>
                            <a:pt x="2331495" y="1220469"/>
                            <a:pt x="1907612" y="2113878"/>
                            <a:pt x="1578489" y="2854667"/>
                          </a:cubicBezTo>
                          <a:lnTo>
                            <a:pt x="2854667" y="2854667"/>
                          </a:lnTo>
                          <a:lnTo>
                            <a:pt x="2854667" y="596568"/>
                          </a:lnTo>
                          <a:lnTo>
                            <a:pt x="2858395" y="596568"/>
                          </a:lnTo>
                          <a:lnTo>
                            <a:pt x="2858395" y="380544"/>
                          </a:lnTo>
                          <a:close/>
                          <a:moveTo>
                            <a:pt x="0" y="0"/>
                          </a:moveTo>
                          <a:lnTo>
                            <a:pt x="3240000" y="0"/>
                          </a:lnTo>
                          <a:lnTo>
                            <a:pt x="3240000" y="3240000"/>
                          </a:lnTo>
                          <a:lnTo>
                            <a:pt x="0" y="32400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4" name="Группа 43"/>
                  <p:cNvGrpSpPr/>
                  <p:nvPr/>
                </p:nvGrpSpPr>
                <p:grpSpPr>
                  <a:xfrm>
                    <a:off x="131819" y="2032254"/>
                    <a:ext cx="701031" cy="701031"/>
                    <a:chOff x="10643273" y="3954744"/>
                    <a:chExt cx="701031" cy="701031"/>
                  </a:xfrm>
                </p:grpSpPr>
                <p:sp>
                  <p:nvSpPr>
                    <p:cNvPr id="45" name="Donut 59">
                      <a:extLst>
                        <a:ext uri="{FF2B5EF4-FFF2-40B4-BE49-F238E27FC236}">
                          <a16:creationId xmlns="" xmlns:a16="http://schemas.microsoft.com/office/drawing/2014/main" id="{34F4E1FE-C941-D0A0-063F-6C17F3A43A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43273" y="3954744"/>
                      <a:ext cx="701031" cy="701031"/>
                    </a:xfrm>
                    <a:prstGeom prst="donut">
                      <a:avLst>
                        <a:gd name="adj" fmla="val 8736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7" name="Frame 17">
                      <a:extLst>
                        <a:ext uri="{FF2B5EF4-FFF2-40B4-BE49-F238E27FC236}">
                          <a16:creationId xmlns="" xmlns:a16="http://schemas.microsoft.com/office/drawing/2014/main" id="{84C304EF-4F96-4C23-8DF3-9BC36BDA6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46408" y="4157879"/>
                      <a:ext cx="294760" cy="294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0000" h="3240000">
                          <a:moveTo>
                            <a:pt x="415456" y="380544"/>
                          </a:moveTo>
                          <a:lnTo>
                            <a:pt x="415456" y="385333"/>
                          </a:lnTo>
                          <a:lnTo>
                            <a:pt x="385333" y="385333"/>
                          </a:lnTo>
                          <a:lnTo>
                            <a:pt x="385333" y="2854667"/>
                          </a:lnTo>
                          <a:lnTo>
                            <a:pt x="1529120" y="2854667"/>
                          </a:lnTo>
                          <a:cubicBezTo>
                            <a:pt x="1267123" y="2430711"/>
                            <a:pt x="997530" y="1721825"/>
                            <a:pt x="436017" y="1672600"/>
                          </a:cubicBezTo>
                          <a:lnTo>
                            <a:pt x="600235" y="1185112"/>
                          </a:lnTo>
                          <a:cubicBezTo>
                            <a:pt x="1132790" y="1359573"/>
                            <a:pt x="1278822" y="1550851"/>
                            <a:pt x="1544730" y="1923929"/>
                          </a:cubicBezTo>
                          <a:cubicBezTo>
                            <a:pt x="1789452" y="1379400"/>
                            <a:pt x="1927092" y="1088696"/>
                            <a:pt x="2233403" y="596568"/>
                          </a:cubicBezTo>
                          <a:lnTo>
                            <a:pt x="2770666" y="596568"/>
                          </a:lnTo>
                          <a:cubicBezTo>
                            <a:pt x="2331495" y="1220469"/>
                            <a:pt x="1907612" y="2113878"/>
                            <a:pt x="1578489" y="2854667"/>
                          </a:cubicBezTo>
                          <a:lnTo>
                            <a:pt x="2854667" y="2854667"/>
                          </a:lnTo>
                          <a:lnTo>
                            <a:pt x="2854667" y="596568"/>
                          </a:lnTo>
                          <a:lnTo>
                            <a:pt x="2858395" y="596568"/>
                          </a:lnTo>
                          <a:lnTo>
                            <a:pt x="2858395" y="380544"/>
                          </a:lnTo>
                          <a:close/>
                          <a:moveTo>
                            <a:pt x="0" y="0"/>
                          </a:moveTo>
                          <a:lnTo>
                            <a:pt x="3240000" y="0"/>
                          </a:lnTo>
                          <a:lnTo>
                            <a:pt x="3240000" y="3240000"/>
                          </a:lnTo>
                          <a:lnTo>
                            <a:pt x="0" y="32400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3983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D2EC41-99A7-BE76-7799-A2BFCA368AFA}"/>
              </a:ext>
            </a:extLst>
          </p:cNvPr>
          <p:cNvSpPr txBox="1"/>
          <p:nvPr/>
        </p:nvSpPr>
        <p:spPr>
          <a:xfrm>
            <a:off x="1153886" y="0"/>
            <a:ext cx="1087555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контроля и самоконтроля в процессе обучения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представить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дидактический обзор методов формирующего и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суммативного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контроля;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диагностические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контроля и самоконтроля;</a:t>
            </a:r>
          </a:p>
          <a:p>
            <a:pPr algn="just"/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стимулировать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образовательного процесса к развитию культуры самооценки;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освоить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применения методов оценки и самооценки;</a:t>
            </a:r>
          </a:p>
          <a:p>
            <a:pPr algn="just"/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выработать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критериев определения эффективности методов оценивания качества образовательного процесса в логике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компетентностного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85" y="1064585"/>
            <a:ext cx="934116" cy="9320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1" y="2154496"/>
            <a:ext cx="934116" cy="9320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85" y="3289845"/>
            <a:ext cx="934116" cy="9320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85" y="4379756"/>
            <a:ext cx="934116" cy="9320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85" y="5531223"/>
            <a:ext cx="934116" cy="93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D2EC41-99A7-BE76-7799-A2BFCA368AFA}"/>
              </a:ext>
            </a:extLst>
          </p:cNvPr>
          <p:cNvSpPr txBox="1"/>
          <p:nvPr/>
        </p:nvSpPr>
        <p:spPr>
          <a:xfrm>
            <a:off x="860992" y="915278"/>
            <a:ext cx="1133100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ОРГАНИЗАЦИИ ГРУППОВЫХ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ДИСКУССИЙ: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будущему педагогу обрести опыт участия в дискуссиях.</a:t>
            </a:r>
          </a:p>
          <a:p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Дискуссии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помогают осознать важнейшее правило современного менеджмента: искусство управлять людьми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состоит в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нахождении оптимального решения для данной конкретной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0">
            <a:extLst>
              <a:ext uri="{FF2B5EF4-FFF2-40B4-BE49-F238E27FC236}">
                <a16:creationId xmlns="" xmlns:a16="http://schemas.microsoft.com/office/drawing/2014/main" id="{7A5F63DD-EA62-AE7F-8DA1-956639180A83}"/>
              </a:ext>
            </a:extLst>
          </p:cNvPr>
          <p:cNvGrpSpPr/>
          <p:nvPr/>
        </p:nvGrpSpPr>
        <p:grpSpPr>
          <a:xfrm>
            <a:off x="8934478" y="5712206"/>
            <a:ext cx="2998305" cy="681495"/>
            <a:chOff x="3960971" y="2767117"/>
            <a:chExt cx="4267200" cy="1321489"/>
          </a:xfrm>
        </p:grpSpPr>
        <p:sp>
          <p:nvSpPr>
            <p:cNvPr id="3" name="Freeform: Shape 21">
              <a:extLst>
                <a:ext uri="{FF2B5EF4-FFF2-40B4-BE49-F238E27FC236}">
                  <a16:creationId xmlns="" xmlns:a16="http://schemas.microsoft.com/office/drawing/2014/main" id="{19C81610-9966-7534-A819-97E6EF178E90}"/>
                </a:ext>
              </a:extLst>
            </p:cNvPr>
            <p:cNvSpPr/>
            <p:nvPr/>
          </p:nvSpPr>
          <p:spPr>
            <a:xfrm>
              <a:off x="4049554" y="3359523"/>
              <a:ext cx="4086224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4" name="Freeform: Shape 22">
              <a:extLst>
                <a:ext uri="{FF2B5EF4-FFF2-40B4-BE49-F238E27FC236}">
                  <a16:creationId xmlns="" xmlns:a16="http://schemas.microsoft.com/office/drawing/2014/main" id="{193E72B5-ADE5-87C9-E781-EE23CA929E18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5" name="Freeform: Shape 23">
              <a:extLst>
                <a:ext uri="{FF2B5EF4-FFF2-40B4-BE49-F238E27FC236}">
                  <a16:creationId xmlns="" xmlns:a16="http://schemas.microsoft.com/office/drawing/2014/main" id="{7FBDDC04-FC13-228C-CD7C-607F2A300319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" name="Freeform: Shape 24">
              <a:extLst>
                <a:ext uri="{FF2B5EF4-FFF2-40B4-BE49-F238E27FC236}">
                  <a16:creationId xmlns="" xmlns:a16="http://schemas.microsoft.com/office/drawing/2014/main" id="{8737FD10-F3A4-FEF8-C2CE-8C4BC7C0556D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59961" y="2146758"/>
            <a:ext cx="701031" cy="701031"/>
            <a:chOff x="268818" y="5358044"/>
            <a:chExt cx="701031" cy="701031"/>
          </a:xfrm>
        </p:grpSpPr>
        <p:sp>
          <p:nvSpPr>
            <p:cNvPr id="8" name="Donut 59">
              <a:extLst>
                <a:ext uri="{FF2B5EF4-FFF2-40B4-BE49-F238E27FC236}">
                  <a16:creationId xmlns="" xmlns:a16="http://schemas.microsoft.com/office/drawing/2014/main" id="{02A033C8-36E5-B41D-2488-3253FDA80284}"/>
                </a:ext>
              </a:extLst>
            </p:cNvPr>
            <p:cNvSpPr/>
            <p:nvPr/>
          </p:nvSpPr>
          <p:spPr>
            <a:xfrm>
              <a:off x="268818" y="5358044"/>
              <a:ext cx="701031" cy="701031"/>
            </a:xfrm>
            <a:prstGeom prst="donut">
              <a:avLst>
                <a:gd name="adj" fmla="val 87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9" name="Frame 17">
              <a:extLst>
                <a:ext uri="{FF2B5EF4-FFF2-40B4-BE49-F238E27FC236}">
                  <a16:creationId xmlns="" xmlns:a16="http://schemas.microsoft.com/office/drawing/2014/main" id="{84C304EF-4F96-4C23-8DF3-9BC36BDA6922}"/>
                </a:ext>
              </a:extLst>
            </p:cNvPr>
            <p:cNvSpPr/>
            <p:nvPr/>
          </p:nvSpPr>
          <p:spPr>
            <a:xfrm>
              <a:off x="482540" y="5561179"/>
              <a:ext cx="294760" cy="29476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59960" y="3050924"/>
            <a:ext cx="701031" cy="701031"/>
            <a:chOff x="268818" y="5358044"/>
            <a:chExt cx="701031" cy="701031"/>
          </a:xfrm>
        </p:grpSpPr>
        <p:sp>
          <p:nvSpPr>
            <p:cNvPr id="12" name="Donut 59">
              <a:extLst>
                <a:ext uri="{FF2B5EF4-FFF2-40B4-BE49-F238E27FC236}">
                  <a16:creationId xmlns="" xmlns:a16="http://schemas.microsoft.com/office/drawing/2014/main" id="{02A033C8-36E5-B41D-2488-3253FDA80284}"/>
                </a:ext>
              </a:extLst>
            </p:cNvPr>
            <p:cNvSpPr/>
            <p:nvPr/>
          </p:nvSpPr>
          <p:spPr>
            <a:xfrm>
              <a:off x="268818" y="5358044"/>
              <a:ext cx="701031" cy="701031"/>
            </a:xfrm>
            <a:prstGeom prst="donut">
              <a:avLst>
                <a:gd name="adj" fmla="val 87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3" name="Frame 17">
              <a:extLst>
                <a:ext uri="{FF2B5EF4-FFF2-40B4-BE49-F238E27FC236}">
                  <a16:creationId xmlns="" xmlns:a16="http://schemas.microsoft.com/office/drawing/2014/main" id="{84C304EF-4F96-4C23-8DF3-9BC36BDA6922}"/>
                </a:ext>
              </a:extLst>
            </p:cNvPr>
            <p:cNvSpPr/>
            <p:nvPr/>
          </p:nvSpPr>
          <p:spPr>
            <a:xfrm>
              <a:off x="482540" y="5561179"/>
              <a:ext cx="294760" cy="29476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7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13BEECA5-000F-4ACD-87A8-899613AB9CA8}"/>
              </a:ext>
            </a:extLst>
          </p:cNvPr>
          <p:cNvCxnSpPr>
            <a:cxnSpLocks/>
          </p:cNvCxnSpPr>
          <p:nvPr/>
        </p:nvCxnSpPr>
        <p:spPr>
          <a:xfrm>
            <a:off x="951050" y="2578578"/>
            <a:ext cx="2799629" cy="15225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05A545E1-DB2A-43C6-9F92-EA1E267B138A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3737348" y="2601006"/>
            <a:ext cx="577011" cy="35494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19D87026-F74B-45CF-8F86-D020742CA063}"/>
              </a:ext>
            </a:extLst>
          </p:cNvPr>
          <p:cNvCxnSpPr>
            <a:cxnSpLocks/>
          </p:cNvCxnSpPr>
          <p:nvPr/>
        </p:nvCxnSpPr>
        <p:spPr>
          <a:xfrm>
            <a:off x="7183367" y="4278552"/>
            <a:ext cx="3142609" cy="4071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642746DE-0881-41F5-9E01-886C0C3BE5D9}"/>
              </a:ext>
            </a:extLst>
          </p:cNvPr>
          <p:cNvCxnSpPr>
            <a:cxnSpLocks/>
          </p:cNvCxnSpPr>
          <p:nvPr/>
        </p:nvCxnSpPr>
        <p:spPr>
          <a:xfrm>
            <a:off x="7148701" y="2740257"/>
            <a:ext cx="4144619" cy="0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onut 60">
            <a:extLst>
              <a:ext uri="{FF2B5EF4-FFF2-40B4-BE49-F238E27FC236}">
                <a16:creationId xmlns="" xmlns:a16="http://schemas.microsoft.com/office/drawing/2014/main" id="{C9AD5763-AF43-4AE6-888E-5A7469C08CDD}"/>
              </a:ext>
            </a:extLst>
          </p:cNvPr>
          <p:cNvSpPr/>
          <p:nvPr/>
        </p:nvSpPr>
        <p:spPr>
          <a:xfrm>
            <a:off x="10280585" y="5521385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067E442E-37A5-43C7-9806-04D7798013FF}"/>
              </a:ext>
            </a:extLst>
          </p:cNvPr>
          <p:cNvCxnSpPr>
            <a:cxnSpLocks/>
          </p:cNvCxnSpPr>
          <p:nvPr/>
        </p:nvCxnSpPr>
        <p:spPr>
          <a:xfrm>
            <a:off x="5948208" y="5595989"/>
            <a:ext cx="4144619" cy="0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ame 17">
            <a:extLst>
              <a:ext uri="{FF2B5EF4-FFF2-40B4-BE49-F238E27FC236}">
                <a16:creationId xmlns="" xmlns:a16="http://schemas.microsoft.com/office/drawing/2014/main" id="{02A1AC43-4885-43BF-852B-2E21670C3C75}"/>
              </a:ext>
            </a:extLst>
          </p:cNvPr>
          <p:cNvSpPr/>
          <p:nvPr/>
        </p:nvSpPr>
        <p:spPr>
          <a:xfrm>
            <a:off x="11577317" y="2664293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2" name="Donut 1">
            <a:extLst>
              <a:ext uri="{FF2B5EF4-FFF2-40B4-BE49-F238E27FC236}">
                <a16:creationId xmlns="" xmlns:a16="http://schemas.microsoft.com/office/drawing/2014/main" id="{1B6717BA-E5A2-4F1C-899D-6ABFCCBBE942}"/>
              </a:ext>
            </a:extLst>
          </p:cNvPr>
          <p:cNvSpPr/>
          <p:nvPr/>
        </p:nvSpPr>
        <p:spPr>
          <a:xfrm>
            <a:off x="3904363" y="2545957"/>
            <a:ext cx="2799629" cy="2799629"/>
          </a:xfrm>
          <a:prstGeom prst="donut">
            <a:avLst>
              <a:gd name="adj" fmla="val 49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16E2B13-42DD-4894-51AC-AF9E7DC23B5A}"/>
              </a:ext>
            </a:extLst>
          </p:cNvPr>
          <p:cNvSpPr txBox="1"/>
          <p:nvPr/>
        </p:nvSpPr>
        <p:spPr>
          <a:xfrm>
            <a:off x="812013" y="1511781"/>
            <a:ext cx="3996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SzPts val="1000"/>
              <a:tabLst>
                <a:tab pos="185420" algn="l"/>
              </a:tabLs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направлена на развитие культуры ведения диалога в образовательном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процессе</a:t>
            </a:r>
            <a:endParaRPr lang="ru-BY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Donut 59">
            <a:extLst>
              <a:ext uri="{FF2B5EF4-FFF2-40B4-BE49-F238E27FC236}">
                <a16:creationId xmlns="" xmlns:a16="http://schemas.microsoft.com/office/drawing/2014/main" id="{484F364B-5359-29CA-944C-24802F3C17FD}"/>
              </a:ext>
            </a:extLst>
          </p:cNvPr>
          <p:cNvSpPr/>
          <p:nvPr/>
        </p:nvSpPr>
        <p:spPr>
          <a:xfrm>
            <a:off x="80933" y="2188238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="" xmlns:a16="http://schemas.microsoft.com/office/drawing/2014/main" id="{60E06000-EF40-D51A-CCE7-1C085F59FD81}"/>
              </a:ext>
            </a:extLst>
          </p:cNvPr>
          <p:cNvSpPr/>
          <p:nvPr/>
        </p:nvSpPr>
        <p:spPr>
          <a:xfrm>
            <a:off x="270395" y="2371384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35">
            <a:extLst>
              <a:ext uri="{FF2B5EF4-FFF2-40B4-BE49-F238E27FC236}">
                <a16:creationId xmlns="" xmlns:a16="http://schemas.microsoft.com/office/drawing/2014/main" id="{A8481341-155D-7FA5-049C-75FB0E5F6E2D}"/>
              </a:ext>
            </a:extLst>
          </p:cNvPr>
          <p:cNvCxnSpPr>
            <a:cxnSpLocks/>
          </p:cNvCxnSpPr>
          <p:nvPr/>
        </p:nvCxnSpPr>
        <p:spPr>
          <a:xfrm>
            <a:off x="928321" y="3950137"/>
            <a:ext cx="2799629" cy="15225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6">
            <a:extLst>
              <a:ext uri="{FF2B5EF4-FFF2-40B4-BE49-F238E27FC236}">
                <a16:creationId xmlns="" xmlns:a16="http://schemas.microsoft.com/office/drawing/2014/main" id="{42A53818-3855-D174-EA8C-1DF5C87D7E04}"/>
              </a:ext>
            </a:extLst>
          </p:cNvPr>
          <p:cNvCxnSpPr>
            <a:cxnSpLocks/>
          </p:cNvCxnSpPr>
          <p:nvPr/>
        </p:nvCxnSpPr>
        <p:spPr>
          <a:xfrm>
            <a:off x="3719625" y="3961053"/>
            <a:ext cx="360147" cy="2402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nut 59">
            <a:extLst>
              <a:ext uri="{FF2B5EF4-FFF2-40B4-BE49-F238E27FC236}">
                <a16:creationId xmlns="" xmlns:a16="http://schemas.microsoft.com/office/drawing/2014/main" id="{02A033C8-36E5-B41D-2488-3253FDA80284}"/>
              </a:ext>
            </a:extLst>
          </p:cNvPr>
          <p:cNvSpPr/>
          <p:nvPr/>
        </p:nvSpPr>
        <p:spPr>
          <a:xfrm>
            <a:off x="98292" y="3818424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22" name="Frame 17">
            <a:extLst>
              <a:ext uri="{FF2B5EF4-FFF2-40B4-BE49-F238E27FC236}">
                <a16:creationId xmlns="" xmlns:a16="http://schemas.microsoft.com/office/drawing/2014/main" id="{7663BAFF-BEE4-3845-C7EE-94FCF3C8D75E}"/>
              </a:ext>
            </a:extLst>
          </p:cNvPr>
          <p:cNvSpPr/>
          <p:nvPr/>
        </p:nvSpPr>
        <p:spPr>
          <a:xfrm>
            <a:off x="301427" y="4021240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5F5FA07-2788-0E5B-D9BA-A6E7FBFCBA88}"/>
              </a:ext>
            </a:extLst>
          </p:cNvPr>
          <p:cNvSpPr txBox="1"/>
          <p:nvPr/>
        </p:nvSpPr>
        <p:spPr>
          <a:xfrm>
            <a:off x="7050565" y="2379783"/>
            <a:ext cx="54326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способствует развитию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коммуникативной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культуры</a:t>
            </a:r>
            <a:endParaRPr lang="ru-BY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36">
            <a:extLst>
              <a:ext uri="{FF2B5EF4-FFF2-40B4-BE49-F238E27FC236}">
                <a16:creationId xmlns="" xmlns:a16="http://schemas.microsoft.com/office/drawing/2014/main" id="{B9A690AC-0FB3-C34F-733F-0A5D02D9C7FC}"/>
              </a:ext>
            </a:extLst>
          </p:cNvPr>
          <p:cNvCxnSpPr>
            <a:cxnSpLocks/>
          </p:cNvCxnSpPr>
          <p:nvPr/>
        </p:nvCxnSpPr>
        <p:spPr>
          <a:xfrm flipV="1">
            <a:off x="6467520" y="2740257"/>
            <a:ext cx="681181" cy="29313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nut 59">
            <a:extLst>
              <a:ext uri="{FF2B5EF4-FFF2-40B4-BE49-F238E27FC236}">
                <a16:creationId xmlns="" xmlns:a16="http://schemas.microsoft.com/office/drawing/2014/main" id="{A4507C07-4333-DA09-5AF9-F8205098A1BC}"/>
              </a:ext>
            </a:extLst>
          </p:cNvPr>
          <p:cNvSpPr/>
          <p:nvPr/>
        </p:nvSpPr>
        <p:spPr>
          <a:xfrm>
            <a:off x="11374182" y="2474326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DFDD7F4-A2B2-AD13-0ED1-975FFD8E8D18}"/>
              </a:ext>
            </a:extLst>
          </p:cNvPr>
          <p:cNvSpPr txBox="1"/>
          <p:nvPr/>
        </p:nvSpPr>
        <p:spPr>
          <a:xfrm>
            <a:off x="7078260" y="3929664"/>
            <a:ext cx="38025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формированию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навыков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публичного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выступления</a:t>
            </a:r>
            <a:endParaRPr lang="ru-BY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36">
            <a:extLst>
              <a:ext uri="{FF2B5EF4-FFF2-40B4-BE49-F238E27FC236}">
                <a16:creationId xmlns="" xmlns:a16="http://schemas.microsoft.com/office/drawing/2014/main" id="{FFFB6A7E-66DD-D75F-96B1-1F2C4F5CD5FC}"/>
              </a:ext>
            </a:extLst>
          </p:cNvPr>
          <p:cNvCxnSpPr>
            <a:cxnSpLocks/>
          </p:cNvCxnSpPr>
          <p:nvPr/>
        </p:nvCxnSpPr>
        <p:spPr>
          <a:xfrm flipV="1">
            <a:off x="6502186" y="4272560"/>
            <a:ext cx="681181" cy="29313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onut 59">
            <a:extLst>
              <a:ext uri="{FF2B5EF4-FFF2-40B4-BE49-F238E27FC236}">
                <a16:creationId xmlns="" xmlns:a16="http://schemas.microsoft.com/office/drawing/2014/main" id="{34F4E1FE-C941-D0A0-063F-6C17F3A43A87}"/>
              </a:ext>
            </a:extLst>
          </p:cNvPr>
          <p:cNvSpPr/>
          <p:nvPr/>
        </p:nvSpPr>
        <p:spPr>
          <a:xfrm>
            <a:off x="10899322" y="3975744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1" name="Frame 17">
            <a:extLst>
              <a:ext uri="{FF2B5EF4-FFF2-40B4-BE49-F238E27FC236}">
                <a16:creationId xmlns="" xmlns:a16="http://schemas.microsoft.com/office/drawing/2014/main" id="{84C304EF-4F96-4C23-8DF3-9BC36BDA6922}"/>
              </a:ext>
            </a:extLst>
          </p:cNvPr>
          <p:cNvSpPr/>
          <p:nvPr/>
        </p:nvSpPr>
        <p:spPr>
          <a:xfrm>
            <a:off x="11110042" y="4187793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6" name="Frame 17">
            <a:extLst>
              <a:ext uri="{FF2B5EF4-FFF2-40B4-BE49-F238E27FC236}">
                <a16:creationId xmlns="" xmlns:a16="http://schemas.microsoft.com/office/drawing/2014/main" id="{4772DDA6-3BA6-FE72-8D61-FF1BEE9B0447}"/>
              </a:ext>
            </a:extLst>
          </p:cNvPr>
          <p:cNvSpPr/>
          <p:nvPr/>
        </p:nvSpPr>
        <p:spPr>
          <a:xfrm>
            <a:off x="10483720" y="5724520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CBBC4CD8-BD24-25A9-511E-7B01C591B7B0}"/>
              </a:ext>
            </a:extLst>
          </p:cNvPr>
          <p:cNvSpPr txBox="1"/>
          <p:nvPr/>
        </p:nvSpPr>
        <p:spPr>
          <a:xfrm>
            <a:off x="6647923" y="4960479"/>
            <a:ext cx="3890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становлению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исследовательских навыков (например, при поиске необходимой аргументации)</a:t>
            </a:r>
            <a:endParaRPr lang="ru-BY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36">
            <a:extLst>
              <a:ext uri="{FF2B5EF4-FFF2-40B4-BE49-F238E27FC236}">
                <a16:creationId xmlns="" xmlns:a16="http://schemas.microsoft.com/office/drawing/2014/main" id="{7A76D509-EF29-2686-4F0C-D1984258CFB2}"/>
              </a:ext>
            </a:extLst>
          </p:cNvPr>
          <p:cNvCxnSpPr>
            <a:cxnSpLocks/>
          </p:cNvCxnSpPr>
          <p:nvPr/>
        </p:nvCxnSpPr>
        <p:spPr>
          <a:xfrm>
            <a:off x="5515220" y="5326004"/>
            <a:ext cx="432988" cy="2739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5">
            <a:extLst>
              <a:ext uri="{FF2B5EF4-FFF2-40B4-BE49-F238E27FC236}">
                <a16:creationId xmlns="" xmlns:a16="http://schemas.microsoft.com/office/drawing/2014/main" id="{C08DBAA2-03D9-19AF-9F1A-CEE7827805BB}"/>
              </a:ext>
            </a:extLst>
          </p:cNvPr>
          <p:cNvCxnSpPr>
            <a:cxnSpLocks/>
          </p:cNvCxnSpPr>
          <p:nvPr/>
        </p:nvCxnSpPr>
        <p:spPr>
          <a:xfrm>
            <a:off x="919996" y="5310779"/>
            <a:ext cx="2799629" cy="15225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6">
            <a:extLst>
              <a:ext uri="{FF2B5EF4-FFF2-40B4-BE49-F238E27FC236}">
                <a16:creationId xmlns="" xmlns:a16="http://schemas.microsoft.com/office/drawing/2014/main" id="{16B4DC77-5741-867C-625D-3779067A21C9}"/>
              </a:ext>
            </a:extLst>
          </p:cNvPr>
          <p:cNvCxnSpPr>
            <a:cxnSpLocks/>
          </p:cNvCxnSpPr>
          <p:nvPr/>
        </p:nvCxnSpPr>
        <p:spPr>
          <a:xfrm flipV="1">
            <a:off x="3727950" y="4948241"/>
            <a:ext cx="571145" cy="3701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nut 59">
            <a:extLst>
              <a:ext uri="{FF2B5EF4-FFF2-40B4-BE49-F238E27FC236}">
                <a16:creationId xmlns="" xmlns:a16="http://schemas.microsoft.com/office/drawing/2014/main" id="{484E393B-FD34-380E-464C-6A7BB7187A4C}"/>
              </a:ext>
            </a:extLst>
          </p:cNvPr>
          <p:cNvSpPr/>
          <p:nvPr/>
        </p:nvSpPr>
        <p:spPr>
          <a:xfrm>
            <a:off x="174974" y="5098094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27" name="Frame 17">
            <a:extLst>
              <a:ext uri="{FF2B5EF4-FFF2-40B4-BE49-F238E27FC236}">
                <a16:creationId xmlns="" xmlns:a16="http://schemas.microsoft.com/office/drawing/2014/main" id="{2C714982-7ED1-6126-88BD-1851BC014C70}"/>
              </a:ext>
            </a:extLst>
          </p:cNvPr>
          <p:cNvSpPr/>
          <p:nvPr/>
        </p:nvSpPr>
        <p:spPr>
          <a:xfrm>
            <a:off x="357258" y="5301229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C500F94-1A12-8501-7D43-1D99518525F8}"/>
              </a:ext>
            </a:extLst>
          </p:cNvPr>
          <p:cNvSpPr txBox="1"/>
          <p:nvPr/>
        </p:nvSpPr>
        <p:spPr>
          <a:xfrm>
            <a:off x="747915" y="4588948"/>
            <a:ext cx="38698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формированию организационных навыков (организация работы с материалом, организация материала для дискуссии, организация работы команды</a:t>
            </a:r>
            <a:endParaRPr lang="ru-BY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6">
            <a:extLst>
              <a:ext uri="{FF2B5EF4-FFF2-40B4-BE49-F238E27FC236}">
                <a16:creationId xmlns="" xmlns:a16="http://schemas.microsoft.com/office/drawing/2014/main" id="{27794A87-1DB8-5952-89A6-0BBFDD52AB1C}"/>
              </a:ext>
            </a:extLst>
          </p:cNvPr>
          <p:cNvCxnSpPr>
            <a:cxnSpLocks/>
          </p:cNvCxnSpPr>
          <p:nvPr/>
        </p:nvCxnSpPr>
        <p:spPr>
          <a:xfrm flipV="1">
            <a:off x="5208381" y="1758779"/>
            <a:ext cx="306839" cy="7948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44">
            <a:extLst>
              <a:ext uri="{FF2B5EF4-FFF2-40B4-BE49-F238E27FC236}">
                <a16:creationId xmlns="" xmlns:a16="http://schemas.microsoft.com/office/drawing/2014/main" id="{EB726B85-A222-1C16-A899-2E5B5F9785EF}"/>
              </a:ext>
            </a:extLst>
          </p:cNvPr>
          <p:cNvCxnSpPr>
            <a:cxnSpLocks/>
          </p:cNvCxnSpPr>
          <p:nvPr/>
        </p:nvCxnSpPr>
        <p:spPr>
          <a:xfrm flipV="1">
            <a:off x="5515220" y="1731473"/>
            <a:ext cx="4118637" cy="44839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DBC05D4-A14D-3870-C00C-D0C2A6FEB147}"/>
              </a:ext>
            </a:extLst>
          </p:cNvPr>
          <p:cNvSpPr txBox="1"/>
          <p:nvPr/>
        </p:nvSpPr>
        <p:spPr>
          <a:xfrm>
            <a:off x="5578294" y="1415369"/>
            <a:ext cx="54326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пособствует развитию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критического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мышления</a:t>
            </a:r>
            <a:endParaRPr lang="ru-BY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Donut 59">
            <a:extLst>
              <a:ext uri="{FF2B5EF4-FFF2-40B4-BE49-F238E27FC236}">
                <a16:creationId xmlns="" xmlns:a16="http://schemas.microsoft.com/office/drawing/2014/main" id="{69DEAC4E-DF71-5A9D-0812-1032BDCA15E3}"/>
              </a:ext>
            </a:extLst>
          </p:cNvPr>
          <p:cNvSpPr/>
          <p:nvPr/>
        </p:nvSpPr>
        <p:spPr>
          <a:xfrm>
            <a:off x="9827764" y="1242272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3" name="Frame 17">
            <a:extLst>
              <a:ext uri="{FF2B5EF4-FFF2-40B4-BE49-F238E27FC236}">
                <a16:creationId xmlns="" xmlns:a16="http://schemas.microsoft.com/office/drawing/2014/main" id="{E05DB511-2657-1B9B-520E-216D900531AE}"/>
              </a:ext>
            </a:extLst>
          </p:cNvPr>
          <p:cNvSpPr/>
          <p:nvPr/>
        </p:nvSpPr>
        <p:spPr>
          <a:xfrm>
            <a:off x="10030899" y="1459132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6907" y="3259869"/>
            <a:ext cx="36598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формированию навыков слушания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ведения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записей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DBC05D4-A14D-3870-C00C-D0C2A6FEB147}"/>
              </a:ext>
            </a:extLst>
          </p:cNvPr>
          <p:cNvSpPr txBox="1"/>
          <p:nvPr/>
        </p:nvSpPr>
        <p:spPr>
          <a:xfrm>
            <a:off x="3529725" y="3168811"/>
            <a:ext cx="34182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Игра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«Дебаты»</a:t>
            </a:r>
            <a:endParaRPr lang="ru-BY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8818" y="79083"/>
            <a:ext cx="11663423" cy="109518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</a:rPr>
              <a:t>МЕТОДИКА ОРГАНИЗАЦИИ ГРУППОВЫХ ДИСКУССИЙ</a:t>
            </a:r>
          </a:p>
        </p:txBody>
      </p:sp>
    </p:spTree>
    <p:extLst>
      <p:ext uri="{BB962C8B-B14F-4D97-AF65-F5344CB8AC3E}">
        <p14:creationId xmlns:p14="http://schemas.microsoft.com/office/powerpoint/2010/main" val="5453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8818" y="79083"/>
            <a:ext cx="11663423" cy="109518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</a:rPr>
              <a:t>МЕТОДИКА ОРГАНИЗАЦИИ ГРУППОВЫХ ДИСКУССИЙ</a:t>
            </a:r>
          </a:p>
          <a:p>
            <a:r>
              <a:rPr lang="ru-RU" sz="2200" dirty="0">
                <a:latin typeface="Arial" panose="020B0604020202020204" pitchFamily="34" charset="0"/>
              </a:rPr>
              <a:t>После изучения данного подраздела студент </a:t>
            </a:r>
            <a:r>
              <a:rPr lang="ru-RU" sz="2200" dirty="0" smtClean="0">
                <a:latin typeface="Arial" panose="020B0604020202020204" pitchFamily="34" charset="0"/>
              </a:rPr>
              <a:t>должен</a:t>
            </a:r>
            <a:endParaRPr lang="ru-RU" sz="2200" dirty="0">
              <a:latin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68818" y="1568515"/>
            <a:ext cx="11459718" cy="5264087"/>
            <a:chOff x="124071" y="1078658"/>
            <a:chExt cx="11459718" cy="5264087"/>
          </a:xfrm>
        </p:grpSpPr>
        <p:cxnSp>
          <p:nvCxnSpPr>
            <p:cNvPr id="25" name="Straight Connector 44">
              <a:extLst>
                <a:ext uri="{FF2B5EF4-FFF2-40B4-BE49-F238E27FC236}">
                  <a16:creationId xmlns="" xmlns:a16="http://schemas.microsoft.com/office/drawing/2014/main" id="{642746DE-0881-41F5-9E01-886C0C3BE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8653" y="1848245"/>
              <a:ext cx="4049604" cy="74201"/>
            </a:xfrm>
            <a:prstGeom prst="line">
              <a:avLst/>
            </a:prstGeom>
            <a:ln w="254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Группа 15"/>
            <p:cNvGrpSpPr/>
            <p:nvPr/>
          </p:nvGrpSpPr>
          <p:grpSpPr>
            <a:xfrm>
              <a:off x="124071" y="1078658"/>
              <a:ext cx="11459718" cy="5264087"/>
              <a:chOff x="124071" y="1078658"/>
              <a:chExt cx="11459718" cy="5264087"/>
            </a:xfrm>
          </p:grpSpPr>
          <p:cxnSp>
            <p:nvCxnSpPr>
              <p:cNvPr id="35" name="Straight Connector 35">
                <a:extLst>
                  <a:ext uri="{FF2B5EF4-FFF2-40B4-BE49-F238E27FC236}">
                    <a16:creationId xmlns="" xmlns:a16="http://schemas.microsoft.com/office/drawing/2014/main" id="{13BEECA5-000F-4ACD-87A8-899613AB9C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1050" y="2578578"/>
                <a:ext cx="2799629" cy="15225"/>
              </a:xfrm>
              <a:prstGeom prst="line">
                <a:avLst/>
              </a:prstGeom>
              <a:ln w="25400">
                <a:solidFill>
                  <a:schemeClr val="bg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Группа 14"/>
              <p:cNvGrpSpPr/>
              <p:nvPr/>
            </p:nvGrpSpPr>
            <p:grpSpPr>
              <a:xfrm>
                <a:off x="124071" y="1078658"/>
                <a:ext cx="11459718" cy="5264087"/>
                <a:chOff x="124071" y="1078658"/>
                <a:chExt cx="11459718" cy="5264087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="" xmlns:a16="http://schemas.microsoft.com/office/drawing/2014/main" id="{19D87026-F74B-45CF-8F86-D020742CA0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49908" y="5068037"/>
                  <a:ext cx="3142609" cy="4071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Группа 12"/>
                <p:cNvGrpSpPr/>
                <p:nvPr/>
              </p:nvGrpSpPr>
              <p:grpSpPr>
                <a:xfrm>
                  <a:off x="124071" y="1078658"/>
                  <a:ext cx="11459718" cy="5264087"/>
                  <a:chOff x="124071" y="1078658"/>
                  <a:chExt cx="11459718" cy="5264087"/>
                </a:xfrm>
              </p:grpSpPr>
              <p:sp>
                <p:nvSpPr>
                  <p:cNvPr id="31" name="TextBox 30">
                    <a:extLst>
                      <a:ext uri="{FF2B5EF4-FFF2-40B4-BE49-F238E27FC236}">
                        <a16:creationId xmlns="" xmlns:a16="http://schemas.microsoft.com/office/drawing/2014/main" id="{CDFDD7F4-A2B2-AD13-0ED1-975FFD8E8D18}"/>
                      </a:ext>
                    </a:extLst>
                  </p:cNvPr>
                  <p:cNvSpPr txBox="1"/>
                  <p:nvPr/>
                </p:nvSpPr>
                <p:spPr>
                  <a:xfrm>
                    <a:off x="153430" y="3849446"/>
                    <a:ext cx="3590170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организовывать публичные выступления учащихся в офлайн и онлайн форматах</a:t>
                    </a:r>
                  </a:p>
                </p:txBody>
              </p:sp>
              <p:cxnSp>
                <p:nvCxnSpPr>
                  <p:cNvPr id="19" name="Straight Connector 35">
                    <a:extLst>
                      <a:ext uri="{FF2B5EF4-FFF2-40B4-BE49-F238E27FC236}">
                        <a16:creationId xmlns="" xmlns:a16="http://schemas.microsoft.com/office/drawing/2014/main" id="{A8481341-155D-7FA5-049C-75FB0E5F6E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8553" y="4909216"/>
                    <a:ext cx="2799629" cy="15225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  <a:headEnd type="oval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36">
                    <a:extLst>
                      <a:ext uri="{FF2B5EF4-FFF2-40B4-BE49-F238E27FC236}">
                        <a16:creationId xmlns="" xmlns:a16="http://schemas.microsoft.com/office/drawing/2014/main" id="{42A53818-3855-D174-EA8C-1DF5C87D7E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578182" y="4305259"/>
                    <a:ext cx="440285" cy="603957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Donut 59">
                    <a:extLst>
                      <a:ext uri="{FF2B5EF4-FFF2-40B4-BE49-F238E27FC236}">
                        <a16:creationId xmlns="" xmlns:a16="http://schemas.microsoft.com/office/drawing/2014/main" id="{02A033C8-36E5-B41D-2488-3253FDA80284}"/>
                      </a:ext>
                    </a:extLst>
                  </p:cNvPr>
                  <p:cNvSpPr/>
                  <p:nvPr/>
                </p:nvSpPr>
                <p:spPr>
                  <a:xfrm>
                    <a:off x="124071" y="4868187"/>
                    <a:ext cx="701031" cy="701031"/>
                  </a:xfrm>
                  <a:prstGeom prst="donut">
                    <a:avLst>
                      <a:gd name="adj" fmla="val 8736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" name="Frame 17">
                    <a:extLst>
                      <a:ext uri="{FF2B5EF4-FFF2-40B4-BE49-F238E27FC236}">
                        <a16:creationId xmlns="" xmlns:a16="http://schemas.microsoft.com/office/drawing/2014/main" id="{7663BAFF-BEE4-3845-C7EE-94FCF3C8D75E}"/>
                      </a:ext>
                    </a:extLst>
                  </p:cNvPr>
                  <p:cNvSpPr/>
                  <p:nvPr/>
                </p:nvSpPr>
                <p:spPr>
                  <a:xfrm>
                    <a:off x="327206" y="5055128"/>
                    <a:ext cx="294760" cy="294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0000" h="3240000">
                        <a:moveTo>
                          <a:pt x="415456" y="380544"/>
                        </a:moveTo>
                        <a:lnTo>
                          <a:pt x="415456" y="385333"/>
                        </a:lnTo>
                        <a:lnTo>
                          <a:pt x="385333" y="385333"/>
                        </a:lnTo>
                        <a:lnTo>
                          <a:pt x="385333" y="2854667"/>
                        </a:lnTo>
                        <a:lnTo>
                          <a:pt x="1529120" y="2854667"/>
                        </a:lnTo>
                        <a:cubicBezTo>
                          <a:pt x="1267123" y="2430711"/>
                          <a:pt x="997530" y="1721825"/>
                          <a:pt x="436017" y="1672600"/>
                        </a:cubicBezTo>
                        <a:lnTo>
                          <a:pt x="600235" y="1185112"/>
                        </a:lnTo>
                        <a:cubicBezTo>
                          <a:pt x="1132790" y="1359573"/>
                          <a:pt x="1278822" y="1550851"/>
                          <a:pt x="1544730" y="1923929"/>
                        </a:cubicBezTo>
                        <a:cubicBezTo>
                          <a:pt x="1789452" y="1379400"/>
                          <a:pt x="1927092" y="1088696"/>
                          <a:pt x="2233403" y="596568"/>
                        </a:cubicBezTo>
                        <a:lnTo>
                          <a:pt x="2770666" y="596568"/>
                        </a:lnTo>
                        <a:cubicBezTo>
                          <a:pt x="2331495" y="1220469"/>
                          <a:pt x="1907612" y="2113878"/>
                          <a:pt x="1578489" y="2854667"/>
                        </a:cubicBezTo>
                        <a:lnTo>
                          <a:pt x="2854667" y="2854667"/>
                        </a:lnTo>
                        <a:lnTo>
                          <a:pt x="2854667" y="596568"/>
                        </a:lnTo>
                        <a:lnTo>
                          <a:pt x="2858395" y="596568"/>
                        </a:lnTo>
                        <a:lnTo>
                          <a:pt x="2858395" y="380544"/>
                        </a:lnTo>
                        <a:close/>
                        <a:moveTo>
                          <a:pt x="0" y="0"/>
                        </a:moveTo>
                        <a:lnTo>
                          <a:pt x="3240000" y="0"/>
                        </a:lnTo>
                        <a:lnTo>
                          <a:pt x="3240000" y="3240000"/>
                        </a:lnTo>
                        <a:lnTo>
                          <a:pt x="0" y="32400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41" name="Straight Connector 36">
                    <a:extLst>
                      <a:ext uri="{FF2B5EF4-FFF2-40B4-BE49-F238E27FC236}">
                        <a16:creationId xmlns="" xmlns:a16="http://schemas.microsoft.com/office/drawing/2014/main" id="{FFFB6A7E-66DD-D75F-96B1-1F2C4F5CD5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19481" y="4584133"/>
                    <a:ext cx="630427" cy="470995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" name="Группа 10"/>
                  <p:cNvGrpSpPr/>
                  <p:nvPr/>
                </p:nvGrpSpPr>
                <p:grpSpPr>
                  <a:xfrm>
                    <a:off x="10882758" y="4648857"/>
                    <a:ext cx="701031" cy="701031"/>
                    <a:chOff x="10643273" y="3954744"/>
                    <a:chExt cx="701031" cy="701031"/>
                  </a:xfrm>
                </p:grpSpPr>
                <p:sp>
                  <p:nvSpPr>
                    <p:cNvPr id="46" name="Donut 59">
                      <a:extLst>
                        <a:ext uri="{FF2B5EF4-FFF2-40B4-BE49-F238E27FC236}">
                          <a16:creationId xmlns="" xmlns:a16="http://schemas.microsoft.com/office/drawing/2014/main" id="{34F4E1FE-C941-D0A0-063F-6C17F3A43A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43273" y="3954744"/>
                      <a:ext cx="701031" cy="701031"/>
                    </a:xfrm>
                    <a:prstGeom prst="donut">
                      <a:avLst>
                        <a:gd name="adj" fmla="val 8736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" name="Frame 17">
                      <a:extLst>
                        <a:ext uri="{FF2B5EF4-FFF2-40B4-BE49-F238E27FC236}">
                          <a16:creationId xmlns="" xmlns:a16="http://schemas.microsoft.com/office/drawing/2014/main" id="{84C304EF-4F96-4C23-8DF3-9BC36BDA6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46408" y="4157879"/>
                      <a:ext cx="294760" cy="294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0000" h="3240000">
                          <a:moveTo>
                            <a:pt x="415456" y="380544"/>
                          </a:moveTo>
                          <a:lnTo>
                            <a:pt x="415456" y="385333"/>
                          </a:lnTo>
                          <a:lnTo>
                            <a:pt x="385333" y="385333"/>
                          </a:lnTo>
                          <a:lnTo>
                            <a:pt x="385333" y="2854667"/>
                          </a:lnTo>
                          <a:lnTo>
                            <a:pt x="1529120" y="2854667"/>
                          </a:lnTo>
                          <a:cubicBezTo>
                            <a:pt x="1267123" y="2430711"/>
                            <a:pt x="997530" y="1721825"/>
                            <a:pt x="436017" y="1672600"/>
                          </a:cubicBezTo>
                          <a:lnTo>
                            <a:pt x="600235" y="1185112"/>
                          </a:lnTo>
                          <a:cubicBezTo>
                            <a:pt x="1132790" y="1359573"/>
                            <a:pt x="1278822" y="1550851"/>
                            <a:pt x="1544730" y="1923929"/>
                          </a:cubicBezTo>
                          <a:cubicBezTo>
                            <a:pt x="1789452" y="1379400"/>
                            <a:pt x="1927092" y="1088696"/>
                            <a:pt x="2233403" y="596568"/>
                          </a:cubicBezTo>
                          <a:lnTo>
                            <a:pt x="2770666" y="596568"/>
                          </a:lnTo>
                          <a:cubicBezTo>
                            <a:pt x="2331495" y="1220469"/>
                            <a:pt x="1907612" y="2113878"/>
                            <a:pt x="1578489" y="2854667"/>
                          </a:cubicBezTo>
                          <a:lnTo>
                            <a:pt x="2854667" y="2854667"/>
                          </a:lnTo>
                          <a:lnTo>
                            <a:pt x="2854667" y="596568"/>
                          </a:lnTo>
                          <a:lnTo>
                            <a:pt x="2858395" y="596568"/>
                          </a:lnTo>
                          <a:lnTo>
                            <a:pt x="2858395" y="380544"/>
                          </a:lnTo>
                          <a:close/>
                          <a:moveTo>
                            <a:pt x="0" y="0"/>
                          </a:moveTo>
                          <a:lnTo>
                            <a:pt x="3240000" y="0"/>
                          </a:lnTo>
                          <a:lnTo>
                            <a:pt x="3240000" y="3240000"/>
                          </a:lnTo>
                          <a:lnTo>
                            <a:pt x="0" y="32400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5" name="Группа 4"/>
                  <p:cNvGrpSpPr/>
                  <p:nvPr/>
                </p:nvGrpSpPr>
                <p:grpSpPr>
                  <a:xfrm>
                    <a:off x="3917694" y="2538754"/>
                    <a:ext cx="3013123" cy="3015239"/>
                    <a:chOff x="3917694" y="2538754"/>
                    <a:chExt cx="3013123" cy="3015239"/>
                  </a:xfrm>
                </p:grpSpPr>
                <p:sp>
                  <p:nvSpPr>
                    <p:cNvPr id="32" name="Donut 1">
                      <a:extLst>
                        <a:ext uri="{FF2B5EF4-FFF2-40B4-BE49-F238E27FC236}">
                          <a16:creationId xmlns="" xmlns:a16="http://schemas.microsoft.com/office/drawing/2014/main" id="{1B6717BA-E5A2-4F1C-899D-6ABFCCBBE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7694" y="2538754"/>
                      <a:ext cx="3013123" cy="3015239"/>
                    </a:xfrm>
                    <a:prstGeom prst="donut">
                      <a:avLst>
                        <a:gd name="adj" fmla="val 4972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2" name="Group 52">
                      <a:extLst>
                        <a:ext uri="{FF2B5EF4-FFF2-40B4-BE49-F238E27FC236}">
                          <a16:creationId xmlns="" xmlns:a16="http://schemas.microsoft.com/office/drawing/2014/main" id="{300F3855-1D5F-0BE9-FAA8-1A1F11D3AA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37558" y="2796023"/>
                      <a:ext cx="1952248" cy="2259105"/>
                      <a:chOff x="136327" y="2284439"/>
                      <a:chExt cx="6956676" cy="7851588"/>
                    </a:xfrm>
                  </p:grpSpPr>
                  <p:sp>
                    <p:nvSpPr>
                      <p:cNvPr id="14" name="Freeform 2">
                        <a:extLst>
                          <a:ext uri="{FF2B5EF4-FFF2-40B4-BE49-F238E27FC236}">
                            <a16:creationId xmlns="" xmlns:a16="http://schemas.microsoft.com/office/drawing/2014/main" id="{93B804BA-45A4-E920-78FE-EF0F049EF2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27" y="2284439"/>
                        <a:ext cx="6956676" cy="7851588"/>
                      </a:xfrm>
                      <a:custGeom>
                        <a:avLst/>
                        <a:gdLst>
                          <a:gd name="connsiteX0" fmla="*/ 2428875 w 4000500"/>
                          <a:gd name="connsiteY0" fmla="*/ 3952875 h 4600575"/>
                          <a:gd name="connsiteX1" fmla="*/ 2628900 w 4000500"/>
                          <a:gd name="connsiteY1" fmla="*/ 3257550 h 4600575"/>
                          <a:gd name="connsiteX2" fmla="*/ 3533775 w 4000500"/>
                          <a:gd name="connsiteY2" fmla="*/ 3314700 h 4600575"/>
                          <a:gd name="connsiteX3" fmla="*/ 3543300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28900 w 4000500"/>
                          <a:gd name="connsiteY1" fmla="*/ 3257550 h 4600575"/>
                          <a:gd name="connsiteX2" fmla="*/ 3509921 w 4000500"/>
                          <a:gd name="connsiteY2" fmla="*/ 3306749 h 4600575"/>
                          <a:gd name="connsiteX3" fmla="*/ 3543300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28900 w 4000500"/>
                          <a:gd name="connsiteY1" fmla="*/ 3257550 h 4600575"/>
                          <a:gd name="connsiteX2" fmla="*/ 3509921 w 4000500"/>
                          <a:gd name="connsiteY2" fmla="*/ 3306749 h 4600575"/>
                          <a:gd name="connsiteX3" fmla="*/ 3543300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28900 w 4000500"/>
                          <a:gd name="connsiteY1" fmla="*/ 3257550 h 4600575"/>
                          <a:gd name="connsiteX2" fmla="*/ 3509921 w 4000500"/>
                          <a:gd name="connsiteY2" fmla="*/ 3306749 h 4600575"/>
                          <a:gd name="connsiteX3" fmla="*/ 3563178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28900 w 4000500"/>
                          <a:gd name="connsiteY1" fmla="*/ 3257550 h 4600575"/>
                          <a:gd name="connsiteX2" fmla="*/ 3509921 w 4000500"/>
                          <a:gd name="connsiteY2" fmla="*/ 3306749 h 4600575"/>
                          <a:gd name="connsiteX3" fmla="*/ 3563178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28900 w 4000500"/>
                          <a:gd name="connsiteY1" fmla="*/ 3257550 h 4600575"/>
                          <a:gd name="connsiteX2" fmla="*/ 3509921 w 4000500"/>
                          <a:gd name="connsiteY2" fmla="*/ 3306749 h 4600575"/>
                          <a:gd name="connsiteX3" fmla="*/ 3563178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28900 w 4000500"/>
                          <a:gd name="connsiteY1" fmla="*/ 3257550 h 4600575"/>
                          <a:gd name="connsiteX2" fmla="*/ 3509921 w 4000500"/>
                          <a:gd name="connsiteY2" fmla="*/ 3306749 h 4600575"/>
                          <a:gd name="connsiteX3" fmla="*/ 3563178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63178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63178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63178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63178 w 4000500"/>
                          <a:gd name="connsiteY3" fmla="*/ 2847975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31427 w 4000500"/>
                          <a:gd name="connsiteY4" fmla="*/ 2800019 h 4600575"/>
                          <a:gd name="connsiteX5" fmla="*/ 3724275 w 4000500"/>
                          <a:gd name="connsiteY5" fmla="*/ 2705100 h 4600575"/>
                          <a:gd name="connsiteX6" fmla="*/ 3629025 w 4000500"/>
                          <a:gd name="connsiteY6" fmla="*/ 2600325 h 4600575"/>
                          <a:gd name="connsiteX7" fmla="*/ 3752850 w 4000500"/>
                          <a:gd name="connsiteY7" fmla="*/ 2524125 h 4600575"/>
                          <a:gd name="connsiteX8" fmla="*/ 3686175 w 4000500"/>
                          <a:gd name="connsiteY8" fmla="*/ 2295525 h 4600575"/>
                          <a:gd name="connsiteX9" fmla="*/ 4000500 w 4000500"/>
                          <a:gd name="connsiteY9" fmla="*/ 2085975 h 4600575"/>
                          <a:gd name="connsiteX10" fmla="*/ 3552825 w 4000500"/>
                          <a:gd name="connsiteY10" fmla="*/ 1457325 h 4600575"/>
                          <a:gd name="connsiteX11" fmla="*/ 2028825 w 4000500"/>
                          <a:gd name="connsiteY11" fmla="*/ 0 h 4600575"/>
                          <a:gd name="connsiteX12" fmla="*/ 533400 w 4000500"/>
                          <a:gd name="connsiteY12" fmla="*/ 933450 h 4600575"/>
                          <a:gd name="connsiteX13" fmla="*/ 1028700 w 4000500"/>
                          <a:gd name="connsiteY13" fmla="*/ 2838450 h 4600575"/>
                          <a:gd name="connsiteX14" fmla="*/ 0 w 4000500"/>
                          <a:gd name="connsiteY14" fmla="*/ 4600575 h 4600575"/>
                          <a:gd name="connsiteX15" fmla="*/ 0 w 4000500"/>
                          <a:gd name="connsiteY15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724275 w 4000500"/>
                          <a:gd name="connsiteY4" fmla="*/ 2705100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712348 w 4000500"/>
                          <a:gd name="connsiteY4" fmla="*/ 2709075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712348 w 4000500"/>
                          <a:gd name="connsiteY4" fmla="*/ 2709075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712348 w 4000500"/>
                          <a:gd name="connsiteY4" fmla="*/ 2709075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96446 w 4000500"/>
                          <a:gd name="connsiteY4" fmla="*/ 2701124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96446 w 4000500"/>
                          <a:gd name="connsiteY4" fmla="*/ 2701124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96446 w 4000500"/>
                          <a:gd name="connsiteY4" fmla="*/ 2701124 h 4600575"/>
                          <a:gd name="connsiteX5" fmla="*/ 3629025 w 4000500"/>
                          <a:gd name="connsiteY5" fmla="*/ 2600325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96446 w 4000500"/>
                          <a:gd name="connsiteY4" fmla="*/ 2701124 h 4600575"/>
                          <a:gd name="connsiteX5" fmla="*/ 3664806 w 4000500"/>
                          <a:gd name="connsiteY5" fmla="*/ 2620203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96446 w 4000500"/>
                          <a:gd name="connsiteY4" fmla="*/ 2701124 h 4600575"/>
                          <a:gd name="connsiteX5" fmla="*/ 3664806 w 4000500"/>
                          <a:gd name="connsiteY5" fmla="*/ 2620203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96446 w 4000500"/>
                          <a:gd name="connsiteY4" fmla="*/ 2701124 h 4600575"/>
                          <a:gd name="connsiteX5" fmla="*/ 3664806 w 4000500"/>
                          <a:gd name="connsiteY5" fmla="*/ 2620203 h 4600575"/>
                          <a:gd name="connsiteX6" fmla="*/ 3752850 w 4000500"/>
                          <a:gd name="connsiteY6" fmla="*/ 2524125 h 4600575"/>
                          <a:gd name="connsiteX7" fmla="*/ 3686175 w 4000500"/>
                          <a:gd name="connsiteY7" fmla="*/ 2295525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96446 w 4000500"/>
                          <a:gd name="connsiteY4" fmla="*/ 2701124 h 4600575"/>
                          <a:gd name="connsiteX5" fmla="*/ 3664806 w 4000500"/>
                          <a:gd name="connsiteY5" fmla="*/ 2620203 h 4600575"/>
                          <a:gd name="connsiteX6" fmla="*/ 3752850 w 4000500"/>
                          <a:gd name="connsiteY6" fmla="*/ 2524125 h 4600575"/>
                          <a:gd name="connsiteX7" fmla="*/ 3666297 w 4000500"/>
                          <a:gd name="connsiteY7" fmla="*/ 2291549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96446 w 4000500"/>
                          <a:gd name="connsiteY4" fmla="*/ 2701124 h 4600575"/>
                          <a:gd name="connsiteX5" fmla="*/ 3664806 w 4000500"/>
                          <a:gd name="connsiteY5" fmla="*/ 2620203 h 4600575"/>
                          <a:gd name="connsiteX6" fmla="*/ 3752850 w 4000500"/>
                          <a:gd name="connsiteY6" fmla="*/ 2524125 h 4600575"/>
                          <a:gd name="connsiteX7" fmla="*/ 3666297 w 4000500"/>
                          <a:gd name="connsiteY7" fmla="*/ 2291549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96446 w 4000500"/>
                          <a:gd name="connsiteY4" fmla="*/ 2701124 h 4600575"/>
                          <a:gd name="connsiteX5" fmla="*/ 3664806 w 4000500"/>
                          <a:gd name="connsiteY5" fmla="*/ 2620203 h 4600575"/>
                          <a:gd name="connsiteX6" fmla="*/ 3752850 w 4000500"/>
                          <a:gd name="connsiteY6" fmla="*/ 2524125 h 4600575"/>
                          <a:gd name="connsiteX7" fmla="*/ 3666297 w 4000500"/>
                          <a:gd name="connsiteY7" fmla="*/ 2291549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00500"/>
                          <a:gd name="connsiteY0" fmla="*/ 3952875 h 4600575"/>
                          <a:gd name="connsiteX1" fmla="*/ 2632875 w 4000500"/>
                          <a:gd name="connsiteY1" fmla="*/ 3281404 h 4600575"/>
                          <a:gd name="connsiteX2" fmla="*/ 3509921 w 4000500"/>
                          <a:gd name="connsiteY2" fmla="*/ 3306749 h 4600575"/>
                          <a:gd name="connsiteX3" fmla="*/ 3555226 w 4000500"/>
                          <a:gd name="connsiteY3" fmla="*/ 2851950 h 4600575"/>
                          <a:gd name="connsiteX4" fmla="*/ 3696446 w 4000500"/>
                          <a:gd name="connsiteY4" fmla="*/ 2701124 h 4600575"/>
                          <a:gd name="connsiteX5" fmla="*/ 3664806 w 4000500"/>
                          <a:gd name="connsiteY5" fmla="*/ 2620203 h 4600575"/>
                          <a:gd name="connsiteX6" fmla="*/ 3752850 w 4000500"/>
                          <a:gd name="connsiteY6" fmla="*/ 2524125 h 4600575"/>
                          <a:gd name="connsiteX7" fmla="*/ 3666297 w 4000500"/>
                          <a:gd name="connsiteY7" fmla="*/ 2291549 h 4600575"/>
                          <a:gd name="connsiteX8" fmla="*/ 4000500 w 4000500"/>
                          <a:gd name="connsiteY8" fmla="*/ 2085975 h 4600575"/>
                          <a:gd name="connsiteX9" fmla="*/ 3552825 w 4000500"/>
                          <a:gd name="connsiteY9" fmla="*/ 1457325 h 4600575"/>
                          <a:gd name="connsiteX10" fmla="*/ 2028825 w 4000500"/>
                          <a:gd name="connsiteY10" fmla="*/ 0 h 4600575"/>
                          <a:gd name="connsiteX11" fmla="*/ 533400 w 4000500"/>
                          <a:gd name="connsiteY11" fmla="*/ 933450 h 4600575"/>
                          <a:gd name="connsiteX12" fmla="*/ 1028700 w 4000500"/>
                          <a:gd name="connsiteY12" fmla="*/ 2838450 h 4600575"/>
                          <a:gd name="connsiteX13" fmla="*/ 0 w 4000500"/>
                          <a:gd name="connsiteY13" fmla="*/ 4600575 h 4600575"/>
                          <a:gd name="connsiteX14" fmla="*/ 0 w 4000500"/>
                          <a:gd name="connsiteY14" fmla="*/ 4600575 h 4600575"/>
                          <a:gd name="connsiteX0" fmla="*/ 2428875 w 4012427"/>
                          <a:gd name="connsiteY0" fmla="*/ 3952875 h 4600575"/>
                          <a:gd name="connsiteX1" fmla="*/ 2632875 w 4012427"/>
                          <a:gd name="connsiteY1" fmla="*/ 3281404 h 4600575"/>
                          <a:gd name="connsiteX2" fmla="*/ 3509921 w 4012427"/>
                          <a:gd name="connsiteY2" fmla="*/ 3306749 h 4600575"/>
                          <a:gd name="connsiteX3" fmla="*/ 3555226 w 4012427"/>
                          <a:gd name="connsiteY3" fmla="*/ 2851950 h 4600575"/>
                          <a:gd name="connsiteX4" fmla="*/ 3696446 w 4012427"/>
                          <a:gd name="connsiteY4" fmla="*/ 2701124 h 4600575"/>
                          <a:gd name="connsiteX5" fmla="*/ 3664806 w 4012427"/>
                          <a:gd name="connsiteY5" fmla="*/ 2620203 h 4600575"/>
                          <a:gd name="connsiteX6" fmla="*/ 3752850 w 4012427"/>
                          <a:gd name="connsiteY6" fmla="*/ 2524125 h 4600575"/>
                          <a:gd name="connsiteX7" fmla="*/ 3666297 w 4012427"/>
                          <a:gd name="connsiteY7" fmla="*/ 2291549 h 4600575"/>
                          <a:gd name="connsiteX8" fmla="*/ 4012427 w 4012427"/>
                          <a:gd name="connsiteY8" fmla="*/ 2157537 h 4600575"/>
                          <a:gd name="connsiteX9" fmla="*/ 3552825 w 4012427"/>
                          <a:gd name="connsiteY9" fmla="*/ 1457325 h 4600575"/>
                          <a:gd name="connsiteX10" fmla="*/ 2028825 w 4012427"/>
                          <a:gd name="connsiteY10" fmla="*/ 0 h 4600575"/>
                          <a:gd name="connsiteX11" fmla="*/ 533400 w 4012427"/>
                          <a:gd name="connsiteY11" fmla="*/ 933450 h 4600575"/>
                          <a:gd name="connsiteX12" fmla="*/ 1028700 w 4012427"/>
                          <a:gd name="connsiteY12" fmla="*/ 2838450 h 4600575"/>
                          <a:gd name="connsiteX13" fmla="*/ 0 w 4012427"/>
                          <a:gd name="connsiteY13" fmla="*/ 4600575 h 4600575"/>
                          <a:gd name="connsiteX14" fmla="*/ 0 w 4012427"/>
                          <a:gd name="connsiteY14" fmla="*/ 4600575 h 4600575"/>
                          <a:gd name="connsiteX0" fmla="*/ 2428875 w 4012427"/>
                          <a:gd name="connsiteY0" fmla="*/ 3952875 h 4600575"/>
                          <a:gd name="connsiteX1" fmla="*/ 2632875 w 4012427"/>
                          <a:gd name="connsiteY1" fmla="*/ 3281404 h 4600575"/>
                          <a:gd name="connsiteX2" fmla="*/ 3509921 w 4012427"/>
                          <a:gd name="connsiteY2" fmla="*/ 3306749 h 4600575"/>
                          <a:gd name="connsiteX3" fmla="*/ 3555226 w 4012427"/>
                          <a:gd name="connsiteY3" fmla="*/ 2851950 h 4600575"/>
                          <a:gd name="connsiteX4" fmla="*/ 3696446 w 4012427"/>
                          <a:gd name="connsiteY4" fmla="*/ 2701124 h 4600575"/>
                          <a:gd name="connsiteX5" fmla="*/ 3664806 w 4012427"/>
                          <a:gd name="connsiteY5" fmla="*/ 2620203 h 4600575"/>
                          <a:gd name="connsiteX6" fmla="*/ 3752850 w 4012427"/>
                          <a:gd name="connsiteY6" fmla="*/ 2524125 h 4600575"/>
                          <a:gd name="connsiteX7" fmla="*/ 3666297 w 4012427"/>
                          <a:gd name="connsiteY7" fmla="*/ 2291549 h 4600575"/>
                          <a:gd name="connsiteX8" fmla="*/ 4012427 w 4012427"/>
                          <a:gd name="connsiteY8" fmla="*/ 2157537 h 4600575"/>
                          <a:gd name="connsiteX9" fmla="*/ 3552825 w 4012427"/>
                          <a:gd name="connsiteY9" fmla="*/ 1457325 h 4600575"/>
                          <a:gd name="connsiteX10" fmla="*/ 2028825 w 4012427"/>
                          <a:gd name="connsiteY10" fmla="*/ 0 h 4600575"/>
                          <a:gd name="connsiteX11" fmla="*/ 533400 w 4012427"/>
                          <a:gd name="connsiteY11" fmla="*/ 933450 h 4600575"/>
                          <a:gd name="connsiteX12" fmla="*/ 1028700 w 4012427"/>
                          <a:gd name="connsiteY12" fmla="*/ 2838450 h 4600575"/>
                          <a:gd name="connsiteX13" fmla="*/ 0 w 4012427"/>
                          <a:gd name="connsiteY13" fmla="*/ 4600575 h 4600575"/>
                          <a:gd name="connsiteX14" fmla="*/ 0 w 4012427"/>
                          <a:gd name="connsiteY14" fmla="*/ 4600575 h 4600575"/>
                          <a:gd name="connsiteX0" fmla="*/ 2428875 w 4024354"/>
                          <a:gd name="connsiteY0" fmla="*/ 3952875 h 4600575"/>
                          <a:gd name="connsiteX1" fmla="*/ 2632875 w 4024354"/>
                          <a:gd name="connsiteY1" fmla="*/ 3281404 h 4600575"/>
                          <a:gd name="connsiteX2" fmla="*/ 3509921 w 4024354"/>
                          <a:gd name="connsiteY2" fmla="*/ 3306749 h 4600575"/>
                          <a:gd name="connsiteX3" fmla="*/ 3555226 w 4024354"/>
                          <a:gd name="connsiteY3" fmla="*/ 2851950 h 4600575"/>
                          <a:gd name="connsiteX4" fmla="*/ 3696446 w 4024354"/>
                          <a:gd name="connsiteY4" fmla="*/ 2701124 h 4600575"/>
                          <a:gd name="connsiteX5" fmla="*/ 3664806 w 4024354"/>
                          <a:gd name="connsiteY5" fmla="*/ 2620203 h 4600575"/>
                          <a:gd name="connsiteX6" fmla="*/ 3752850 w 4024354"/>
                          <a:gd name="connsiteY6" fmla="*/ 2524125 h 4600575"/>
                          <a:gd name="connsiteX7" fmla="*/ 3666297 w 4024354"/>
                          <a:gd name="connsiteY7" fmla="*/ 2291549 h 4600575"/>
                          <a:gd name="connsiteX8" fmla="*/ 4024354 w 4024354"/>
                          <a:gd name="connsiteY8" fmla="*/ 2097902 h 4600575"/>
                          <a:gd name="connsiteX9" fmla="*/ 3552825 w 4024354"/>
                          <a:gd name="connsiteY9" fmla="*/ 1457325 h 4600575"/>
                          <a:gd name="connsiteX10" fmla="*/ 2028825 w 4024354"/>
                          <a:gd name="connsiteY10" fmla="*/ 0 h 4600575"/>
                          <a:gd name="connsiteX11" fmla="*/ 533400 w 4024354"/>
                          <a:gd name="connsiteY11" fmla="*/ 933450 h 4600575"/>
                          <a:gd name="connsiteX12" fmla="*/ 1028700 w 4024354"/>
                          <a:gd name="connsiteY12" fmla="*/ 2838450 h 4600575"/>
                          <a:gd name="connsiteX13" fmla="*/ 0 w 4024354"/>
                          <a:gd name="connsiteY13" fmla="*/ 4600575 h 4600575"/>
                          <a:gd name="connsiteX14" fmla="*/ 0 w 4024354"/>
                          <a:gd name="connsiteY14" fmla="*/ 4600575 h 4600575"/>
                          <a:gd name="connsiteX0" fmla="*/ 2428875 w 4008452"/>
                          <a:gd name="connsiteY0" fmla="*/ 3952875 h 4600575"/>
                          <a:gd name="connsiteX1" fmla="*/ 2632875 w 4008452"/>
                          <a:gd name="connsiteY1" fmla="*/ 3281404 h 4600575"/>
                          <a:gd name="connsiteX2" fmla="*/ 3509921 w 4008452"/>
                          <a:gd name="connsiteY2" fmla="*/ 3306749 h 4600575"/>
                          <a:gd name="connsiteX3" fmla="*/ 3555226 w 4008452"/>
                          <a:gd name="connsiteY3" fmla="*/ 2851950 h 4600575"/>
                          <a:gd name="connsiteX4" fmla="*/ 3696446 w 4008452"/>
                          <a:gd name="connsiteY4" fmla="*/ 2701124 h 4600575"/>
                          <a:gd name="connsiteX5" fmla="*/ 3664806 w 4008452"/>
                          <a:gd name="connsiteY5" fmla="*/ 2620203 h 4600575"/>
                          <a:gd name="connsiteX6" fmla="*/ 3752850 w 4008452"/>
                          <a:gd name="connsiteY6" fmla="*/ 2524125 h 4600575"/>
                          <a:gd name="connsiteX7" fmla="*/ 3666297 w 4008452"/>
                          <a:gd name="connsiteY7" fmla="*/ 2291549 h 4600575"/>
                          <a:gd name="connsiteX8" fmla="*/ 4008452 w 4008452"/>
                          <a:gd name="connsiteY8" fmla="*/ 2105854 h 4600575"/>
                          <a:gd name="connsiteX9" fmla="*/ 3552825 w 4008452"/>
                          <a:gd name="connsiteY9" fmla="*/ 1457325 h 4600575"/>
                          <a:gd name="connsiteX10" fmla="*/ 2028825 w 4008452"/>
                          <a:gd name="connsiteY10" fmla="*/ 0 h 4600575"/>
                          <a:gd name="connsiteX11" fmla="*/ 533400 w 4008452"/>
                          <a:gd name="connsiteY11" fmla="*/ 933450 h 4600575"/>
                          <a:gd name="connsiteX12" fmla="*/ 1028700 w 4008452"/>
                          <a:gd name="connsiteY12" fmla="*/ 2838450 h 4600575"/>
                          <a:gd name="connsiteX13" fmla="*/ 0 w 4008452"/>
                          <a:gd name="connsiteY13" fmla="*/ 4600575 h 4600575"/>
                          <a:gd name="connsiteX14" fmla="*/ 0 w 4008452"/>
                          <a:gd name="connsiteY14" fmla="*/ 4600575 h 4600575"/>
                          <a:gd name="connsiteX0" fmla="*/ 2428875 w 4008452"/>
                          <a:gd name="connsiteY0" fmla="*/ 3952875 h 4600575"/>
                          <a:gd name="connsiteX1" fmla="*/ 2632875 w 4008452"/>
                          <a:gd name="connsiteY1" fmla="*/ 3281404 h 4600575"/>
                          <a:gd name="connsiteX2" fmla="*/ 3509921 w 4008452"/>
                          <a:gd name="connsiteY2" fmla="*/ 3306749 h 4600575"/>
                          <a:gd name="connsiteX3" fmla="*/ 3555226 w 4008452"/>
                          <a:gd name="connsiteY3" fmla="*/ 2851950 h 4600575"/>
                          <a:gd name="connsiteX4" fmla="*/ 3696446 w 4008452"/>
                          <a:gd name="connsiteY4" fmla="*/ 2701124 h 4600575"/>
                          <a:gd name="connsiteX5" fmla="*/ 3664806 w 4008452"/>
                          <a:gd name="connsiteY5" fmla="*/ 2620203 h 4600575"/>
                          <a:gd name="connsiteX6" fmla="*/ 3752850 w 4008452"/>
                          <a:gd name="connsiteY6" fmla="*/ 2524125 h 4600575"/>
                          <a:gd name="connsiteX7" fmla="*/ 3666297 w 4008452"/>
                          <a:gd name="connsiteY7" fmla="*/ 2291549 h 4600575"/>
                          <a:gd name="connsiteX8" fmla="*/ 4008452 w 4008452"/>
                          <a:gd name="connsiteY8" fmla="*/ 2105854 h 4600575"/>
                          <a:gd name="connsiteX9" fmla="*/ 3552825 w 4008452"/>
                          <a:gd name="connsiteY9" fmla="*/ 1457325 h 4600575"/>
                          <a:gd name="connsiteX10" fmla="*/ 2028825 w 4008452"/>
                          <a:gd name="connsiteY10" fmla="*/ 0 h 4600575"/>
                          <a:gd name="connsiteX11" fmla="*/ 533400 w 4008452"/>
                          <a:gd name="connsiteY11" fmla="*/ 933450 h 4600575"/>
                          <a:gd name="connsiteX12" fmla="*/ 1028700 w 4008452"/>
                          <a:gd name="connsiteY12" fmla="*/ 2838450 h 4600575"/>
                          <a:gd name="connsiteX13" fmla="*/ 0 w 4008452"/>
                          <a:gd name="connsiteY13" fmla="*/ 4600575 h 4600575"/>
                          <a:gd name="connsiteX14" fmla="*/ 0 w 4008452"/>
                          <a:gd name="connsiteY14" fmla="*/ 4600575 h 4600575"/>
                          <a:gd name="connsiteX0" fmla="*/ 2428875 w 4008452"/>
                          <a:gd name="connsiteY0" fmla="*/ 3952875 h 4600575"/>
                          <a:gd name="connsiteX1" fmla="*/ 2632875 w 4008452"/>
                          <a:gd name="connsiteY1" fmla="*/ 3281404 h 4600575"/>
                          <a:gd name="connsiteX2" fmla="*/ 3509921 w 4008452"/>
                          <a:gd name="connsiteY2" fmla="*/ 3306749 h 4600575"/>
                          <a:gd name="connsiteX3" fmla="*/ 3555226 w 4008452"/>
                          <a:gd name="connsiteY3" fmla="*/ 2851950 h 4600575"/>
                          <a:gd name="connsiteX4" fmla="*/ 3696446 w 4008452"/>
                          <a:gd name="connsiteY4" fmla="*/ 2701124 h 4600575"/>
                          <a:gd name="connsiteX5" fmla="*/ 3664806 w 4008452"/>
                          <a:gd name="connsiteY5" fmla="*/ 2620203 h 4600575"/>
                          <a:gd name="connsiteX6" fmla="*/ 3752850 w 4008452"/>
                          <a:gd name="connsiteY6" fmla="*/ 2524125 h 4600575"/>
                          <a:gd name="connsiteX7" fmla="*/ 3686175 w 4008452"/>
                          <a:gd name="connsiteY7" fmla="*/ 2315403 h 4600575"/>
                          <a:gd name="connsiteX8" fmla="*/ 4008452 w 4008452"/>
                          <a:gd name="connsiteY8" fmla="*/ 2105854 h 4600575"/>
                          <a:gd name="connsiteX9" fmla="*/ 3552825 w 4008452"/>
                          <a:gd name="connsiteY9" fmla="*/ 1457325 h 4600575"/>
                          <a:gd name="connsiteX10" fmla="*/ 2028825 w 4008452"/>
                          <a:gd name="connsiteY10" fmla="*/ 0 h 4600575"/>
                          <a:gd name="connsiteX11" fmla="*/ 533400 w 4008452"/>
                          <a:gd name="connsiteY11" fmla="*/ 933450 h 4600575"/>
                          <a:gd name="connsiteX12" fmla="*/ 1028700 w 4008452"/>
                          <a:gd name="connsiteY12" fmla="*/ 2838450 h 4600575"/>
                          <a:gd name="connsiteX13" fmla="*/ 0 w 4008452"/>
                          <a:gd name="connsiteY13" fmla="*/ 4600575 h 4600575"/>
                          <a:gd name="connsiteX14" fmla="*/ 0 w 4008452"/>
                          <a:gd name="connsiteY14" fmla="*/ 4600575 h 4600575"/>
                          <a:gd name="connsiteX0" fmla="*/ 2428875 w 4008452"/>
                          <a:gd name="connsiteY0" fmla="*/ 3952875 h 4600575"/>
                          <a:gd name="connsiteX1" fmla="*/ 2632875 w 4008452"/>
                          <a:gd name="connsiteY1" fmla="*/ 3281404 h 4600575"/>
                          <a:gd name="connsiteX2" fmla="*/ 3509921 w 4008452"/>
                          <a:gd name="connsiteY2" fmla="*/ 3306749 h 4600575"/>
                          <a:gd name="connsiteX3" fmla="*/ 3555226 w 4008452"/>
                          <a:gd name="connsiteY3" fmla="*/ 2851950 h 4600575"/>
                          <a:gd name="connsiteX4" fmla="*/ 3696446 w 4008452"/>
                          <a:gd name="connsiteY4" fmla="*/ 2701124 h 4600575"/>
                          <a:gd name="connsiteX5" fmla="*/ 3664806 w 4008452"/>
                          <a:gd name="connsiteY5" fmla="*/ 2620203 h 4600575"/>
                          <a:gd name="connsiteX6" fmla="*/ 3752850 w 4008452"/>
                          <a:gd name="connsiteY6" fmla="*/ 2524125 h 4600575"/>
                          <a:gd name="connsiteX7" fmla="*/ 3686175 w 4008452"/>
                          <a:gd name="connsiteY7" fmla="*/ 2315403 h 4600575"/>
                          <a:gd name="connsiteX8" fmla="*/ 4008452 w 4008452"/>
                          <a:gd name="connsiteY8" fmla="*/ 2105854 h 4600575"/>
                          <a:gd name="connsiteX9" fmla="*/ 3552825 w 4008452"/>
                          <a:gd name="connsiteY9" fmla="*/ 1457325 h 4600575"/>
                          <a:gd name="connsiteX10" fmla="*/ 2028825 w 4008452"/>
                          <a:gd name="connsiteY10" fmla="*/ 0 h 4600575"/>
                          <a:gd name="connsiteX11" fmla="*/ 533400 w 4008452"/>
                          <a:gd name="connsiteY11" fmla="*/ 933450 h 4600575"/>
                          <a:gd name="connsiteX12" fmla="*/ 1028700 w 4008452"/>
                          <a:gd name="connsiteY12" fmla="*/ 2838450 h 4600575"/>
                          <a:gd name="connsiteX13" fmla="*/ 0 w 4008452"/>
                          <a:gd name="connsiteY13" fmla="*/ 4600575 h 4600575"/>
                          <a:gd name="connsiteX14" fmla="*/ 0 w 4008452"/>
                          <a:gd name="connsiteY14" fmla="*/ 4600575 h 4600575"/>
                          <a:gd name="connsiteX0" fmla="*/ 2428875 w 4008452"/>
                          <a:gd name="connsiteY0" fmla="*/ 3952875 h 4600575"/>
                          <a:gd name="connsiteX1" fmla="*/ 2632875 w 4008452"/>
                          <a:gd name="connsiteY1" fmla="*/ 3281404 h 4600575"/>
                          <a:gd name="connsiteX2" fmla="*/ 3509921 w 4008452"/>
                          <a:gd name="connsiteY2" fmla="*/ 3306749 h 4600575"/>
                          <a:gd name="connsiteX3" fmla="*/ 3555226 w 4008452"/>
                          <a:gd name="connsiteY3" fmla="*/ 2851950 h 4600575"/>
                          <a:gd name="connsiteX4" fmla="*/ 3696446 w 4008452"/>
                          <a:gd name="connsiteY4" fmla="*/ 2701124 h 4600575"/>
                          <a:gd name="connsiteX5" fmla="*/ 3664806 w 4008452"/>
                          <a:gd name="connsiteY5" fmla="*/ 2620203 h 4600575"/>
                          <a:gd name="connsiteX6" fmla="*/ 3752850 w 4008452"/>
                          <a:gd name="connsiteY6" fmla="*/ 2524125 h 4600575"/>
                          <a:gd name="connsiteX7" fmla="*/ 3686175 w 4008452"/>
                          <a:gd name="connsiteY7" fmla="*/ 2315403 h 4600575"/>
                          <a:gd name="connsiteX8" fmla="*/ 4008452 w 4008452"/>
                          <a:gd name="connsiteY8" fmla="*/ 2105854 h 4600575"/>
                          <a:gd name="connsiteX9" fmla="*/ 3552825 w 4008452"/>
                          <a:gd name="connsiteY9" fmla="*/ 1457325 h 4600575"/>
                          <a:gd name="connsiteX10" fmla="*/ 2028825 w 4008452"/>
                          <a:gd name="connsiteY10" fmla="*/ 0 h 4600575"/>
                          <a:gd name="connsiteX11" fmla="*/ 533400 w 4008452"/>
                          <a:gd name="connsiteY11" fmla="*/ 933450 h 4600575"/>
                          <a:gd name="connsiteX12" fmla="*/ 1028700 w 4008452"/>
                          <a:gd name="connsiteY12" fmla="*/ 2838450 h 4600575"/>
                          <a:gd name="connsiteX13" fmla="*/ 0 w 4008452"/>
                          <a:gd name="connsiteY13" fmla="*/ 4600575 h 4600575"/>
                          <a:gd name="connsiteX14" fmla="*/ 0 w 4008452"/>
                          <a:gd name="connsiteY14" fmla="*/ 4600575 h 4600575"/>
                          <a:gd name="connsiteX0" fmla="*/ 2428875 w 4008452"/>
                          <a:gd name="connsiteY0" fmla="*/ 3952875 h 4600575"/>
                          <a:gd name="connsiteX1" fmla="*/ 2632875 w 4008452"/>
                          <a:gd name="connsiteY1" fmla="*/ 3281404 h 4600575"/>
                          <a:gd name="connsiteX2" fmla="*/ 3509921 w 4008452"/>
                          <a:gd name="connsiteY2" fmla="*/ 3306749 h 4600575"/>
                          <a:gd name="connsiteX3" fmla="*/ 3555226 w 4008452"/>
                          <a:gd name="connsiteY3" fmla="*/ 2851950 h 4600575"/>
                          <a:gd name="connsiteX4" fmla="*/ 3696446 w 4008452"/>
                          <a:gd name="connsiteY4" fmla="*/ 2701124 h 4600575"/>
                          <a:gd name="connsiteX5" fmla="*/ 3664806 w 4008452"/>
                          <a:gd name="connsiteY5" fmla="*/ 2620203 h 4600575"/>
                          <a:gd name="connsiteX6" fmla="*/ 3752850 w 4008452"/>
                          <a:gd name="connsiteY6" fmla="*/ 2524125 h 4600575"/>
                          <a:gd name="connsiteX7" fmla="*/ 3686175 w 4008452"/>
                          <a:gd name="connsiteY7" fmla="*/ 2315403 h 4600575"/>
                          <a:gd name="connsiteX8" fmla="*/ 4008452 w 4008452"/>
                          <a:gd name="connsiteY8" fmla="*/ 2105854 h 4600575"/>
                          <a:gd name="connsiteX9" fmla="*/ 3592581 w 4008452"/>
                          <a:gd name="connsiteY9" fmla="*/ 1489130 h 4600575"/>
                          <a:gd name="connsiteX10" fmla="*/ 2028825 w 4008452"/>
                          <a:gd name="connsiteY10" fmla="*/ 0 h 4600575"/>
                          <a:gd name="connsiteX11" fmla="*/ 533400 w 4008452"/>
                          <a:gd name="connsiteY11" fmla="*/ 933450 h 4600575"/>
                          <a:gd name="connsiteX12" fmla="*/ 1028700 w 4008452"/>
                          <a:gd name="connsiteY12" fmla="*/ 2838450 h 4600575"/>
                          <a:gd name="connsiteX13" fmla="*/ 0 w 4008452"/>
                          <a:gd name="connsiteY13" fmla="*/ 4600575 h 4600575"/>
                          <a:gd name="connsiteX14" fmla="*/ 0 w 4008452"/>
                          <a:gd name="connsiteY14" fmla="*/ 4600575 h 4600575"/>
                          <a:gd name="connsiteX0" fmla="*/ 2428875 w 4008452"/>
                          <a:gd name="connsiteY0" fmla="*/ 3952875 h 4600575"/>
                          <a:gd name="connsiteX1" fmla="*/ 2632875 w 4008452"/>
                          <a:gd name="connsiteY1" fmla="*/ 3281404 h 4600575"/>
                          <a:gd name="connsiteX2" fmla="*/ 3509921 w 4008452"/>
                          <a:gd name="connsiteY2" fmla="*/ 3306749 h 4600575"/>
                          <a:gd name="connsiteX3" fmla="*/ 3555226 w 4008452"/>
                          <a:gd name="connsiteY3" fmla="*/ 2851950 h 4600575"/>
                          <a:gd name="connsiteX4" fmla="*/ 3696446 w 4008452"/>
                          <a:gd name="connsiteY4" fmla="*/ 2701124 h 4600575"/>
                          <a:gd name="connsiteX5" fmla="*/ 3664806 w 4008452"/>
                          <a:gd name="connsiteY5" fmla="*/ 2620203 h 4600575"/>
                          <a:gd name="connsiteX6" fmla="*/ 3752850 w 4008452"/>
                          <a:gd name="connsiteY6" fmla="*/ 2524125 h 4600575"/>
                          <a:gd name="connsiteX7" fmla="*/ 3686175 w 4008452"/>
                          <a:gd name="connsiteY7" fmla="*/ 2315403 h 4600575"/>
                          <a:gd name="connsiteX8" fmla="*/ 4008452 w 4008452"/>
                          <a:gd name="connsiteY8" fmla="*/ 2105854 h 4600575"/>
                          <a:gd name="connsiteX9" fmla="*/ 3592581 w 4008452"/>
                          <a:gd name="connsiteY9" fmla="*/ 1489130 h 4600575"/>
                          <a:gd name="connsiteX10" fmla="*/ 2028825 w 4008452"/>
                          <a:gd name="connsiteY10" fmla="*/ 0 h 4600575"/>
                          <a:gd name="connsiteX11" fmla="*/ 533400 w 4008452"/>
                          <a:gd name="connsiteY11" fmla="*/ 933450 h 4600575"/>
                          <a:gd name="connsiteX12" fmla="*/ 1028700 w 4008452"/>
                          <a:gd name="connsiteY12" fmla="*/ 2838450 h 4600575"/>
                          <a:gd name="connsiteX13" fmla="*/ 0 w 4008452"/>
                          <a:gd name="connsiteY13" fmla="*/ 4600575 h 4600575"/>
                          <a:gd name="connsiteX14" fmla="*/ 0 w 4008452"/>
                          <a:gd name="connsiteY14" fmla="*/ 4600575 h 4600575"/>
                          <a:gd name="connsiteX0" fmla="*/ 2428875 w 4008470"/>
                          <a:gd name="connsiteY0" fmla="*/ 3952875 h 4600575"/>
                          <a:gd name="connsiteX1" fmla="*/ 2632875 w 4008470"/>
                          <a:gd name="connsiteY1" fmla="*/ 3281404 h 4600575"/>
                          <a:gd name="connsiteX2" fmla="*/ 3509921 w 4008470"/>
                          <a:gd name="connsiteY2" fmla="*/ 3306749 h 4600575"/>
                          <a:gd name="connsiteX3" fmla="*/ 3555226 w 4008470"/>
                          <a:gd name="connsiteY3" fmla="*/ 2851950 h 4600575"/>
                          <a:gd name="connsiteX4" fmla="*/ 3696446 w 4008470"/>
                          <a:gd name="connsiteY4" fmla="*/ 2701124 h 4600575"/>
                          <a:gd name="connsiteX5" fmla="*/ 3664806 w 4008470"/>
                          <a:gd name="connsiteY5" fmla="*/ 2620203 h 4600575"/>
                          <a:gd name="connsiteX6" fmla="*/ 3752850 w 4008470"/>
                          <a:gd name="connsiteY6" fmla="*/ 2524125 h 4600575"/>
                          <a:gd name="connsiteX7" fmla="*/ 3686175 w 4008470"/>
                          <a:gd name="connsiteY7" fmla="*/ 2315403 h 4600575"/>
                          <a:gd name="connsiteX8" fmla="*/ 4008452 w 4008470"/>
                          <a:gd name="connsiteY8" fmla="*/ 2105854 h 4600575"/>
                          <a:gd name="connsiteX9" fmla="*/ 3592581 w 4008470"/>
                          <a:gd name="connsiteY9" fmla="*/ 1489130 h 4600575"/>
                          <a:gd name="connsiteX10" fmla="*/ 2028825 w 4008470"/>
                          <a:gd name="connsiteY10" fmla="*/ 0 h 4600575"/>
                          <a:gd name="connsiteX11" fmla="*/ 533400 w 4008470"/>
                          <a:gd name="connsiteY11" fmla="*/ 933450 h 4600575"/>
                          <a:gd name="connsiteX12" fmla="*/ 1028700 w 4008470"/>
                          <a:gd name="connsiteY12" fmla="*/ 2838450 h 4600575"/>
                          <a:gd name="connsiteX13" fmla="*/ 0 w 4008470"/>
                          <a:gd name="connsiteY13" fmla="*/ 4600575 h 4600575"/>
                          <a:gd name="connsiteX14" fmla="*/ 0 w 4008470"/>
                          <a:gd name="connsiteY14" fmla="*/ 4600575 h 4600575"/>
                          <a:gd name="connsiteX0" fmla="*/ 2428875 w 4008470"/>
                          <a:gd name="connsiteY0" fmla="*/ 3952875 h 4600575"/>
                          <a:gd name="connsiteX1" fmla="*/ 2632875 w 4008470"/>
                          <a:gd name="connsiteY1" fmla="*/ 3281404 h 4600575"/>
                          <a:gd name="connsiteX2" fmla="*/ 3509921 w 4008470"/>
                          <a:gd name="connsiteY2" fmla="*/ 3306749 h 4600575"/>
                          <a:gd name="connsiteX3" fmla="*/ 3555226 w 4008470"/>
                          <a:gd name="connsiteY3" fmla="*/ 2851950 h 4600575"/>
                          <a:gd name="connsiteX4" fmla="*/ 3696446 w 4008470"/>
                          <a:gd name="connsiteY4" fmla="*/ 2701124 h 4600575"/>
                          <a:gd name="connsiteX5" fmla="*/ 3664806 w 4008470"/>
                          <a:gd name="connsiteY5" fmla="*/ 2620203 h 4600575"/>
                          <a:gd name="connsiteX6" fmla="*/ 3752850 w 4008470"/>
                          <a:gd name="connsiteY6" fmla="*/ 2524125 h 4600575"/>
                          <a:gd name="connsiteX7" fmla="*/ 3686175 w 4008470"/>
                          <a:gd name="connsiteY7" fmla="*/ 2315403 h 4600575"/>
                          <a:gd name="connsiteX8" fmla="*/ 4008452 w 4008470"/>
                          <a:gd name="connsiteY8" fmla="*/ 2105854 h 4600575"/>
                          <a:gd name="connsiteX9" fmla="*/ 3592581 w 4008470"/>
                          <a:gd name="connsiteY9" fmla="*/ 1489130 h 4600575"/>
                          <a:gd name="connsiteX10" fmla="*/ 2028825 w 4008470"/>
                          <a:gd name="connsiteY10" fmla="*/ 0 h 4600575"/>
                          <a:gd name="connsiteX11" fmla="*/ 533400 w 4008470"/>
                          <a:gd name="connsiteY11" fmla="*/ 933450 h 4600575"/>
                          <a:gd name="connsiteX12" fmla="*/ 1028700 w 4008470"/>
                          <a:gd name="connsiteY12" fmla="*/ 2838450 h 4600575"/>
                          <a:gd name="connsiteX13" fmla="*/ 0 w 4008470"/>
                          <a:gd name="connsiteY13" fmla="*/ 4600575 h 4600575"/>
                          <a:gd name="connsiteX14" fmla="*/ 0 w 4008470"/>
                          <a:gd name="connsiteY14" fmla="*/ 4600575 h 4600575"/>
                          <a:gd name="connsiteX0" fmla="*/ 2428875 w 4008470"/>
                          <a:gd name="connsiteY0" fmla="*/ 3952875 h 4600575"/>
                          <a:gd name="connsiteX1" fmla="*/ 2632875 w 4008470"/>
                          <a:gd name="connsiteY1" fmla="*/ 3281404 h 4600575"/>
                          <a:gd name="connsiteX2" fmla="*/ 3509921 w 4008470"/>
                          <a:gd name="connsiteY2" fmla="*/ 3306749 h 4600575"/>
                          <a:gd name="connsiteX3" fmla="*/ 3555226 w 4008470"/>
                          <a:gd name="connsiteY3" fmla="*/ 2851950 h 4600575"/>
                          <a:gd name="connsiteX4" fmla="*/ 3696446 w 4008470"/>
                          <a:gd name="connsiteY4" fmla="*/ 2701124 h 4600575"/>
                          <a:gd name="connsiteX5" fmla="*/ 3664806 w 4008470"/>
                          <a:gd name="connsiteY5" fmla="*/ 2620203 h 4600575"/>
                          <a:gd name="connsiteX6" fmla="*/ 3752850 w 4008470"/>
                          <a:gd name="connsiteY6" fmla="*/ 2524125 h 4600575"/>
                          <a:gd name="connsiteX7" fmla="*/ 3686175 w 4008470"/>
                          <a:gd name="connsiteY7" fmla="*/ 2315403 h 4600575"/>
                          <a:gd name="connsiteX8" fmla="*/ 4008452 w 4008470"/>
                          <a:gd name="connsiteY8" fmla="*/ 2105854 h 4600575"/>
                          <a:gd name="connsiteX9" fmla="*/ 3592581 w 4008470"/>
                          <a:gd name="connsiteY9" fmla="*/ 1489130 h 4600575"/>
                          <a:gd name="connsiteX10" fmla="*/ 2028825 w 4008470"/>
                          <a:gd name="connsiteY10" fmla="*/ 0 h 4600575"/>
                          <a:gd name="connsiteX11" fmla="*/ 533400 w 4008470"/>
                          <a:gd name="connsiteY11" fmla="*/ 933450 h 4600575"/>
                          <a:gd name="connsiteX12" fmla="*/ 1028700 w 4008470"/>
                          <a:gd name="connsiteY12" fmla="*/ 2838450 h 4600575"/>
                          <a:gd name="connsiteX13" fmla="*/ 0 w 4008470"/>
                          <a:gd name="connsiteY13" fmla="*/ 4600575 h 4600575"/>
                          <a:gd name="connsiteX14" fmla="*/ 0 w 4008470"/>
                          <a:gd name="connsiteY14" fmla="*/ 4600575 h 4600575"/>
                          <a:gd name="connsiteX0" fmla="*/ 2428875 w 4008470"/>
                          <a:gd name="connsiteY0" fmla="*/ 3980705 h 4628405"/>
                          <a:gd name="connsiteX1" fmla="*/ 2632875 w 4008470"/>
                          <a:gd name="connsiteY1" fmla="*/ 3309234 h 4628405"/>
                          <a:gd name="connsiteX2" fmla="*/ 3509921 w 4008470"/>
                          <a:gd name="connsiteY2" fmla="*/ 3334579 h 4628405"/>
                          <a:gd name="connsiteX3" fmla="*/ 3555226 w 4008470"/>
                          <a:gd name="connsiteY3" fmla="*/ 2879780 h 4628405"/>
                          <a:gd name="connsiteX4" fmla="*/ 3696446 w 4008470"/>
                          <a:gd name="connsiteY4" fmla="*/ 2728954 h 4628405"/>
                          <a:gd name="connsiteX5" fmla="*/ 3664806 w 4008470"/>
                          <a:gd name="connsiteY5" fmla="*/ 2648033 h 4628405"/>
                          <a:gd name="connsiteX6" fmla="*/ 3752850 w 4008470"/>
                          <a:gd name="connsiteY6" fmla="*/ 2551955 h 4628405"/>
                          <a:gd name="connsiteX7" fmla="*/ 3686175 w 4008470"/>
                          <a:gd name="connsiteY7" fmla="*/ 2343233 h 4628405"/>
                          <a:gd name="connsiteX8" fmla="*/ 4008452 w 4008470"/>
                          <a:gd name="connsiteY8" fmla="*/ 2133684 h 4628405"/>
                          <a:gd name="connsiteX9" fmla="*/ 3592581 w 4008470"/>
                          <a:gd name="connsiteY9" fmla="*/ 1516960 h 4628405"/>
                          <a:gd name="connsiteX10" fmla="*/ 2000996 w 4008470"/>
                          <a:gd name="connsiteY10" fmla="*/ 0 h 4628405"/>
                          <a:gd name="connsiteX11" fmla="*/ 533400 w 4008470"/>
                          <a:gd name="connsiteY11" fmla="*/ 961280 h 4628405"/>
                          <a:gd name="connsiteX12" fmla="*/ 1028700 w 4008470"/>
                          <a:gd name="connsiteY12" fmla="*/ 2866280 h 4628405"/>
                          <a:gd name="connsiteX13" fmla="*/ 0 w 4008470"/>
                          <a:gd name="connsiteY13" fmla="*/ 4628405 h 4628405"/>
                          <a:gd name="connsiteX14" fmla="*/ 0 w 4008470"/>
                          <a:gd name="connsiteY14" fmla="*/ 4628405 h 4628405"/>
                          <a:gd name="connsiteX0" fmla="*/ 2428875 w 4008470"/>
                          <a:gd name="connsiteY0" fmla="*/ 3980705 h 4628405"/>
                          <a:gd name="connsiteX1" fmla="*/ 2632875 w 4008470"/>
                          <a:gd name="connsiteY1" fmla="*/ 3309234 h 4628405"/>
                          <a:gd name="connsiteX2" fmla="*/ 3509921 w 4008470"/>
                          <a:gd name="connsiteY2" fmla="*/ 3334579 h 4628405"/>
                          <a:gd name="connsiteX3" fmla="*/ 3555226 w 4008470"/>
                          <a:gd name="connsiteY3" fmla="*/ 2879780 h 4628405"/>
                          <a:gd name="connsiteX4" fmla="*/ 3696446 w 4008470"/>
                          <a:gd name="connsiteY4" fmla="*/ 2728954 h 4628405"/>
                          <a:gd name="connsiteX5" fmla="*/ 3664806 w 4008470"/>
                          <a:gd name="connsiteY5" fmla="*/ 2648033 h 4628405"/>
                          <a:gd name="connsiteX6" fmla="*/ 3752850 w 4008470"/>
                          <a:gd name="connsiteY6" fmla="*/ 2551955 h 4628405"/>
                          <a:gd name="connsiteX7" fmla="*/ 3686175 w 4008470"/>
                          <a:gd name="connsiteY7" fmla="*/ 2343233 h 4628405"/>
                          <a:gd name="connsiteX8" fmla="*/ 4008452 w 4008470"/>
                          <a:gd name="connsiteY8" fmla="*/ 2133684 h 4628405"/>
                          <a:gd name="connsiteX9" fmla="*/ 3592581 w 4008470"/>
                          <a:gd name="connsiteY9" fmla="*/ 1516960 h 4628405"/>
                          <a:gd name="connsiteX10" fmla="*/ 2000996 w 4008470"/>
                          <a:gd name="connsiteY10" fmla="*/ 0 h 4628405"/>
                          <a:gd name="connsiteX11" fmla="*/ 533400 w 4008470"/>
                          <a:gd name="connsiteY11" fmla="*/ 961280 h 4628405"/>
                          <a:gd name="connsiteX12" fmla="*/ 1028700 w 4008470"/>
                          <a:gd name="connsiteY12" fmla="*/ 2866280 h 4628405"/>
                          <a:gd name="connsiteX13" fmla="*/ 0 w 4008470"/>
                          <a:gd name="connsiteY13" fmla="*/ 4628405 h 4628405"/>
                          <a:gd name="connsiteX14" fmla="*/ 0 w 4008470"/>
                          <a:gd name="connsiteY14" fmla="*/ 4628405 h 4628405"/>
                          <a:gd name="connsiteX0" fmla="*/ 2428875 w 4008470"/>
                          <a:gd name="connsiteY0" fmla="*/ 3980705 h 4628405"/>
                          <a:gd name="connsiteX1" fmla="*/ 2632875 w 4008470"/>
                          <a:gd name="connsiteY1" fmla="*/ 3309234 h 4628405"/>
                          <a:gd name="connsiteX2" fmla="*/ 3509921 w 4008470"/>
                          <a:gd name="connsiteY2" fmla="*/ 3334579 h 4628405"/>
                          <a:gd name="connsiteX3" fmla="*/ 3555226 w 4008470"/>
                          <a:gd name="connsiteY3" fmla="*/ 2879780 h 4628405"/>
                          <a:gd name="connsiteX4" fmla="*/ 3696446 w 4008470"/>
                          <a:gd name="connsiteY4" fmla="*/ 2728954 h 4628405"/>
                          <a:gd name="connsiteX5" fmla="*/ 3664806 w 4008470"/>
                          <a:gd name="connsiteY5" fmla="*/ 2648033 h 4628405"/>
                          <a:gd name="connsiteX6" fmla="*/ 3752850 w 4008470"/>
                          <a:gd name="connsiteY6" fmla="*/ 2551955 h 4628405"/>
                          <a:gd name="connsiteX7" fmla="*/ 3686175 w 4008470"/>
                          <a:gd name="connsiteY7" fmla="*/ 2343233 h 4628405"/>
                          <a:gd name="connsiteX8" fmla="*/ 4008452 w 4008470"/>
                          <a:gd name="connsiteY8" fmla="*/ 2133684 h 4628405"/>
                          <a:gd name="connsiteX9" fmla="*/ 3592581 w 4008470"/>
                          <a:gd name="connsiteY9" fmla="*/ 1516960 h 4628405"/>
                          <a:gd name="connsiteX10" fmla="*/ 2000996 w 4008470"/>
                          <a:gd name="connsiteY10" fmla="*/ 0 h 4628405"/>
                          <a:gd name="connsiteX11" fmla="*/ 533400 w 4008470"/>
                          <a:gd name="connsiteY11" fmla="*/ 961280 h 4628405"/>
                          <a:gd name="connsiteX12" fmla="*/ 1028700 w 4008470"/>
                          <a:gd name="connsiteY12" fmla="*/ 2866280 h 4628405"/>
                          <a:gd name="connsiteX13" fmla="*/ 0 w 4008470"/>
                          <a:gd name="connsiteY13" fmla="*/ 4628405 h 4628405"/>
                          <a:gd name="connsiteX14" fmla="*/ 0 w 4008470"/>
                          <a:gd name="connsiteY14" fmla="*/ 4628405 h 4628405"/>
                          <a:gd name="connsiteX0" fmla="*/ 2428875 w 4008470"/>
                          <a:gd name="connsiteY0" fmla="*/ 3980809 h 4628509"/>
                          <a:gd name="connsiteX1" fmla="*/ 2632875 w 4008470"/>
                          <a:gd name="connsiteY1" fmla="*/ 3309338 h 4628509"/>
                          <a:gd name="connsiteX2" fmla="*/ 3509921 w 4008470"/>
                          <a:gd name="connsiteY2" fmla="*/ 3334683 h 4628509"/>
                          <a:gd name="connsiteX3" fmla="*/ 3555226 w 4008470"/>
                          <a:gd name="connsiteY3" fmla="*/ 2879884 h 4628509"/>
                          <a:gd name="connsiteX4" fmla="*/ 3696446 w 4008470"/>
                          <a:gd name="connsiteY4" fmla="*/ 2729058 h 4628509"/>
                          <a:gd name="connsiteX5" fmla="*/ 3664806 w 4008470"/>
                          <a:gd name="connsiteY5" fmla="*/ 2648137 h 4628509"/>
                          <a:gd name="connsiteX6" fmla="*/ 3752850 w 4008470"/>
                          <a:gd name="connsiteY6" fmla="*/ 2552059 h 4628509"/>
                          <a:gd name="connsiteX7" fmla="*/ 3686175 w 4008470"/>
                          <a:gd name="connsiteY7" fmla="*/ 2343337 h 4628509"/>
                          <a:gd name="connsiteX8" fmla="*/ 4008452 w 4008470"/>
                          <a:gd name="connsiteY8" fmla="*/ 2133788 h 4628509"/>
                          <a:gd name="connsiteX9" fmla="*/ 3592581 w 4008470"/>
                          <a:gd name="connsiteY9" fmla="*/ 1517064 h 4628509"/>
                          <a:gd name="connsiteX10" fmla="*/ 2000996 w 4008470"/>
                          <a:gd name="connsiteY10" fmla="*/ 104 h 4628509"/>
                          <a:gd name="connsiteX11" fmla="*/ 533400 w 4008470"/>
                          <a:gd name="connsiteY11" fmla="*/ 961384 h 4628509"/>
                          <a:gd name="connsiteX12" fmla="*/ 1028700 w 4008470"/>
                          <a:gd name="connsiteY12" fmla="*/ 2866384 h 4628509"/>
                          <a:gd name="connsiteX13" fmla="*/ 0 w 4008470"/>
                          <a:gd name="connsiteY13" fmla="*/ 4628509 h 4628509"/>
                          <a:gd name="connsiteX14" fmla="*/ 0 w 4008470"/>
                          <a:gd name="connsiteY14" fmla="*/ 4628509 h 4628509"/>
                          <a:gd name="connsiteX0" fmla="*/ 2428875 w 4008470"/>
                          <a:gd name="connsiteY0" fmla="*/ 3980809 h 4628509"/>
                          <a:gd name="connsiteX1" fmla="*/ 2632875 w 4008470"/>
                          <a:gd name="connsiteY1" fmla="*/ 3309338 h 4628509"/>
                          <a:gd name="connsiteX2" fmla="*/ 3509921 w 4008470"/>
                          <a:gd name="connsiteY2" fmla="*/ 3334683 h 4628509"/>
                          <a:gd name="connsiteX3" fmla="*/ 3555226 w 4008470"/>
                          <a:gd name="connsiteY3" fmla="*/ 2879884 h 4628509"/>
                          <a:gd name="connsiteX4" fmla="*/ 3696446 w 4008470"/>
                          <a:gd name="connsiteY4" fmla="*/ 2729058 h 4628509"/>
                          <a:gd name="connsiteX5" fmla="*/ 3664806 w 4008470"/>
                          <a:gd name="connsiteY5" fmla="*/ 2648137 h 4628509"/>
                          <a:gd name="connsiteX6" fmla="*/ 3752850 w 4008470"/>
                          <a:gd name="connsiteY6" fmla="*/ 2552059 h 4628509"/>
                          <a:gd name="connsiteX7" fmla="*/ 3686175 w 4008470"/>
                          <a:gd name="connsiteY7" fmla="*/ 2343337 h 4628509"/>
                          <a:gd name="connsiteX8" fmla="*/ 4008452 w 4008470"/>
                          <a:gd name="connsiteY8" fmla="*/ 2133788 h 4628509"/>
                          <a:gd name="connsiteX9" fmla="*/ 3592581 w 4008470"/>
                          <a:gd name="connsiteY9" fmla="*/ 1517064 h 4628509"/>
                          <a:gd name="connsiteX10" fmla="*/ 2000996 w 4008470"/>
                          <a:gd name="connsiteY10" fmla="*/ 104 h 4628509"/>
                          <a:gd name="connsiteX11" fmla="*/ 549303 w 4008470"/>
                          <a:gd name="connsiteY11" fmla="*/ 965360 h 4628509"/>
                          <a:gd name="connsiteX12" fmla="*/ 1028700 w 4008470"/>
                          <a:gd name="connsiteY12" fmla="*/ 2866384 h 4628509"/>
                          <a:gd name="connsiteX13" fmla="*/ 0 w 4008470"/>
                          <a:gd name="connsiteY13" fmla="*/ 4628509 h 4628509"/>
                          <a:gd name="connsiteX14" fmla="*/ 0 w 4008470"/>
                          <a:gd name="connsiteY14" fmla="*/ 4628509 h 4628509"/>
                          <a:gd name="connsiteX0" fmla="*/ 2428875 w 4008470"/>
                          <a:gd name="connsiteY0" fmla="*/ 3980953 h 4628653"/>
                          <a:gd name="connsiteX1" fmla="*/ 2632875 w 4008470"/>
                          <a:gd name="connsiteY1" fmla="*/ 3309482 h 4628653"/>
                          <a:gd name="connsiteX2" fmla="*/ 3509921 w 4008470"/>
                          <a:gd name="connsiteY2" fmla="*/ 3334827 h 4628653"/>
                          <a:gd name="connsiteX3" fmla="*/ 3555226 w 4008470"/>
                          <a:gd name="connsiteY3" fmla="*/ 2880028 h 4628653"/>
                          <a:gd name="connsiteX4" fmla="*/ 3696446 w 4008470"/>
                          <a:gd name="connsiteY4" fmla="*/ 2729202 h 4628653"/>
                          <a:gd name="connsiteX5" fmla="*/ 3664806 w 4008470"/>
                          <a:gd name="connsiteY5" fmla="*/ 2648281 h 4628653"/>
                          <a:gd name="connsiteX6" fmla="*/ 3752850 w 4008470"/>
                          <a:gd name="connsiteY6" fmla="*/ 2552203 h 4628653"/>
                          <a:gd name="connsiteX7" fmla="*/ 3686175 w 4008470"/>
                          <a:gd name="connsiteY7" fmla="*/ 2343481 h 4628653"/>
                          <a:gd name="connsiteX8" fmla="*/ 4008452 w 4008470"/>
                          <a:gd name="connsiteY8" fmla="*/ 2133932 h 4628653"/>
                          <a:gd name="connsiteX9" fmla="*/ 3592581 w 4008470"/>
                          <a:gd name="connsiteY9" fmla="*/ 1517208 h 4628653"/>
                          <a:gd name="connsiteX10" fmla="*/ 2000996 w 4008470"/>
                          <a:gd name="connsiteY10" fmla="*/ 248 h 4628653"/>
                          <a:gd name="connsiteX11" fmla="*/ 549303 w 4008470"/>
                          <a:gd name="connsiteY11" fmla="*/ 965504 h 4628653"/>
                          <a:gd name="connsiteX12" fmla="*/ 1028700 w 4008470"/>
                          <a:gd name="connsiteY12" fmla="*/ 2866528 h 4628653"/>
                          <a:gd name="connsiteX13" fmla="*/ 0 w 4008470"/>
                          <a:gd name="connsiteY13" fmla="*/ 4628653 h 4628653"/>
                          <a:gd name="connsiteX14" fmla="*/ 0 w 4008470"/>
                          <a:gd name="connsiteY14" fmla="*/ 4628653 h 4628653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696446 w 4008470"/>
                          <a:gd name="connsiteY4" fmla="*/ 2713315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28700 w 4008470"/>
                          <a:gd name="connsiteY12" fmla="*/ 2850641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696446 w 4008470"/>
                          <a:gd name="connsiteY4" fmla="*/ 2713315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28700 w 4008470"/>
                          <a:gd name="connsiteY12" fmla="*/ 2850641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696446 w 4008470"/>
                          <a:gd name="connsiteY4" fmla="*/ 2713315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696446 w 4008470"/>
                          <a:gd name="connsiteY4" fmla="*/ 2713315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696446 w 4008470"/>
                          <a:gd name="connsiteY4" fmla="*/ 2713315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428875 w 4008470"/>
                          <a:gd name="connsiteY0" fmla="*/ 3965066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217859 w 4008470"/>
                          <a:gd name="connsiteY0" fmla="*/ 3005448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217859 w 4008470"/>
                          <a:gd name="connsiteY0" fmla="*/ 3005448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248004 w 4008470"/>
                          <a:gd name="connsiteY0" fmla="*/ 2909989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248004 w 4008470"/>
                          <a:gd name="connsiteY0" fmla="*/ 2909989 h 4612766"/>
                          <a:gd name="connsiteX1" fmla="*/ 2632875 w 4008470"/>
                          <a:gd name="connsiteY1" fmla="*/ 3293595 h 4612766"/>
                          <a:gd name="connsiteX2" fmla="*/ 3509921 w 4008470"/>
                          <a:gd name="connsiteY2" fmla="*/ 3318940 h 4612766"/>
                          <a:gd name="connsiteX3" fmla="*/ 3555226 w 4008470"/>
                          <a:gd name="connsiteY3" fmla="*/ 2864141 h 4612766"/>
                          <a:gd name="connsiteX4" fmla="*/ 3710053 w 4008470"/>
                          <a:gd name="connsiteY4" fmla="*/ 2718758 h 4612766"/>
                          <a:gd name="connsiteX5" fmla="*/ 3664806 w 4008470"/>
                          <a:gd name="connsiteY5" fmla="*/ 2632394 h 4612766"/>
                          <a:gd name="connsiteX6" fmla="*/ 3752850 w 4008470"/>
                          <a:gd name="connsiteY6" fmla="*/ 2536316 h 4612766"/>
                          <a:gd name="connsiteX7" fmla="*/ 3686175 w 4008470"/>
                          <a:gd name="connsiteY7" fmla="*/ 2327594 h 4612766"/>
                          <a:gd name="connsiteX8" fmla="*/ 4008452 w 4008470"/>
                          <a:gd name="connsiteY8" fmla="*/ 2118045 h 4612766"/>
                          <a:gd name="connsiteX9" fmla="*/ 3592581 w 4008470"/>
                          <a:gd name="connsiteY9" fmla="*/ 1501321 h 4612766"/>
                          <a:gd name="connsiteX10" fmla="*/ 2000996 w 4008470"/>
                          <a:gd name="connsiteY10" fmla="*/ 264 h 4612766"/>
                          <a:gd name="connsiteX11" fmla="*/ 549303 w 4008470"/>
                          <a:gd name="connsiteY11" fmla="*/ 949617 h 4612766"/>
                          <a:gd name="connsiteX12" fmla="*/ 1016773 w 4008470"/>
                          <a:gd name="connsiteY12" fmla="*/ 2874495 h 4612766"/>
                          <a:gd name="connsiteX13" fmla="*/ 0 w 4008470"/>
                          <a:gd name="connsiteY13" fmla="*/ 4612766 h 4612766"/>
                          <a:gd name="connsiteX14" fmla="*/ 0 w 4008470"/>
                          <a:gd name="connsiteY14" fmla="*/ 4612766 h 4612766"/>
                          <a:gd name="connsiteX0" fmla="*/ 2248004 w 4008470"/>
                          <a:gd name="connsiteY0" fmla="*/ 2909989 h 4612766"/>
                          <a:gd name="connsiteX1" fmla="*/ 2172536 w 4008470"/>
                          <a:gd name="connsiteY1" fmla="*/ 3138693 h 4612766"/>
                          <a:gd name="connsiteX2" fmla="*/ 2632875 w 4008470"/>
                          <a:gd name="connsiteY2" fmla="*/ 3293595 h 4612766"/>
                          <a:gd name="connsiteX3" fmla="*/ 3509921 w 4008470"/>
                          <a:gd name="connsiteY3" fmla="*/ 3318940 h 4612766"/>
                          <a:gd name="connsiteX4" fmla="*/ 3555226 w 4008470"/>
                          <a:gd name="connsiteY4" fmla="*/ 2864141 h 4612766"/>
                          <a:gd name="connsiteX5" fmla="*/ 3710053 w 4008470"/>
                          <a:gd name="connsiteY5" fmla="*/ 2718758 h 4612766"/>
                          <a:gd name="connsiteX6" fmla="*/ 3664806 w 4008470"/>
                          <a:gd name="connsiteY6" fmla="*/ 2632394 h 4612766"/>
                          <a:gd name="connsiteX7" fmla="*/ 3752850 w 4008470"/>
                          <a:gd name="connsiteY7" fmla="*/ 2536316 h 4612766"/>
                          <a:gd name="connsiteX8" fmla="*/ 3686175 w 4008470"/>
                          <a:gd name="connsiteY8" fmla="*/ 2327594 h 4612766"/>
                          <a:gd name="connsiteX9" fmla="*/ 4008452 w 4008470"/>
                          <a:gd name="connsiteY9" fmla="*/ 2118045 h 4612766"/>
                          <a:gd name="connsiteX10" fmla="*/ 3592581 w 4008470"/>
                          <a:gd name="connsiteY10" fmla="*/ 1501321 h 4612766"/>
                          <a:gd name="connsiteX11" fmla="*/ 2000996 w 4008470"/>
                          <a:gd name="connsiteY11" fmla="*/ 264 h 4612766"/>
                          <a:gd name="connsiteX12" fmla="*/ 549303 w 4008470"/>
                          <a:gd name="connsiteY12" fmla="*/ 949617 h 4612766"/>
                          <a:gd name="connsiteX13" fmla="*/ 1016773 w 4008470"/>
                          <a:gd name="connsiteY13" fmla="*/ 2874495 h 4612766"/>
                          <a:gd name="connsiteX14" fmla="*/ 0 w 4008470"/>
                          <a:gd name="connsiteY14" fmla="*/ 4612766 h 4612766"/>
                          <a:gd name="connsiteX15" fmla="*/ 0 w 4008470"/>
                          <a:gd name="connsiteY15" fmla="*/ 4612766 h 4612766"/>
                          <a:gd name="connsiteX0" fmla="*/ 2248004 w 4008470"/>
                          <a:gd name="connsiteY0" fmla="*/ 2909989 h 4612766"/>
                          <a:gd name="connsiteX1" fmla="*/ 2172536 w 4008470"/>
                          <a:gd name="connsiteY1" fmla="*/ 3138693 h 4612766"/>
                          <a:gd name="connsiteX2" fmla="*/ 2632875 w 4008470"/>
                          <a:gd name="connsiteY2" fmla="*/ 3293595 h 4612766"/>
                          <a:gd name="connsiteX3" fmla="*/ 3509921 w 4008470"/>
                          <a:gd name="connsiteY3" fmla="*/ 3318940 h 4612766"/>
                          <a:gd name="connsiteX4" fmla="*/ 3555226 w 4008470"/>
                          <a:gd name="connsiteY4" fmla="*/ 2864141 h 4612766"/>
                          <a:gd name="connsiteX5" fmla="*/ 3710053 w 4008470"/>
                          <a:gd name="connsiteY5" fmla="*/ 2718758 h 4612766"/>
                          <a:gd name="connsiteX6" fmla="*/ 3664806 w 4008470"/>
                          <a:gd name="connsiteY6" fmla="*/ 2632394 h 4612766"/>
                          <a:gd name="connsiteX7" fmla="*/ 3752850 w 4008470"/>
                          <a:gd name="connsiteY7" fmla="*/ 2536316 h 4612766"/>
                          <a:gd name="connsiteX8" fmla="*/ 3686175 w 4008470"/>
                          <a:gd name="connsiteY8" fmla="*/ 2327594 h 4612766"/>
                          <a:gd name="connsiteX9" fmla="*/ 4008452 w 4008470"/>
                          <a:gd name="connsiteY9" fmla="*/ 2118045 h 4612766"/>
                          <a:gd name="connsiteX10" fmla="*/ 3592581 w 4008470"/>
                          <a:gd name="connsiteY10" fmla="*/ 1501321 h 4612766"/>
                          <a:gd name="connsiteX11" fmla="*/ 2000996 w 4008470"/>
                          <a:gd name="connsiteY11" fmla="*/ 264 h 4612766"/>
                          <a:gd name="connsiteX12" fmla="*/ 549303 w 4008470"/>
                          <a:gd name="connsiteY12" fmla="*/ 949617 h 4612766"/>
                          <a:gd name="connsiteX13" fmla="*/ 1016773 w 4008470"/>
                          <a:gd name="connsiteY13" fmla="*/ 2874495 h 4612766"/>
                          <a:gd name="connsiteX14" fmla="*/ 0 w 4008470"/>
                          <a:gd name="connsiteY14" fmla="*/ 4612766 h 4612766"/>
                          <a:gd name="connsiteX15" fmla="*/ 0 w 4008470"/>
                          <a:gd name="connsiteY15" fmla="*/ 4612766 h 4612766"/>
                          <a:gd name="connsiteX0" fmla="*/ 2248004 w 4008470"/>
                          <a:gd name="connsiteY0" fmla="*/ 2909989 h 4612766"/>
                          <a:gd name="connsiteX1" fmla="*/ 2172536 w 4008470"/>
                          <a:gd name="connsiteY1" fmla="*/ 3138693 h 4612766"/>
                          <a:gd name="connsiteX2" fmla="*/ 2632875 w 4008470"/>
                          <a:gd name="connsiteY2" fmla="*/ 3293595 h 4612766"/>
                          <a:gd name="connsiteX3" fmla="*/ 3509921 w 4008470"/>
                          <a:gd name="connsiteY3" fmla="*/ 3318940 h 4612766"/>
                          <a:gd name="connsiteX4" fmla="*/ 3555226 w 4008470"/>
                          <a:gd name="connsiteY4" fmla="*/ 2864141 h 4612766"/>
                          <a:gd name="connsiteX5" fmla="*/ 3710053 w 4008470"/>
                          <a:gd name="connsiteY5" fmla="*/ 2718758 h 4612766"/>
                          <a:gd name="connsiteX6" fmla="*/ 3664806 w 4008470"/>
                          <a:gd name="connsiteY6" fmla="*/ 2632394 h 4612766"/>
                          <a:gd name="connsiteX7" fmla="*/ 3752850 w 4008470"/>
                          <a:gd name="connsiteY7" fmla="*/ 2536316 h 4612766"/>
                          <a:gd name="connsiteX8" fmla="*/ 3686175 w 4008470"/>
                          <a:gd name="connsiteY8" fmla="*/ 2327594 h 4612766"/>
                          <a:gd name="connsiteX9" fmla="*/ 4008452 w 4008470"/>
                          <a:gd name="connsiteY9" fmla="*/ 2118045 h 4612766"/>
                          <a:gd name="connsiteX10" fmla="*/ 3592581 w 4008470"/>
                          <a:gd name="connsiteY10" fmla="*/ 1501321 h 4612766"/>
                          <a:gd name="connsiteX11" fmla="*/ 2000996 w 4008470"/>
                          <a:gd name="connsiteY11" fmla="*/ 264 h 4612766"/>
                          <a:gd name="connsiteX12" fmla="*/ 549303 w 4008470"/>
                          <a:gd name="connsiteY12" fmla="*/ 949617 h 4612766"/>
                          <a:gd name="connsiteX13" fmla="*/ 1016773 w 4008470"/>
                          <a:gd name="connsiteY13" fmla="*/ 2874495 h 4612766"/>
                          <a:gd name="connsiteX14" fmla="*/ 0 w 4008470"/>
                          <a:gd name="connsiteY14" fmla="*/ 4612766 h 4612766"/>
                          <a:gd name="connsiteX15" fmla="*/ 0 w 4008470"/>
                          <a:gd name="connsiteY15" fmla="*/ 4612766 h 4612766"/>
                          <a:gd name="connsiteX0" fmla="*/ 2127424 w 4008470"/>
                          <a:gd name="connsiteY0" fmla="*/ 2809506 h 4612766"/>
                          <a:gd name="connsiteX1" fmla="*/ 2172536 w 4008470"/>
                          <a:gd name="connsiteY1" fmla="*/ 3138693 h 4612766"/>
                          <a:gd name="connsiteX2" fmla="*/ 2632875 w 4008470"/>
                          <a:gd name="connsiteY2" fmla="*/ 3293595 h 4612766"/>
                          <a:gd name="connsiteX3" fmla="*/ 3509921 w 4008470"/>
                          <a:gd name="connsiteY3" fmla="*/ 3318940 h 4612766"/>
                          <a:gd name="connsiteX4" fmla="*/ 3555226 w 4008470"/>
                          <a:gd name="connsiteY4" fmla="*/ 2864141 h 4612766"/>
                          <a:gd name="connsiteX5" fmla="*/ 3710053 w 4008470"/>
                          <a:gd name="connsiteY5" fmla="*/ 2718758 h 4612766"/>
                          <a:gd name="connsiteX6" fmla="*/ 3664806 w 4008470"/>
                          <a:gd name="connsiteY6" fmla="*/ 2632394 h 4612766"/>
                          <a:gd name="connsiteX7" fmla="*/ 3752850 w 4008470"/>
                          <a:gd name="connsiteY7" fmla="*/ 2536316 h 4612766"/>
                          <a:gd name="connsiteX8" fmla="*/ 3686175 w 4008470"/>
                          <a:gd name="connsiteY8" fmla="*/ 2327594 h 4612766"/>
                          <a:gd name="connsiteX9" fmla="*/ 4008452 w 4008470"/>
                          <a:gd name="connsiteY9" fmla="*/ 2118045 h 4612766"/>
                          <a:gd name="connsiteX10" fmla="*/ 3592581 w 4008470"/>
                          <a:gd name="connsiteY10" fmla="*/ 1501321 h 4612766"/>
                          <a:gd name="connsiteX11" fmla="*/ 2000996 w 4008470"/>
                          <a:gd name="connsiteY11" fmla="*/ 264 h 4612766"/>
                          <a:gd name="connsiteX12" fmla="*/ 549303 w 4008470"/>
                          <a:gd name="connsiteY12" fmla="*/ 949617 h 4612766"/>
                          <a:gd name="connsiteX13" fmla="*/ 1016773 w 4008470"/>
                          <a:gd name="connsiteY13" fmla="*/ 2874495 h 4612766"/>
                          <a:gd name="connsiteX14" fmla="*/ 0 w 4008470"/>
                          <a:gd name="connsiteY14" fmla="*/ 4612766 h 4612766"/>
                          <a:gd name="connsiteX15" fmla="*/ 0 w 4008470"/>
                          <a:gd name="connsiteY15" fmla="*/ 4612766 h 4612766"/>
                          <a:gd name="connsiteX0" fmla="*/ 2127424 w 4008470"/>
                          <a:gd name="connsiteY0" fmla="*/ 2769313 h 4612766"/>
                          <a:gd name="connsiteX1" fmla="*/ 2172536 w 4008470"/>
                          <a:gd name="connsiteY1" fmla="*/ 3138693 h 4612766"/>
                          <a:gd name="connsiteX2" fmla="*/ 2632875 w 4008470"/>
                          <a:gd name="connsiteY2" fmla="*/ 3293595 h 4612766"/>
                          <a:gd name="connsiteX3" fmla="*/ 3509921 w 4008470"/>
                          <a:gd name="connsiteY3" fmla="*/ 3318940 h 4612766"/>
                          <a:gd name="connsiteX4" fmla="*/ 3555226 w 4008470"/>
                          <a:gd name="connsiteY4" fmla="*/ 2864141 h 4612766"/>
                          <a:gd name="connsiteX5" fmla="*/ 3710053 w 4008470"/>
                          <a:gd name="connsiteY5" fmla="*/ 2718758 h 4612766"/>
                          <a:gd name="connsiteX6" fmla="*/ 3664806 w 4008470"/>
                          <a:gd name="connsiteY6" fmla="*/ 2632394 h 4612766"/>
                          <a:gd name="connsiteX7" fmla="*/ 3752850 w 4008470"/>
                          <a:gd name="connsiteY7" fmla="*/ 2536316 h 4612766"/>
                          <a:gd name="connsiteX8" fmla="*/ 3686175 w 4008470"/>
                          <a:gd name="connsiteY8" fmla="*/ 2327594 h 4612766"/>
                          <a:gd name="connsiteX9" fmla="*/ 4008452 w 4008470"/>
                          <a:gd name="connsiteY9" fmla="*/ 2118045 h 4612766"/>
                          <a:gd name="connsiteX10" fmla="*/ 3592581 w 4008470"/>
                          <a:gd name="connsiteY10" fmla="*/ 1501321 h 4612766"/>
                          <a:gd name="connsiteX11" fmla="*/ 2000996 w 4008470"/>
                          <a:gd name="connsiteY11" fmla="*/ 264 h 4612766"/>
                          <a:gd name="connsiteX12" fmla="*/ 549303 w 4008470"/>
                          <a:gd name="connsiteY12" fmla="*/ 949617 h 4612766"/>
                          <a:gd name="connsiteX13" fmla="*/ 1016773 w 4008470"/>
                          <a:gd name="connsiteY13" fmla="*/ 2874495 h 4612766"/>
                          <a:gd name="connsiteX14" fmla="*/ 0 w 4008470"/>
                          <a:gd name="connsiteY14" fmla="*/ 4612766 h 4612766"/>
                          <a:gd name="connsiteX15" fmla="*/ 0 w 4008470"/>
                          <a:gd name="connsiteY15" fmla="*/ 4612766 h 4612766"/>
                          <a:gd name="connsiteX0" fmla="*/ 2102304 w 4008470"/>
                          <a:gd name="connsiteY0" fmla="*/ 2759264 h 4612766"/>
                          <a:gd name="connsiteX1" fmla="*/ 2172536 w 4008470"/>
                          <a:gd name="connsiteY1" fmla="*/ 3138693 h 4612766"/>
                          <a:gd name="connsiteX2" fmla="*/ 2632875 w 4008470"/>
                          <a:gd name="connsiteY2" fmla="*/ 3293595 h 4612766"/>
                          <a:gd name="connsiteX3" fmla="*/ 3509921 w 4008470"/>
                          <a:gd name="connsiteY3" fmla="*/ 3318940 h 4612766"/>
                          <a:gd name="connsiteX4" fmla="*/ 3555226 w 4008470"/>
                          <a:gd name="connsiteY4" fmla="*/ 2864141 h 4612766"/>
                          <a:gd name="connsiteX5" fmla="*/ 3710053 w 4008470"/>
                          <a:gd name="connsiteY5" fmla="*/ 2718758 h 4612766"/>
                          <a:gd name="connsiteX6" fmla="*/ 3664806 w 4008470"/>
                          <a:gd name="connsiteY6" fmla="*/ 2632394 h 4612766"/>
                          <a:gd name="connsiteX7" fmla="*/ 3752850 w 4008470"/>
                          <a:gd name="connsiteY7" fmla="*/ 2536316 h 4612766"/>
                          <a:gd name="connsiteX8" fmla="*/ 3686175 w 4008470"/>
                          <a:gd name="connsiteY8" fmla="*/ 2327594 h 4612766"/>
                          <a:gd name="connsiteX9" fmla="*/ 4008452 w 4008470"/>
                          <a:gd name="connsiteY9" fmla="*/ 2118045 h 4612766"/>
                          <a:gd name="connsiteX10" fmla="*/ 3592581 w 4008470"/>
                          <a:gd name="connsiteY10" fmla="*/ 1501321 h 4612766"/>
                          <a:gd name="connsiteX11" fmla="*/ 2000996 w 4008470"/>
                          <a:gd name="connsiteY11" fmla="*/ 264 h 4612766"/>
                          <a:gd name="connsiteX12" fmla="*/ 549303 w 4008470"/>
                          <a:gd name="connsiteY12" fmla="*/ 949617 h 4612766"/>
                          <a:gd name="connsiteX13" fmla="*/ 1016773 w 4008470"/>
                          <a:gd name="connsiteY13" fmla="*/ 2874495 h 4612766"/>
                          <a:gd name="connsiteX14" fmla="*/ 0 w 4008470"/>
                          <a:gd name="connsiteY14" fmla="*/ 4612766 h 4612766"/>
                          <a:gd name="connsiteX15" fmla="*/ 0 w 4008470"/>
                          <a:gd name="connsiteY15" fmla="*/ 4612766 h 4612766"/>
                          <a:gd name="connsiteX0" fmla="*/ 2094989 w 4008470"/>
                          <a:gd name="connsiteY0" fmla="*/ 2810471 h 4612766"/>
                          <a:gd name="connsiteX1" fmla="*/ 2172536 w 4008470"/>
                          <a:gd name="connsiteY1" fmla="*/ 3138693 h 4612766"/>
                          <a:gd name="connsiteX2" fmla="*/ 2632875 w 4008470"/>
                          <a:gd name="connsiteY2" fmla="*/ 3293595 h 4612766"/>
                          <a:gd name="connsiteX3" fmla="*/ 3509921 w 4008470"/>
                          <a:gd name="connsiteY3" fmla="*/ 3318940 h 4612766"/>
                          <a:gd name="connsiteX4" fmla="*/ 3555226 w 4008470"/>
                          <a:gd name="connsiteY4" fmla="*/ 2864141 h 4612766"/>
                          <a:gd name="connsiteX5" fmla="*/ 3710053 w 4008470"/>
                          <a:gd name="connsiteY5" fmla="*/ 2718758 h 4612766"/>
                          <a:gd name="connsiteX6" fmla="*/ 3664806 w 4008470"/>
                          <a:gd name="connsiteY6" fmla="*/ 2632394 h 4612766"/>
                          <a:gd name="connsiteX7" fmla="*/ 3752850 w 4008470"/>
                          <a:gd name="connsiteY7" fmla="*/ 2536316 h 4612766"/>
                          <a:gd name="connsiteX8" fmla="*/ 3686175 w 4008470"/>
                          <a:gd name="connsiteY8" fmla="*/ 2327594 h 4612766"/>
                          <a:gd name="connsiteX9" fmla="*/ 4008452 w 4008470"/>
                          <a:gd name="connsiteY9" fmla="*/ 2118045 h 4612766"/>
                          <a:gd name="connsiteX10" fmla="*/ 3592581 w 4008470"/>
                          <a:gd name="connsiteY10" fmla="*/ 1501321 h 4612766"/>
                          <a:gd name="connsiteX11" fmla="*/ 2000996 w 4008470"/>
                          <a:gd name="connsiteY11" fmla="*/ 264 h 4612766"/>
                          <a:gd name="connsiteX12" fmla="*/ 549303 w 4008470"/>
                          <a:gd name="connsiteY12" fmla="*/ 949617 h 4612766"/>
                          <a:gd name="connsiteX13" fmla="*/ 1016773 w 4008470"/>
                          <a:gd name="connsiteY13" fmla="*/ 2874495 h 4612766"/>
                          <a:gd name="connsiteX14" fmla="*/ 0 w 4008470"/>
                          <a:gd name="connsiteY14" fmla="*/ 4612766 h 4612766"/>
                          <a:gd name="connsiteX15" fmla="*/ 0 w 4008470"/>
                          <a:gd name="connsiteY15" fmla="*/ 4612766 h 4612766"/>
                          <a:gd name="connsiteX0" fmla="*/ 2094989 w 4008470"/>
                          <a:gd name="connsiteY0" fmla="*/ 2810454 h 4612749"/>
                          <a:gd name="connsiteX1" fmla="*/ 2172536 w 4008470"/>
                          <a:gd name="connsiteY1" fmla="*/ 3138676 h 4612749"/>
                          <a:gd name="connsiteX2" fmla="*/ 2632875 w 4008470"/>
                          <a:gd name="connsiteY2" fmla="*/ 3293578 h 4612749"/>
                          <a:gd name="connsiteX3" fmla="*/ 3509921 w 4008470"/>
                          <a:gd name="connsiteY3" fmla="*/ 3318923 h 4612749"/>
                          <a:gd name="connsiteX4" fmla="*/ 3555226 w 4008470"/>
                          <a:gd name="connsiteY4" fmla="*/ 2864124 h 4612749"/>
                          <a:gd name="connsiteX5" fmla="*/ 3710053 w 4008470"/>
                          <a:gd name="connsiteY5" fmla="*/ 2718741 h 4612749"/>
                          <a:gd name="connsiteX6" fmla="*/ 3664806 w 4008470"/>
                          <a:gd name="connsiteY6" fmla="*/ 2632377 h 4612749"/>
                          <a:gd name="connsiteX7" fmla="*/ 3752850 w 4008470"/>
                          <a:gd name="connsiteY7" fmla="*/ 2536299 h 4612749"/>
                          <a:gd name="connsiteX8" fmla="*/ 3686175 w 4008470"/>
                          <a:gd name="connsiteY8" fmla="*/ 2327577 h 4612749"/>
                          <a:gd name="connsiteX9" fmla="*/ 4008452 w 4008470"/>
                          <a:gd name="connsiteY9" fmla="*/ 2118028 h 4612749"/>
                          <a:gd name="connsiteX10" fmla="*/ 3592581 w 4008470"/>
                          <a:gd name="connsiteY10" fmla="*/ 1501304 h 4612749"/>
                          <a:gd name="connsiteX11" fmla="*/ 2000996 w 4008470"/>
                          <a:gd name="connsiteY11" fmla="*/ 247 h 4612749"/>
                          <a:gd name="connsiteX12" fmla="*/ 549303 w 4008470"/>
                          <a:gd name="connsiteY12" fmla="*/ 949600 h 4612749"/>
                          <a:gd name="connsiteX13" fmla="*/ 1016773 w 4008470"/>
                          <a:gd name="connsiteY13" fmla="*/ 2874478 h 4612749"/>
                          <a:gd name="connsiteX14" fmla="*/ 0 w 4008470"/>
                          <a:gd name="connsiteY14" fmla="*/ 4612749 h 4612749"/>
                          <a:gd name="connsiteX15" fmla="*/ 0 w 4008470"/>
                          <a:gd name="connsiteY15" fmla="*/ 4612749 h 4612749"/>
                          <a:gd name="connsiteX0" fmla="*/ 2279716 w 4193197"/>
                          <a:gd name="connsiteY0" fmla="*/ 2810454 h 4802265"/>
                          <a:gd name="connsiteX1" fmla="*/ 2357263 w 4193197"/>
                          <a:gd name="connsiteY1" fmla="*/ 3138676 h 4802265"/>
                          <a:gd name="connsiteX2" fmla="*/ 2817602 w 4193197"/>
                          <a:gd name="connsiteY2" fmla="*/ 3293578 h 4802265"/>
                          <a:gd name="connsiteX3" fmla="*/ 3694648 w 4193197"/>
                          <a:gd name="connsiteY3" fmla="*/ 3318923 h 4802265"/>
                          <a:gd name="connsiteX4" fmla="*/ 3739953 w 4193197"/>
                          <a:gd name="connsiteY4" fmla="*/ 2864124 h 4802265"/>
                          <a:gd name="connsiteX5" fmla="*/ 3894780 w 4193197"/>
                          <a:gd name="connsiteY5" fmla="*/ 2718741 h 4802265"/>
                          <a:gd name="connsiteX6" fmla="*/ 3849533 w 4193197"/>
                          <a:gd name="connsiteY6" fmla="*/ 2632377 h 4802265"/>
                          <a:gd name="connsiteX7" fmla="*/ 3937577 w 4193197"/>
                          <a:gd name="connsiteY7" fmla="*/ 2536299 h 4802265"/>
                          <a:gd name="connsiteX8" fmla="*/ 3870902 w 4193197"/>
                          <a:gd name="connsiteY8" fmla="*/ 2327577 h 4802265"/>
                          <a:gd name="connsiteX9" fmla="*/ 4193179 w 4193197"/>
                          <a:gd name="connsiteY9" fmla="*/ 2118028 h 4802265"/>
                          <a:gd name="connsiteX10" fmla="*/ 3777308 w 4193197"/>
                          <a:gd name="connsiteY10" fmla="*/ 1501304 h 4802265"/>
                          <a:gd name="connsiteX11" fmla="*/ 2185723 w 4193197"/>
                          <a:gd name="connsiteY11" fmla="*/ 247 h 4802265"/>
                          <a:gd name="connsiteX12" fmla="*/ 734030 w 4193197"/>
                          <a:gd name="connsiteY12" fmla="*/ 949600 h 4802265"/>
                          <a:gd name="connsiteX13" fmla="*/ 1201500 w 4193197"/>
                          <a:gd name="connsiteY13" fmla="*/ 2874478 h 4802265"/>
                          <a:gd name="connsiteX14" fmla="*/ 184727 w 4193197"/>
                          <a:gd name="connsiteY14" fmla="*/ 4612749 h 4802265"/>
                          <a:gd name="connsiteX15" fmla="*/ 0 w 4193197"/>
                          <a:gd name="connsiteY15" fmla="*/ 4797476 h 4802265"/>
                          <a:gd name="connsiteX0" fmla="*/ 2094989 w 4008470"/>
                          <a:gd name="connsiteY0" fmla="*/ 2810454 h 4612749"/>
                          <a:gd name="connsiteX1" fmla="*/ 2172536 w 4008470"/>
                          <a:gd name="connsiteY1" fmla="*/ 3138676 h 4612749"/>
                          <a:gd name="connsiteX2" fmla="*/ 2632875 w 4008470"/>
                          <a:gd name="connsiteY2" fmla="*/ 3293578 h 4612749"/>
                          <a:gd name="connsiteX3" fmla="*/ 3509921 w 4008470"/>
                          <a:gd name="connsiteY3" fmla="*/ 3318923 h 4612749"/>
                          <a:gd name="connsiteX4" fmla="*/ 3555226 w 4008470"/>
                          <a:gd name="connsiteY4" fmla="*/ 2864124 h 4612749"/>
                          <a:gd name="connsiteX5" fmla="*/ 3710053 w 4008470"/>
                          <a:gd name="connsiteY5" fmla="*/ 2718741 h 4612749"/>
                          <a:gd name="connsiteX6" fmla="*/ 3664806 w 4008470"/>
                          <a:gd name="connsiteY6" fmla="*/ 2632377 h 4612749"/>
                          <a:gd name="connsiteX7" fmla="*/ 3752850 w 4008470"/>
                          <a:gd name="connsiteY7" fmla="*/ 2536299 h 4612749"/>
                          <a:gd name="connsiteX8" fmla="*/ 3686175 w 4008470"/>
                          <a:gd name="connsiteY8" fmla="*/ 2327577 h 4612749"/>
                          <a:gd name="connsiteX9" fmla="*/ 4008452 w 4008470"/>
                          <a:gd name="connsiteY9" fmla="*/ 2118028 h 4612749"/>
                          <a:gd name="connsiteX10" fmla="*/ 3592581 w 4008470"/>
                          <a:gd name="connsiteY10" fmla="*/ 1501304 h 4612749"/>
                          <a:gd name="connsiteX11" fmla="*/ 2000996 w 4008470"/>
                          <a:gd name="connsiteY11" fmla="*/ 247 h 4612749"/>
                          <a:gd name="connsiteX12" fmla="*/ 549303 w 4008470"/>
                          <a:gd name="connsiteY12" fmla="*/ 949600 h 4612749"/>
                          <a:gd name="connsiteX13" fmla="*/ 1016773 w 4008470"/>
                          <a:gd name="connsiteY13" fmla="*/ 2874478 h 4612749"/>
                          <a:gd name="connsiteX14" fmla="*/ 0 w 4008470"/>
                          <a:gd name="connsiteY14" fmla="*/ 4612749 h 4612749"/>
                          <a:gd name="connsiteX0" fmla="*/ 2279716 w 4193197"/>
                          <a:gd name="connsiteY0" fmla="*/ 2810454 h 4732822"/>
                          <a:gd name="connsiteX1" fmla="*/ 2357263 w 4193197"/>
                          <a:gd name="connsiteY1" fmla="*/ 3138676 h 4732822"/>
                          <a:gd name="connsiteX2" fmla="*/ 2817602 w 4193197"/>
                          <a:gd name="connsiteY2" fmla="*/ 3293578 h 4732822"/>
                          <a:gd name="connsiteX3" fmla="*/ 3694648 w 4193197"/>
                          <a:gd name="connsiteY3" fmla="*/ 3318923 h 4732822"/>
                          <a:gd name="connsiteX4" fmla="*/ 3739953 w 4193197"/>
                          <a:gd name="connsiteY4" fmla="*/ 2864124 h 4732822"/>
                          <a:gd name="connsiteX5" fmla="*/ 3894780 w 4193197"/>
                          <a:gd name="connsiteY5" fmla="*/ 2718741 h 4732822"/>
                          <a:gd name="connsiteX6" fmla="*/ 3849533 w 4193197"/>
                          <a:gd name="connsiteY6" fmla="*/ 2632377 h 4732822"/>
                          <a:gd name="connsiteX7" fmla="*/ 3937577 w 4193197"/>
                          <a:gd name="connsiteY7" fmla="*/ 2536299 h 4732822"/>
                          <a:gd name="connsiteX8" fmla="*/ 3870902 w 4193197"/>
                          <a:gd name="connsiteY8" fmla="*/ 2327577 h 4732822"/>
                          <a:gd name="connsiteX9" fmla="*/ 4193179 w 4193197"/>
                          <a:gd name="connsiteY9" fmla="*/ 2118028 h 4732822"/>
                          <a:gd name="connsiteX10" fmla="*/ 3777308 w 4193197"/>
                          <a:gd name="connsiteY10" fmla="*/ 1501304 h 4732822"/>
                          <a:gd name="connsiteX11" fmla="*/ 2185723 w 4193197"/>
                          <a:gd name="connsiteY11" fmla="*/ 247 h 4732822"/>
                          <a:gd name="connsiteX12" fmla="*/ 734030 w 4193197"/>
                          <a:gd name="connsiteY12" fmla="*/ 949600 h 4732822"/>
                          <a:gd name="connsiteX13" fmla="*/ 1201500 w 4193197"/>
                          <a:gd name="connsiteY13" fmla="*/ 2874478 h 4732822"/>
                          <a:gd name="connsiteX14" fmla="*/ 0 w 4193197"/>
                          <a:gd name="connsiteY14" fmla="*/ 4732822 h 4732822"/>
                          <a:gd name="connsiteX0" fmla="*/ 2279716 w 4193197"/>
                          <a:gd name="connsiteY0" fmla="*/ 2810222 h 4732590"/>
                          <a:gd name="connsiteX1" fmla="*/ 2357263 w 4193197"/>
                          <a:gd name="connsiteY1" fmla="*/ 3138444 h 4732590"/>
                          <a:gd name="connsiteX2" fmla="*/ 2817602 w 4193197"/>
                          <a:gd name="connsiteY2" fmla="*/ 3293346 h 4732590"/>
                          <a:gd name="connsiteX3" fmla="*/ 3694648 w 4193197"/>
                          <a:gd name="connsiteY3" fmla="*/ 3318691 h 4732590"/>
                          <a:gd name="connsiteX4" fmla="*/ 3739953 w 4193197"/>
                          <a:gd name="connsiteY4" fmla="*/ 2863892 h 4732590"/>
                          <a:gd name="connsiteX5" fmla="*/ 3894780 w 4193197"/>
                          <a:gd name="connsiteY5" fmla="*/ 2718509 h 4732590"/>
                          <a:gd name="connsiteX6" fmla="*/ 3849533 w 4193197"/>
                          <a:gd name="connsiteY6" fmla="*/ 2632145 h 4732590"/>
                          <a:gd name="connsiteX7" fmla="*/ 3937577 w 4193197"/>
                          <a:gd name="connsiteY7" fmla="*/ 2536067 h 4732590"/>
                          <a:gd name="connsiteX8" fmla="*/ 3870902 w 4193197"/>
                          <a:gd name="connsiteY8" fmla="*/ 2327345 h 4732590"/>
                          <a:gd name="connsiteX9" fmla="*/ 4193179 w 4193197"/>
                          <a:gd name="connsiteY9" fmla="*/ 2117796 h 4732590"/>
                          <a:gd name="connsiteX10" fmla="*/ 3777308 w 4193197"/>
                          <a:gd name="connsiteY10" fmla="*/ 1501072 h 4732590"/>
                          <a:gd name="connsiteX11" fmla="*/ 2185723 w 4193197"/>
                          <a:gd name="connsiteY11" fmla="*/ 15 h 4732590"/>
                          <a:gd name="connsiteX12" fmla="*/ 734030 w 4193197"/>
                          <a:gd name="connsiteY12" fmla="*/ 949368 h 4732590"/>
                          <a:gd name="connsiteX13" fmla="*/ 1201500 w 4193197"/>
                          <a:gd name="connsiteY13" fmla="*/ 2874246 h 4732590"/>
                          <a:gd name="connsiteX14" fmla="*/ 0 w 4193197"/>
                          <a:gd name="connsiteY14" fmla="*/ 4732590 h 4732590"/>
                          <a:gd name="connsiteX0" fmla="*/ 2279716 w 4193197"/>
                          <a:gd name="connsiteY0" fmla="*/ 2810579 h 4732947"/>
                          <a:gd name="connsiteX1" fmla="*/ 2357263 w 4193197"/>
                          <a:gd name="connsiteY1" fmla="*/ 3138801 h 4732947"/>
                          <a:gd name="connsiteX2" fmla="*/ 2817602 w 4193197"/>
                          <a:gd name="connsiteY2" fmla="*/ 3293703 h 4732947"/>
                          <a:gd name="connsiteX3" fmla="*/ 3694648 w 4193197"/>
                          <a:gd name="connsiteY3" fmla="*/ 3319048 h 4732947"/>
                          <a:gd name="connsiteX4" fmla="*/ 3739953 w 4193197"/>
                          <a:gd name="connsiteY4" fmla="*/ 2864249 h 4732947"/>
                          <a:gd name="connsiteX5" fmla="*/ 3894780 w 4193197"/>
                          <a:gd name="connsiteY5" fmla="*/ 2718866 h 4732947"/>
                          <a:gd name="connsiteX6" fmla="*/ 3849533 w 4193197"/>
                          <a:gd name="connsiteY6" fmla="*/ 2632502 h 4732947"/>
                          <a:gd name="connsiteX7" fmla="*/ 3937577 w 4193197"/>
                          <a:gd name="connsiteY7" fmla="*/ 2536424 h 4732947"/>
                          <a:gd name="connsiteX8" fmla="*/ 3870902 w 4193197"/>
                          <a:gd name="connsiteY8" fmla="*/ 2327702 h 4732947"/>
                          <a:gd name="connsiteX9" fmla="*/ 4193179 w 4193197"/>
                          <a:gd name="connsiteY9" fmla="*/ 2118153 h 4732947"/>
                          <a:gd name="connsiteX10" fmla="*/ 3777308 w 4193197"/>
                          <a:gd name="connsiteY10" fmla="*/ 1501429 h 4732947"/>
                          <a:gd name="connsiteX11" fmla="*/ 2185723 w 4193197"/>
                          <a:gd name="connsiteY11" fmla="*/ 372 h 4732947"/>
                          <a:gd name="connsiteX12" fmla="*/ 734030 w 4193197"/>
                          <a:gd name="connsiteY12" fmla="*/ 949725 h 4732947"/>
                          <a:gd name="connsiteX13" fmla="*/ 1201500 w 4193197"/>
                          <a:gd name="connsiteY13" fmla="*/ 2874603 h 4732947"/>
                          <a:gd name="connsiteX14" fmla="*/ 0 w 4193197"/>
                          <a:gd name="connsiteY14" fmla="*/ 4732947 h 4732947"/>
                          <a:gd name="connsiteX0" fmla="*/ 2279716 w 4193197"/>
                          <a:gd name="connsiteY0" fmla="*/ 2810605 h 4732973"/>
                          <a:gd name="connsiteX1" fmla="*/ 2357263 w 4193197"/>
                          <a:gd name="connsiteY1" fmla="*/ 3138827 h 4732973"/>
                          <a:gd name="connsiteX2" fmla="*/ 2817602 w 4193197"/>
                          <a:gd name="connsiteY2" fmla="*/ 3293729 h 4732973"/>
                          <a:gd name="connsiteX3" fmla="*/ 3694648 w 4193197"/>
                          <a:gd name="connsiteY3" fmla="*/ 3319074 h 4732973"/>
                          <a:gd name="connsiteX4" fmla="*/ 3739953 w 4193197"/>
                          <a:gd name="connsiteY4" fmla="*/ 2864275 h 4732973"/>
                          <a:gd name="connsiteX5" fmla="*/ 3894780 w 4193197"/>
                          <a:gd name="connsiteY5" fmla="*/ 2718892 h 4732973"/>
                          <a:gd name="connsiteX6" fmla="*/ 3849533 w 4193197"/>
                          <a:gd name="connsiteY6" fmla="*/ 2632528 h 4732973"/>
                          <a:gd name="connsiteX7" fmla="*/ 3937577 w 4193197"/>
                          <a:gd name="connsiteY7" fmla="*/ 2536450 h 4732973"/>
                          <a:gd name="connsiteX8" fmla="*/ 3870902 w 4193197"/>
                          <a:gd name="connsiteY8" fmla="*/ 2327728 h 4732973"/>
                          <a:gd name="connsiteX9" fmla="*/ 4193179 w 4193197"/>
                          <a:gd name="connsiteY9" fmla="*/ 2118179 h 4732973"/>
                          <a:gd name="connsiteX10" fmla="*/ 3777308 w 4193197"/>
                          <a:gd name="connsiteY10" fmla="*/ 1501455 h 4732973"/>
                          <a:gd name="connsiteX11" fmla="*/ 2185723 w 4193197"/>
                          <a:gd name="connsiteY11" fmla="*/ 398 h 4732973"/>
                          <a:gd name="connsiteX12" fmla="*/ 734030 w 4193197"/>
                          <a:gd name="connsiteY12" fmla="*/ 949751 h 4732973"/>
                          <a:gd name="connsiteX13" fmla="*/ 1201500 w 4193197"/>
                          <a:gd name="connsiteY13" fmla="*/ 2874629 h 4732973"/>
                          <a:gd name="connsiteX14" fmla="*/ 0 w 4193197"/>
                          <a:gd name="connsiteY14" fmla="*/ 4732973 h 4732973"/>
                          <a:gd name="connsiteX0" fmla="*/ 2279716 w 4193197"/>
                          <a:gd name="connsiteY0" fmla="*/ 2810605 h 4732973"/>
                          <a:gd name="connsiteX1" fmla="*/ 2357263 w 4193197"/>
                          <a:gd name="connsiteY1" fmla="*/ 3138827 h 4732973"/>
                          <a:gd name="connsiteX2" fmla="*/ 2817602 w 4193197"/>
                          <a:gd name="connsiteY2" fmla="*/ 3293729 h 4732973"/>
                          <a:gd name="connsiteX3" fmla="*/ 3694648 w 4193197"/>
                          <a:gd name="connsiteY3" fmla="*/ 3319074 h 4732973"/>
                          <a:gd name="connsiteX4" fmla="*/ 3739953 w 4193197"/>
                          <a:gd name="connsiteY4" fmla="*/ 2864275 h 4732973"/>
                          <a:gd name="connsiteX5" fmla="*/ 3894780 w 4193197"/>
                          <a:gd name="connsiteY5" fmla="*/ 2718892 h 4732973"/>
                          <a:gd name="connsiteX6" fmla="*/ 3849533 w 4193197"/>
                          <a:gd name="connsiteY6" fmla="*/ 2632528 h 4732973"/>
                          <a:gd name="connsiteX7" fmla="*/ 3937577 w 4193197"/>
                          <a:gd name="connsiteY7" fmla="*/ 2536450 h 4732973"/>
                          <a:gd name="connsiteX8" fmla="*/ 3870902 w 4193197"/>
                          <a:gd name="connsiteY8" fmla="*/ 2327728 h 4732973"/>
                          <a:gd name="connsiteX9" fmla="*/ 4193179 w 4193197"/>
                          <a:gd name="connsiteY9" fmla="*/ 2118179 h 4732973"/>
                          <a:gd name="connsiteX10" fmla="*/ 3777308 w 4193197"/>
                          <a:gd name="connsiteY10" fmla="*/ 1501455 h 4732973"/>
                          <a:gd name="connsiteX11" fmla="*/ 2185723 w 4193197"/>
                          <a:gd name="connsiteY11" fmla="*/ 398 h 4732973"/>
                          <a:gd name="connsiteX12" fmla="*/ 734030 w 4193197"/>
                          <a:gd name="connsiteY12" fmla="*/ 949751 h 4732973"/>
                          <a:gd name="connsiteX13" fmla="*/ 1201500 w 4193197"/>
                          <a:gd name="connsiteY13" fmla="*/ 2874629 h 4732973"/>
                          <a:gd name="connsiteX14" fmla="*/ 0 w 4193197"/>
                          <a:gd name="connsiteY14" fmla="*/ 4732973 h 4732973"/>
                          <a:gd name="connsiteX0" fmla="*/ 2279716 w 4193197"/>
                          <a:gd name="connsiteY0" fmla="*/ 2810245 h 4732613"/>
                          <a:gd name="connsiteX1" fmla="*/ 2357263 w 4193197"/>
                          <a:gd name="connsiteY1" fmla="*/ 3138467 h 4732613"/>
                          <a:gd name="connsiteX2" fmla="*/ 2817602 w 4193197"/>
                          <a:gd name="connsiteY2" fmla="*/ 3293369 h 4732613"/>
                          <a:gd name="connsiteX3" fmla="*/ 3694648 w 4193197"/>
                          <a:gd name="connsiteY3" fmla="*/ 3318714 h 4732613"/>
                          <a:gd name="connsiteX4" fmla="*/ 3739953 w 4193197"/>
                          <a:gd name="connsiteY4" fmla="*/ 2863915 h 4732613"/>
                          <a:gd name="connsiteX5" fmla="*/ 3894780 w 4193197"/>
                          <a:gd name="connsiteY5" fmla="*/ 2718532 h 4732613"/>
                          <a:gd name="connsiteX6" fmla="*/ 3849533 w 4193197"/>
                          <a:gd name="connsiteY6" fmla="*/ 2632168 h 4732613"/>
                          <a:gd name="connsiteX7" fmla="*/ 3937577 w 4193197"/>
                          <a:gd name="connsiteY7" fmla="*/ 2536090 h 4732613"/>
                          <a:gd name="connsiteX8" fmla="*/ 3870902 w 4193197"/>
                          <a:gd name="connsiteY8" fmla="*/ 2327368 h 4732613"/>
                          <a:gd name="connsiteX9" fmla="*/ 4193179 w 4193197"/>
                          <a:gd name="connsiteY9" fmla="*/ 2117819 h 4732613"/>
                          <a:gd name="connsiteX10" fmla="*/ 3777308 w 4193197"/>
                          <a:gd name="connsiteY10" fmla="*/ 1501095 h 4732613"/>
                          <a:gd name="connsiteX11" fmla="*/ 2185723 w 4193197"/>
                          <a:gd name="connsiteY11" fmla="*/ 38 h 4732613"/>
                          <a:gd name="connsiteX12" fmla="*/ 734030 w 4193197"/>
                          <a:gd name="connsiteY12" fmla="*/ 949391 h 4732613"/>
                          <a:gd name="connsiteX13" fmla="*/ 1201500 w 4193197"/>
                          <a:gd name="connsiteY13" fmla="*/ 2874269 h 4732613"/>
                          <a:gd name="connsiteX14" fmla="*/ 0 w 4193197"/>
                          <a:gd name="connsiteY14" fmla="*/ 4732613 h 4732613"/>
                          <a:gd name="connsiteX0" fmla="*/ 2146101 w 4193197"/>
                          <a:gd name="connsiteY0" fmla="*/ 2793543 h 4732613"/>
                          <a:gd name="connsiteX1" fmla="*/ 2357263 w 4193197"/>
                          <a:gd name="connsiteY1" fmla="*/ 3138467 h 4732613"/>
                          <a:gd name="connsiteX2" fmla="*/ 2817602 w 4193197"/>
                          <a:gd name="connsiteY2" fmla="*/ 3293369 h 4732613"/>
                          <a:gd name="connsiteX3" fmla="*/ 3694648 w 4193197"/>
                          <a:gd name="connsiteY3" fmla="*/ 3318714 h 4732613"/>
                          <a:gd name="connsiteX4" fmla="*/ 3739953 w 4193197"/>
                          <a:gd name="connsiteY4" fmla="*/ 2863915 h 4732613"/>
                          <a:gd name="connsiteX5" fmla="*/ 3894780 w 4193197"/>
                          <a:gd name="connsiteY5" fmla="*/ 2718532 h 4732613"/>
                          <a:gd name="connsiteX6" fmla="*/ 3849533 w 4193197"/>
                          <a:gd name="connsiteY6" fmla="*/ 2632168 h 4732613"/>
                          <a:gd name="connsiteX7" fmla="*/ 3937577 w 4193197"/>
                          <a:gd name="connsiteY7" fmla="*/ 2536090 h 4732613"/>
                          <a:gd name="connsiteX8" fmla="*/ 3870902 w 4193197"/>
                          <a:gd name="connsiteY8" fmla="*/ 2327368 h 4732613"/>
                          <a:gd name="connsiteX9" fmla="*/ 4193179 w 4193197"/>
                          <a:gd name="connsiteY9" fmla="*/ 2117819 h 4732613"/>
                          <a:gd name="connsiteX10" fmla="*/ 3777308 w 4193197"/>
                          <a:gd name="connsiteY10" fmla="*/ 1501095 h 4732613"/>
                          <a:gd name="connsiteX11" fmla="*/ 2185723 w 4193197"/>
                          <a:gd name="connsiteY11" fmla="*/ 38 h 4732613"/>
                          <a:gd name="connsiteX12" fmla="*/ 734030 w 4193197"/>
                          <a:gd name="connsiteY12" fmla="*/ 949391 h 4732613"/>
                          <a:gd name="connsiteX13" fmla="*/ 1201500 w 4193197"/>
                          <a:gd name="connsiteY13" fmla="*/ 2874269 h 4732613"/>
                          <a:gd name="connsiteX14" fmla="*/ 0 w 4193197"/>
                          <a:gd name="connsiteY14" fmla="*/ 4732613 h 4732613"/>
                          <a:gd name="connsiteX0" fmla="*/ 2171154 w 4193197"/>
                          <a:gd name="connsiteY0" fmla="*/ 2793543 h 4732613"/>
                          <a:gd name="connsiteX1" fmla="*/ 2357263 w 4193197"/>
                          <a:gd name="connsiteY1" fmla="*/ 3138467 h 4732613"/>
                          <a:gd name="connsiteX2" fmla="*/ 2817602 w 4193197"/>
                          <a:gd name="connsiteY2" fmla="*/ 3293369 h 4732613"/>
                          <a:gd name="connsiteX3" fmla="*/ 3694648 w 4193197"/>
                          <a:gd name="connsiteY3" fmla="*/ 3318714 h 4732613"/>
                          <a:gd name="connsiteX4" fmla="*/ 3739953 w 4193197"/>
                          <a:gd name="connsiteY4" fmla="*/ 2863915 h 4732613"/>
                          <a:gd name="connsiteX5" fmla="*/ 3894780 w 4193197"/>
                          <a:gd name="connsiteY5" fmla="*/ 2718532 h 4732613"/>
                          <a:gd name="connsiteX6" fmla="*/ 3849533 w 4193197"/>
                          <a:gd name="connsiteY6" fmla="*/ 2632168 h 4732613"/>
                          <a:gd name="connsiteX7" fmla="*/ 3937577 w 4193197"/>
                          <a:gd name="connsiteY7" fmla="*/ 2536090 h 4732613"/>
                          <a:gd name="connsiteX8" fmla="*/ 3870902 w 4193197"/>
                          <a:gd name="connsiteY8" fmla="*/ 2327368 h 4732613"/>
                          <a:gd name="connsiteX9" fmla="*/ 4193179 w 4193197"/>
                          <a:gd name="connsiteY9" fmla="*/ 2117819 h 4732613"/>
                          <a:gd name="connsiteX10" fmla="*/ 3777308 w 4193197"/>
                          <a:gd name="connsiteY10" fmla="*/ 1501095 h 4732613"/>
                          <a:gd name="connsiteX11" fmla="*/ 2185723 w 4193197"/>
                          <a:gd name="connsiteY11" fmla="*/ 38 h 4732613"/>
                          <a:gd name="connsiteX12" fmla="*/ 734030 w 4193197"/>
                          <a:gd name="connsiteY12" fmla="*/ 949391 h 4732613"/>
                          <a:gd name="connsiteX13" fmla="*/ 1201500 w 4193197"/>
                          <a:gd name="connsiteY13" fmla="*/ 2874269 h 4732613"/>
                          <a:gd name="connsiteX14" fmla="*/ 0 w 4193197"/>
                          <a:gd name="connsiteY14" fmla="*/ 4732613 h 4732613"/>
                          <a:gd name="connsiteX0" fmla="*/ 2171154 w 4193197"/>
                          <a:gd name="connsiteY0" fmla="*/ 2793543 h 4732613"/>
                          <a:gd name="connsiteX1" fmla="*/ 2357263 w 4193197"/>
                          <a:gd name="connsiteY1" fmla="*/ 3138467 h 4732613"/>
                          <a:gd name="connsiteX2" fmla="*/ 2817602 w 4193197"/>
                          <a:gd name="connsiteY2" fmla="*/ 3293369 h 4732613"/>
                          <a:gd name="connsiteX3" fmla="*/ 3694648 w 4193197"/>
                          <a:gd name="connsiteY3" fmla="*/ 3318714 h 4732613"/>
                          <a:gd name="connsiteX4" fmla="*/ 3739953 w 4193197"/>
                          <a:gd name="connsiteY4" fmla="*/ 2863915 h 4732613"/>
                          <a:gd name="connsiteX5" fmla="*/ 3894780 w 4193197"/>
                          <a:gd name="connsiteY5" fmla="*/ 2718532 h 4732613"/>
                          <a:gd name="connsiteX6" fmla="*/ 3849533 w 4193197"/>
                          <a:gd name="connsiteY6" fmla="*/ 2632168 h 4732613"/>
                          <a:gd name="connsiteX7" fmla="*/ 3937577 w 4193197"/>
                          <a:gd name="connsiteY7" fmla="*/ 2536090 h 4732613"/>
                          <a:gd name="connsiteX8" fmla="*/ 3870902 w 4193197"/>
                          <a:gd name="connsiteY8" fmla="*/ 2327368 h 4732613"/>
                          <a:gd name="connsiteX9" fmla="*/ 4193179 w 4193197"/>
                          <a:gd name="connsiteY9" fmla="*/ 2117819 h 4732613"/>
                          <a:gd name="connsiteX10" fmla="*/ 3777308 w 4193197"/>
                          <a:gd name="connsiteY10" fmla="*/ 1501095 h 4732613"/>
                          <a:gd name="connsiteX11" fmla="*/ 2185723 w 4193197"/>
                          <a:gd name="connsiteY11" fmla="*/ 38 h 4732613"/>
                          <a:gd name="connsiteX12" fmla="*/ 734030 w 4193197"/>
                          <a:gd name="connsiteY12" fmla="*/ 949391 h 4732613"/>
                          <a:gd name="connsiteX13" fmla="*/ 1201500 w 4193197"/>
                          <a:gd name="connsiteY13" fmla="*/ 2874269 h 4732613"/>
                          <a:gd name="connsiteX14" fmla="*/ 0 w 4193197"/>
                          <a:gd name="connsiteY14" fmla="*/ 4732613 h 47326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4193197" h="4732613">
                            <a:moveTo>
                              <a:pt x="2171154" y="2793543"/>
                            </a:moveTo>
                            <a:cubicBezTo>
                              <a:pt x="2171137" y="2796491"/>
                              <a:pt x="2241171" y="3055163"/>
                              <a:pt x="2357263" y="3138467"/>
                            </a:cubicBezTo>
                            <a:cubicBezTo>
                              <a:pt x="2473355" y="3221771"/>
                              <a:pt x="2602241" y="3253280"/>
                              <a:pt x="2817602" y="3293369"/>
                            </a:cubicBezTo>
                            <a:cubicBezTo>
                              <a:pt x="3120276" y="3326939"/>
                              <a:pt x="3353266" y="3509048"/>
                              <a:pt x="3694648" y="3318714"/>
                            </a:cubicBezTo>
                            <a:cubicBezTo>
                              <a:pt x="3836971" y="3193620"/>
                              <a:pt x="3740754" y="3068524"/>
                              <a:pt x="3739953" y="2863915"/>
                            </a:cubicBezTo>
                            <a:cubicBezTo>
                              <a:pt x="3775679" y="2763640"/>
                              <a:pt x="3886456" y="2819891"/>
                              <a:pt x="3894780" y="2718532"/>
                            </a:cubicBezTo>
                            <a:cubicBezTo>
                              <a:pt x="3894481" y="2664225"/>
                              <a:pt x="3872007" y="2665768"/>
                              <a:pt x="3849533" y="2632168"/>
                            </a:cubicBezTo>
                            <a:cubicBezTo>
                              <a:pt x="3878881" y="2600142"/>
                              <a:pt x="3931042" y="2590928"/>
                              <a:pt x="3937577" y="2536090"/>
                            </a:cubicBezTo>
                            <a:cubicBezTo>
                              <a:pt x="3940460" y="2476644"/>
                              <a:pt x="3869273" y="2411520"/>
                              <a:pt x="3870902" y="2327368"/>
                            </a:cubicBezTo>
                            <a:cubicBezTo>
                              <a:pt x="3906766" y="2246916"/>
                              <a:pt x="4161291" y="2257906"/>
                              <a:pt x="4193179" y="2117819"/>
                            </a:cubicBezTo>
                            <a:cubicBezTo>
                              <a:pt x="4196354" y="1985132"/>
                              <a:pt x="3794012" y="1784857"/>
                              <a:pt x="3777308" y="1501095"/>
                            </a:cubicBezTo>
                            <a:cubicBezTo>
                              <a:pt x="3788793" y="-21000"/>
                              <a:pt x="2469554" y="2993"/>
                              <a:pt x="2185723" y="38"/>
                            </a:cubicBezTo>
                            <a:cubicBezTo>
                              <a:pt x="1850254" y="-3455"/>
                              <a:pt x="986143" y="238773"/>
                              <a:pt x="734030" y="949391"/>
                            </a:cubicBezTo>
                            <a:cubicBezTo>
                              <a:pt x="415922" y="2116797"/>
                              <a:pt x="1089409" y="2188910"/>
                              <a:pt x="1201500" y="2874269"/>
                            </a:cubicBezTo>
                            <a:cubicBezTo>
                              <a:pt x="1152798" y="3891015"/>
                              <a:pt x="200250" y="4412113"/>
                              <a:pt x="0" y="4732613"/>
                            </a:cubicBezTo>
                          </a:path>
                        </a:pathLst>
                      </a:custGeom>
                      <a:ln w="38100">
                        <a:solidFill>
                          <a:schemeClr val="bg1"/>
                        </a:solidFill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sz="12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grpSp>
                    <p:nvGrpSpPr>
                      <p:cNvPr id="17" name="Group 44">
                        <a:extLst>
                          <a:ext uri="{FF2B5EF4-FFF2-40B4-BE49-F238E27FC236}">
                            <a16:creationId xmlns="" xmlns:a16="http://schemas.microsoft.com/office/drawing/2014/main" id="{3970BCCB-9EDC-D749-9EE9-C7F23682CD8A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9540464" flipH="1">
                        <a:off x="1999740" y="2347681"/>
                        <a:ext cx="3774112" cy="4277087"/>
                        <a:chOff x="5365048" y="479821"/>
                        <a:chExt cx="8036930" cy="9108010"/>
                      </a:xfrm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grpSpPr>
                    <p:sp>
                      <p:nvSpPr>
                        <p:cNvPr id="23" name="Freeform: Shape 45">
                          <a:extLst>
                            <a:ext uri="{FF2B5EF4-FFF2-40B4-BE49-F238E27FC236}">
                              <a16:creationId xmlns="" xmlns:a16="http://schemas.microsoft.com/office/drawing/2014/main" id="{3CC00632-5E2C-1EFB-C22B-B30A4A0C2B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674969" y="8268753"/>
                          <a:ext cx="1052700" cy="1319078"/>
                        </a:xfrm>
                        <a:custGeom>
                          <a:avLst/>
                          <a:gdLst>
                            <a:gd name="connsiteX0" fmla="*/ 0 w 266700"/>
                            <a:gd name="connsiteY0" fmla="*/ 0 h 438150"/>
                            <a:gd name="connsiteX1" fmla="*/ 19050 w 266700"/>
                            <a:gd name="connsiteY1" fmla="*/ 438150 h 438150"/>
                            <a:gd name="connsiteX2" fmla="*/ 266700 w 266700"/>
                            <a:gd name="connsiteY2" fmla="*/ 76200 h 438150"/>
                            <a:gd name="connsiteX3" fmla="*/ 0 w 266700"/>
                            <a:gd name="connsiteY3" fmla="*/ 0 h 438150"/>
                            <a:gd name="connsiteX0" fmla="*/ 0 w 366579"/>
                            <a:gd name="connsiteY0" fmla="*/ 0 h 459339"/>
                            <a:gd name="connsiteX1" fmla="*/ 366579 w 366579"/>
                            <a:gd name="connsiteY1" fmla="*/ 459339 h 459339"/>
                            <a:gd name="connsiteX2" fmla="*/ 266700 w 366579"/>
                            <a:gd name="connsiteY2" fmla="*/ 76200 h 459339"/>
                            <a:gd name="connsiteX3" fmla="*/ 0 w 366579"/>
                            <a:gd name="connsiteY3" fmla="*/ 0 h 45933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366579" h="459339">
                              <a:moveTo>
                                <a:pt x="0" y="0"/>
                              </a:moveTo>
                              <a:lnTo>
                                <a:pt x="366579" y="459339"/>
                              </a:lnTo>
                              <a:lnTo>
                                <a:pt x="266700" y="7620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75000"/>
                          </a:schemeClr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4" name="Freeform: Shape 46">
                          <a:extLst>
                            <a:ext uri="{FF2B5EF4-FFF2-40B4-BE49-F238E27FC236}">
                              <a16:creationId xmlns="" xmlns:a16="http://schemas.microsoft.com/office/drawing/2014/main" id="{4FD9DC22-F88D-B123-99F7-93DA8C19E4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107326" y="6879846"/>
                          <a:ext cx="3333521" cy="1613816"/>
                        </a:xfrm>
                        <a:custGeom>
                          <a:avLst/>
                          <a:gdLst>
                            <a:gd name="connsiteX0" fmla="*/ 1219200 w 1219200"/>
                            <a:gd name="connsiteY0" fmla="*/ 561975 h 561975"/>
                            <a:gd name="connsiteX1" fmla="*/ 438150 w 1219200"/>
                            <a:gd name="connsiteY1" fmla="*/ 0 h 561975"/>
                            <a:gd name="connsiteX2" fmla="*/ 0 w 1219200"/>
                            <a:gd name="connsiteY2" fmla="*/ 361950 h 561975"/>
                            <a:gd name="connsiteX3" fmla="*/ 1219200 w 1219200"/>
                            <a:gd name="connsiteY3" fmla="*/ 561975 h 561975"/>
                            <a:gd name="connsiteX0" fmla="*/ 1158170 w 1158170"/>
                            <a:gd name="connsiteY0" fmla="*/ 561975 h 561975"/>
                            <a:gd name="connsiteX1" fmla="*/ 377120 w 1158170"/>
                            <a:gd name="connsiteY1" fmla="*/ 0 h 561975"/>
                            <a:gd name="connsiteX2" fmla="*/ 0 w 1158170"/>
                            <a:gd name="connsiteY2" fmla="*/ 375217 h 561975"/>
                            <a:gd name="connsiteX3" fmla="*/ 1158170 w 1158170"/>
                            <a:gd name="connsiteY3" fmla="*/ 561975 h 561975"/>
                            <a:gd name="connsiteX0" fmla="*/ 1160823 w 1160823"/>
                            <a:gd name="connsiteY0" fmla="*/ 561975 h 561975"/>
                            <a:gd name="connsiteX1" fmla="*/ 379773 w 1160823"/>
                            <a:gd name="connsiteY1" fmla="*/ 0 h 561975"/>
                            <a:gd name="connsiteX2" fmla="*/ 0 w 1160823"/>
                            <a:gd name="connsiteY2" fmla="*/ 367257 h 561975"/>
                            <a:gd name="connsiteX3" fmla="*/ 1160823 w 1160823"/>
                            <a:gd name="connsiteY3" fmla="*/ 561975 h 5619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60823" h="561975">
                              <a:moveTo>
                                <a:pt x="1160823" y="561975"/>
                              </a:moveTo>
                              <a:lnTo>
                                <a:pt x="379773" y="0"/>
                              </a:lnTo>
                              <a:lnTo>
                                <a:pt x="0" y="367257"/>
                              </a:lnTo>
                              <a:lnTo>
                                <a:pt x="1160823" y="561975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7" name="Freeform: Shape 47">
                          <a:extLst>
                            <a:ext uri="{FF2B5EF4-FFF2-40B4-BE49-F238E27FC236}">
                              <a16:creationId xmlns="" xmlns:a16="http://schemas.microsoft.com/office/drawing/2014/main" id="{009F0071-1699-70EA-05B3-86D12C661D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65048" y="5540922"/>
                          <a:ext cx="1132617" cy="452885"/>
                        </a:xfrm>
                        <a:custGeom>
                          <a:avLst/>
                          <a:gdLst>
                            <a:gd name="connsiteX0" fmla="*/ 133350 w 276225"/>
                            <a:gd name="connsiteY0" fmla="*/ 0 h 200025"/>
                            <a:gd name="connsiteX1" fmla="*/ 0 w 276225"/>
                            <a:gd name="connsiteY1" fmla="*/ 200025 h 200025"/>
                            <a:gd name="connsiteX2" fmla="*/ 276225 w 276225"/>
                            <a:gd name="connsiteY2" fmla="*/ 152400 h 200025"/>
                            <a:gd name="connsiteX3" fmla="*/ 133350 w 276225"/>
                            <a:gd name="connsiteY3" fmla="*/ 0 h 200025"/>
                            <a:gd name="connsiteX0" fmla="*/ 157232 w 276225"/>
                            <a:gd name="connsiteY0" fmla="*/ 0 h 205332"/>
                            <a:gd name="connsiteX1" fmla="*/ 0 w 276225"/>
                            <a:gd name="connsiteY1" fmla="*/ 205332 h 205332"/>
                            <a:gd name="connsiteX2" fmla="*/ 276225 w 276225"/>
                            <a:gd name="connsiteY2" fmla="*/ 157707 h 205332"/>
                            <a:gd name="connsiteX3" fmla="*/ 157232 w 276225"/>
                            <a:gd name="connsiteY3" fmla="*/ 0 h 205332"/>
                            <a:gd name="connsiteX0" fmla="*/ 275415 w 394408"/>
                            <a:gd name="connsiteY0" fmla="*/ 0 h 157707"/>
                            <a:gd name="connsiteX1" fmla="*/ 0 w 394408"/>
                            <a:gd name="connsiteY1" fmla="*/ 150097 h 157707"/>
                            <a:gd name="connsiteX2" fmla="*/ 394408 w 394408"/>
                            <a:gd name="connsiteY2" fmla="*/ 157707 h 157707"/>
                            <a:gd name="connsiteX3" fmla="*/ 275415 w 394408"/>
                            <a:gd name="connsiteY3" fmla="*/ 0 h 1577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394408" h="157707">
                              <a:moveTo>
                                <a:pt x="275415" y="0"/>
                              </a:moveTo>
                              <a:lnTo>
                                <a:pt x="0" y="150097"/>
                              </a:lnTo>
                              <a:lnTo>
                                <a:pt x="394408" y="157707"/>
                              </a:lnTo>
                              <a:lnTo>
                                <a:pt x="275415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50000"/>
                          </a:schemeClr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" name="Freeform: Shape 48">
                          <a:extLst>
                            <a:ext uri="{FF2B5EF4-FFF2-40B4-BE49-F238E27FC236}">
                              <a16:creationId xmlns="" xmlns:a16="http://schemas.microsoft.com/office/drawing/2014/main" id="{0264A7DD-6C0C-CF7E-59FC-8769BFF659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49698" y="5215816"/>
                          <a:ext cx="1586463" cy="2373441"/>
                        </a:xfrm>
                        <a:custGeom>
                          <a:avLst/>
                          <a:gdLst>
                            <a:gd name="connsiteX0" fmla="*/ 552450 w 552450"/>
                            <a:gd name="connsiteY0" fmla="*/ 0 h 847725"/>
                            <a:gd name="connsiteX1" fmla="*/ 0 w 552450"/>
                            <a:gd name="connsiteY1" fmla="*/ 114300 h 847725"/>
                            <a:gd name="connsiteX2" fmla="*/ 523875 w 552450"/>
                            <a:gd name="connsiteY2" fmla="*/ 847725 h 847725"/>
                            <a:gd name="connsiteX3" fmla="*/ 552450 w 552450"/>
                            <a:gd name="connsiteY3" fmla="*/ 0 h 847725"/>
                            <a:gd name="connsiteX0" fmla="*/ 552450 w 552450"/>
                            <a:gd name="connsiteY0" fmla="*/ 0 h 826497"/>
                            <a:gd name="connsiteX1" fmla="*/ 0 w 552450"/>
                            <a:gd name="connsiteY1" fmla="*/ 114300 h 826497"/>
                            <a:gd name="connsiteX2" fmla="*/ 502647 w 552450"/>
                            <a:gd name="connsiteY2" fmla="*/ 826497 h 826497"/>
                            <a:gd name="connsiteX3" fmla="*/ 552450 w 552450"/>
                            <a:gd name="connsiteY3" fmla="*/ 0 h 82649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552450" h="826497">
                              <a:moveTo>
                                <a:pt x="552450" y="0"/>
                              </a:moveTo>
                              <a:lnTo>
                                <a:pt x="0" y="114300"/>
                              </a:lnTo>
                              <a:lnTo>
                                <a:pt x="502647" y="826497"/>
                              </a:lnTo>
                              <a:lnTo>
                                <a:pt x="552450" y="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accent1">
                                <a:lumMod val="75000"/>
                              </a:schemeClr>
                            </a:gs>
                            <a:gs pos="100000">
                              <a:schemeClr val="accent1">
                                <a:lumMod val="75000"/>
                              </a:schemeClr>
                            </a:gs>
                          </a:gsLst>
                          <a:lin ang="19200000" scaled="0"/>
                        </a:gra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0" name="Freeform: Shape 49">
                          <a:extLst>
                            <a:ext uri="{FF2B5EF4-FFF2-40B4-BE49-F238E27FC236}">
                              <a16:creationId xmlns="" xmlns:a16="http://schemas.microsoft.com/office/drawing/2014/main" id="{4F847A72-CA5D-ADC5-324F-6E9962D271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71174" y="2566277"/>
                          <a:ext cx="3530804" cy="3853064"/>
                        </a:xfrm>
                        <a:custGeom>
                          <a:avLst/>
                          <a:gdLst>
                            <a:gd name="connsiteX0" fmla="*/ 1019175 w 1019175"/>
                            <a:gd name="connsiteY0" fmla="*/ 0 h 1390650"/>
                            <a:gd name="connsiteX1" fmla="*/ 0 w 1019175"/>
                            <a:gd name="connsiteY1" fmla="*/ 295275 h 1390650"/>
                            <a:gd name="connsiteX2" fmla="*/ 19050 w 1019175"/>
                            <a:gd name="connsiteY2" fmla="*/ 1390650 h 1390650"/>
                            <a:gd name="connsiteX3" fmla="*/ 1019175 w 1019175"/>
                            <a:gd name="connsiteY3" fmla="*/ 0 h 1390650"/>
                            <a:gd name="connsiteX0" fmla="*/ 1113905 w 1113905"/>
                            <a:gd name="connsiteY0" fmla="*/ 0 h 1390650"/>
                            <a:gd name="connsiteX1" fmla="*/ 0 w 1113905"/>
                            <a:gd name="connsiteY1" fmla="*/ 643150 h 1390650"/>
                            <a:gd name="connsiteX2" fmla="*/ 113780 w 1113905"/>
                            <a:gd name="connsiteY2" fmla="*/ 1390650 h 1390650"/>
                            <a:gd name="connsiteX3" fmla="*/ 1113905 w 1113905"/>
                            <a:gd name="connsiteY3" fmla="*/ 0 h 1390650"/>
                            <a:gd name="connsiteX0" fmla="*/ 1229522 w 1229522"/>
                            <a:gd name="connsiteY0" fmla="*/ 0 h 1341742"/>
                            <a:gd name="connsiteX1" fmla="*/ 0 w 1229522"/>
                            <a:gd name="connsiteY1" fmla="*/ 594242 h 1341742"/>
                            <a:gd name="connsiteX2" fmla="*/ 113780 w 1229522"/>
                            <a:gd name="connsiteY2" fmla="*/ 1341742 h 1341742"/>
                            <a:gd name="connsiteX3" fmla="*/ 1229522 w 1229522"/>
                            <a:gd name="connsiteY3" fmla="*/ 0 h 13417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229522" h="1341742">
                              <a:moveTo>
                                <a:pt x="1229522" y="0"/>
                              </a:moveTo>
                              <a:lnTo>
                                <a:pt x="0" y="594242"/>
                              </a:lnTo>
                              <a:lnTo>
                                <a:pt x="113780" y="1341742"/>
                              </a:lnTo>
                              <a:lnTo>
                                <a:pt x="1229522" y="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accent1">
                                <a:lumMod val="90000"/>
                              </a:schemeClr>
                            </a:gs>
                            <a:gs pos="100000">
                              <a:schemeClr val="accent1">
                                <a:lumMod val="90000"/>
                              </a:schemeClr>
                            </a:gs>
                          </a:gsLst>
                          <a:lin ang="19200000" scaled="0"/>
                        </a:gra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" name="Freeform: Shape 50">
                          <a:extLst>
                            <a:ext uri="{FF2B5EF4-FFF2-40B4-BE49-F238E27FC236}">
                              <a16:creationId xmlns="" xmlns:a16="http://schemas.microsoft.com/office/drawing/2014/main" id="{48D0A54D-4731-2909-1ADC-1CF1B3B050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85440" y="3324702"/>
                          <a:ext cx="2667179" cy="4626397"/>
                        </a:xfrm>
                        <a:custGeom>
                          <a:avLst/>
                          <a:gdLst>
                            <a:gd name="connsiteX0" fmla="*/ 528637 w 928687"/>
                            <a:gd name="connsiteY0" fmla="*/ 1628775 h 1628775"/>
                            <a:gd name="connsiteX1" fmla="*/ 0 w 928687"/>
                            <a:gd name="connsiteY1" fmla="*/ 1500188 h 1628775"/>
                            <a:gd name="connsiteX2" fmla="*/ 71437 w 928687"/>
                            <a:gd name="connsiteY2" fmla="*/ 0 h 1628775"/>
                            <a:gd name="connsiteX3" fmla="*/ 928687 w 928687"/>
                            <a:gd name="connsiteY3" fmla="*/ 1271588 h 1628775"/>
                            <a:gd name="connsiteX4" fmla="*/ 528637 w 928687"/>
                            <a:gd name="connsiteY4" fmla="*/ 1628775 h 1628775"/>
                            <a:gd name="connsiteX0" fmla="*/ 542925 w 942975"/>
                            <a:gd name="connsiteY0" fmla="*/ 1304925 h 1304925"/>
                            <a:gd name="connsiteX1" fmla="*/ 14288 w 942975"/>
                            <a:gd name="connsiteY1" fmla="*/ 1176338 h 1304925"/>
                            <a:gd name="connsiteX2" fmla="*/ 0 w 942975"/>
                            <a:gd name="connsiteY2" fmla="*/ 0 h 1304925"/>
                            <a:gd name="connsiteX3" fmla="*/ 942975 w 942975"/>
                            <a:gd name="connsiteY3" fmla="*/ 947738 h 1304925"/>
                            <a:gd name="connsiteX4" fmla="*/ 542925 w 942975"/>
                            <a:gd name="connsiteY4" fmla="*/ 1304925 h 1304925"/>
                            <a:gd name="connsiteX0" fmla="*/ 528637 w 928687"/>
                            <a:gd name="connsiteY0" fmla="*/ 1581150 h 1581150"/>
                            <a:gd name="connsiteX1" fmla="*/ 0 w 928687"/>
                            <a:gd name="connsiteY1" fmla="*/ 1452563 h 1581150"/>
                            <a:gd name="connsiteX2" fmla="*/ 61912 w 928687"/>
                            <a:gd name="connsiteY2" fmla="*/ 0 h 1581150"/>
                            <a:gd name="connsiteX3" fmla="*/ 928687 w 928687"/>
                            <a:gd name="connsiteY3" fmla="*/ 1223963 h 1581150"/>
                            <a:gd name="connsiteX4" fmla="*/ 528637 w 928687"/>
                            <a:gd name="connsiteY4" fmla="*/ 1581150 h 1581150"/>
                            <a:gd name="connsiteX0" fmla="*/ 528637 w 928687"/>
                            <a:gd name="connsiteY0" fmla="*/ 1619250 h 1619250"/>
                            <a:gd name="connsiteX1" fmla="*/ 0 w 928687"/>
                            <a:gd name="connsiteY1" fmla="*/ 1490663 h 1619250"/>
                            <a:gd name="connsiteX2" fmla="*/ 42862 w 928687"/>
                            <a:gd name="connsiteY2" fmla="*/ 0 h 1619250"/>
                            <a:gd name="connsiteX3" fmla="*/ 928687 w 928687"/>
                            <a:gd name="connsiteY3" fmla="*/ 1262063 h 1619250"/>
                            <a:gd name="connsiteX4" fmla="*/ 528637 w 928687"/>
                            <a:gd name="connsiteY4" fmla="*/ 1619250 h 1619250"/>
                            <a:gd name="connsiteX0" fmla="*/ 528637 w 928687"/>
                            <a:gd name="connsiteY0" fmla="*/ 1614196 h 1614196"/>
                            <a:gd name="connsiteX1" fmla="*/ 0 w 928687"/>
                            <a:gd name="connsiteY1" fmla="*/ 1485609 h 1614196"/>
                            <a:gd name="connsiteX2" fmla="*/ 47916 w 928687"/>
                            <a:gd name="connsiteY2" fmla="*/ 0 h 1614196"/>
                            <a:gd name="connsiteX3" fmla="*/ 928687 w 928687"/>
                            <a:gd name="connsiteY3" fmla="*/ 1257009 h 1614196"/>
                            <a:gd name="connsiteX4" fmla="*/ 528637 w 928687"/>
                            <a:gd name="connsiteY4" fmla="*/ 1614196 h 1614196"/>
                            <a:gd name="connsiteX0" fmla="*/ 528637 w 928687"/>
                            <a:gd name="connsiteY0" fmla="*/ 1442351 h 1442351"/>
                            <a:gd name="connsiteX1" fmla="*/ 0 w 928687"/>
                            <a:gd name="connsiteY1" fmla="*/ 1313764 h 1442351"/>
                            <a:gd name="connsiteX2" fmla="*/ 2427 w 928687"/>
                            <a:gd name="connsiteY2" fmla="*/ 0 h 1442351"/>
                            <a:gd name="connsiteX3" fmla="*/ 928687 w 928687"/>
                            <a:gd name="connsiteY3" fmla="*/ 1085164 h 1442351"/>
                            <a:gd name="connsiteX4" fmla="*/ 528637 w 928687"/>
                            <a:gd name="connsiteY4" fmla="*/ 1442351 h 1442351"/>
                            <a:gd name="connsiteX0" fmla="*/ 528637 w 928687"/>
                            <a:gd name="connsiteY0" fmla="*/ 1624305 h 1624305"/>
                            <a:gd name="connsiteX1" fmla="*/ 0 w 928687"/>
                            <a:gd name="connsiteY1" fmla="*/ 1495718 h 1624305"/>
                            <a:gd name="connsiteX2" fmla="*/ 47916 w 928687"/>
                            <a:gd name="connsiteY2" fmla="*/ 0 h 1624305"/>
                            <a:gd name="connsiteX3" fmla="*/ 928687 w 928687"/>
                            <a:gd name="connsiteY3" fmla="*/ 1267118 h 1624305"/>
                            <a:gd name="connsiteX4" fmla="*/ 528637 w 928687"/>
                            <a:gd name="connsiteY4" fmla="*/ 1624305 h 1624305"/>
                            <a:gd name="connsiteX0" fmla="*/ 528637 w 928687"/>
                            <a:gd name="connsiteY0" fmla="*/ 1616345 h 1616345"/>
                            <a:gd name="connsiteX1" fmla="*/ 0 w 928687"/>
                            <a:gd name="connsiteY1" fmla="*/ 1487758 h 1616345"/>
                            <a:gd name="connsiteX2" fmla="*/ 53223 w 928687"/>
                            <a:gd name="connsiteY2" fmla="*/ 0 h 1616345"/>
                            <a:gd name="connsiteX3" fmla="*/ 928687 w 928687"/>
                            <a:gd name="connsiteY3" fmla="*/ 1259158 h 1616345"/>
                            <a:gd name="connsiteX4" fmla="*/ 528637 w 928687"/>
                            <a:gd name="connsiteY4" fmla="*/ 1616345 h 1616345"/>
                            <a:gd name="connsiteX0" fmla="*/ 528637 w 928687"/>
                            <a:gd name="connsiteY0" fmla="*/ 1618998 h 1618998"/>
                            <a:gd name="connsiteX1" fmla="*/ 0 w 928687"/>
                            <a:gd name="connsiteY1" fmla="*/ 1490411 h 1618998"/>
                            <a:gd name="connsiteX2" fmla="*/ 55877 w 928687"/>
                            <a:gd name="connsiteY2" fmla="*/ 0 h 1618998"/>
                            <a:gd name="connsiteX3" fmla="*/ 928687 w 928687"/>
                            <a:gd name="connsiteY3" fmla="*/ 1261811 h 1618998"/>
                            <a:gd name="connsiteX4" fmla="*/ 528637 w 928687"/>
                            <a:gd name="connsiteY4" fmla="*/ 1618998 h 1618998"/>
                            <a:gd name="connsiteX0" fmla="*/ 528637 w 928687"/>
                            <a:gd name="connsiteY0" fmla="*/ 1611038 h 1611038"/>
                            <a:gd name="connsiteX1" fmla="*/ 0 w 928687"/>
                            <a:gd name="connsiteY1" fmla="*/ 1482451 h 1611038"/>
                            <a:gd name="connsiteX2" fmla="*/ 50570 w 928687"/>
                            <a:gd name="connsiteY2" fmla="*/ 0 h 1611038"/>
                            <a:gd name="connsiteX3" fmla="*/ 928687 w 928687"/>
                            <a:gd name="connsiteY3" fmla="*/ 1253851 h 1611038"/>
                            <a:gd name="connsiteX4" fmla="*/ 528637 w 928687"/>
                            <a:gd name="connsiteY4" fmla="*/ 1611038 h 1611038"/>
                            <a:gd name="connsiteX0" fmla="*/ 536444 w 936494"/>
                            <a:gd name="connsiteY0" fmla="*/ 1597771 h 1597771"/>
                            <a:gd name="connsiteX1" fmla="*/ 7807 w 936494"/>
                            <a:gd name="connsiteY1" fmla="*/ 1469184 h 1597771"/>
                            <a:gd name="connsiteX2" fmla="*/ 0 w 936494"/>
                            <a:gd name="connsiteY2" fmla="*/ 0 h 1597771"/>
                            <a:gd name="connsiteX3" fmla="*/ 936494 w 936494"/>
                            <a:gd name="connsiteY3" fmla="*/ 1240584 h 1597771"/>
                            <a:gd name="connsiteX4" fmla="*/ 536444 w 936494"/>
                            <a:gd name="connsiteY4" fmla="*/ 1597771 h 1597771"/>
                            <a:gd name="connsiteX0" fmla="*/ 528735 w 928785"/>
                            <a:gd name="connsiteY0" fmla="*/ 1611038 h 1611038"/>
                            <a:gd name="connsiteX1" fmla="*/ 98 w 928785"/>
                            <a:gd name="connsiteY1" fmla="*/ 1482451 h 1611038"/>
                            <a:gd name="connsiteX2" fmla="*/ 45361 w 928785"/>
                            <a:gd name="connsiteY2" fmla="*/ 0 h 1611038"/>
                            <a:gd name="connsiteX3" fmla="*/ 928785 w 928785"/>
                            <a:gd name="connsiteY3" fmla="*/ 1253851 h 1611038"/>
                            <a:gd name="connsiteX4" fmla="*/ 528735 w 928785"/>
                            <a:gd name="connsiteY4" fmla="*/ 1611038 h 16110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928785" h="1611038">
                              <a:moveTo>
                                <a:pt x="528735" y="1611038"/>
                              </a:moveTo>
                              <a:lnTo>
                                <a:pt x="98" y="1482451"/>
                              </a:lnTo>
                              <a:cubicBezTo>
                                <a:pt x="-2504" y="992723"/>
                                <a:pt x="47963" y="489728"/>
                                <a:pt x="45361" y="0"/>
                              </a:cubicBezTo>
                              <a:lnTo>
                                <a:pt x="928785" y="1253851"/>
                              </a:lnTo>
                              <a:lnTo>
                                <a:pt x="528735" y="161103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90000"/>
                          </a:schemeClr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" name="Freeform: Shape 51">
                          <a:extLst>
                            <a:ext uri="{FF2B5EF4-FFF2-40B4-BE49-F238E27FC236}">
                              <a16:creationId xmlns="" xmlns:a16="http://schemas.microsoft.com/office/drawing/2014/main" id="{AE076777-E395-A2E6-2916-D1B0306594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08808" y="479821"/>
                          <a:ext cx="2543813" cy="6474124"/>
                        </a:xfrm>
                        <a:custGeom>
                          <a:avLst/>
                          <a:gdLst>
                            <a:gd name="connsiteX0" fmla="*/ 0 w 885825"/>
                            <a:gd name="connsiteY0" fmla="*/ 914400 h 2171700"/>
                            <a:gd name="connsiteX1" fmla="*/ 871538 w 885825"/>
                            <a:gd name="connsiteY1" fmla="*/ 0 h 2171700"/>
                            <a:gd name="connsiteX2" fmla="*/ 885825 w 885825"/>
                            <a:gd name="connsiteY2" fmla="*/ 2171700 h 2171700"/>
                            <a:gd name="connsiteX3" fmla="*/ 0 w 885825"/>
                            <a:gd name="connsiteY3" fmla="*/ 914400 h 2171700"/>
                            <a:gd name="connsiteX0" fmla="*/ 0 w 885825"/>
                            <a:gd name="connsiteY0" fmla="*/ 997167 h 2254467"/>
                            <a:gd name="connsiteX1" fmla="*/ 675879 w 885825"/>
                            <a:gd name="connsiteY1" fmla="*/ 0 h 2254467"/>
                            <a:gd name="connsiteX2" fmla="*/ 885825 w 885825"/>
                            <a:gd name="connsiteY2" fmla="*/ 2254467 h 2254467"/>
                            <a:gd name="connsiteX3" fmla="*/ 0 w 885825"/>
                            <a:gd name="connsiteY3" fmla="*/ 997167 h 22544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885825" h="2254467">
                              <a:moveTo>
                                <a:pt x="0" y="997167"/>
                              </a:moveTo>
                              <a:lnTo>
                                <a:pt x="675879" y="0"/>
                              </a:lnTo>
                              <a:cubicBezTo>
                                <a:pt x="680641" y="723900"/>
                                <a:pt x="881063" y="1530567"/>
                                <a:pt x="885825" y="2254467"/>
                              </a:cubicBezTo>
                              <a:lnTo>
                                <a:pt x="0" y="99716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4" name="Прямоугольник 3"/>
                  <p:cNvSpPr/>
                  <p:nvPr/>
                </p:nvSpPr>
                <p:spPr>
                  <a:xfrm>
                    <a:off x="7424818" y="4095976"/>
                    <a:ext cx="3777594" cy="224676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20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модерировать</a:t>
                    </a:r>
                    <a:r>
                      <a: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 поведение участников во время проведения дискуссий (активизировать участников к обсуждению и удерживать обсуждение в русле проблематики)</a:t>
                    </a:r>
                  </a:p>
                </p:txBody>
              </p:sp>
              <p:cxnSp>
                <p:nvCxnSpPr>
                  <p:cNvPr id="26" name="Straight Connector 36">
                    <a:extLst>
                      <a:ext uri="{FF2B5EF4-FFF2-40B4-BE49-F238E27FC236}">
                        <a16:creationId xmlns="" xmlns:a16="http://schemas.microsoft.com/office/drawing/2014/main" id="{B9A690AC-0FB3-C34F-733F-0A5D02D9C7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817472" y="1922446"/>
                    <a:ext cx="681181" cy="663618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TextBox 28">
                    <a:extLst>
                      <a:ext uri="{FF2B5EF4-FFF2-40B4-BE49-F238E27FC236}">
                        <a16:creationId xmlns="" xmlns:a16="http://schemas.microsoft.com/office/drawing/2014/main" id="{CDFDD7F4-A2B2-AD13-0ED1-975FFD8E8D18}"/>
                      </a:ext>
                    </a:extLst>
                  </p:cNvPr>
                  <p:cNvSpPr txBox="1"/>
                  <p:nvPr/>
                </p:nvSpPr>
                <p:spPr>
                  <a:xfrm>
                    <a:off x="6413517" y="1078658"/>
                    <a:ext cx="4931617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уметь самостоятельно конструировать дискуссионные ситуации</a:t>
                    </a:r>
                  </a:p>
                </p:txBody>
              </p:sp>
              <p:sp>
                <p:nvSpPr>
                  <p:cNvPr id="9" name="Прямоугольник 8"/>
                  <p:cNvSpPr/>
                  <p:nvPr/>
                </p:nvSpPr>
                <p:spPr>
                  <a:xfrm>
                    <a:off x="936683" y="1792190"/>
                    <a:ext cx="3185618" cy="70788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владеть принципами проведения дебатов</a:t>
                    </a:r>
                  </a:p>
                </p:txBody>
              </p:sp>
              <p:cxnSp>
                <p:nvCxnSpPr>
                  <p:cNvPr id="36" name="Straight Connector 36">
                    <a:extLst>
                      <a:ext uri="{FF2B5EF4-FFF2-40B4-BE49-F238E27FC236}">
                        <a16:creationId xmlns="" xmlns:a16="http://schemas.microsoft.com/office/drawing/2014/main" id="{05A545E1-DB2A-43C6-9F92-EA1E267B13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37348" y="2601006"/>
                    <a:ext cx="577011" cy="354947"/>
                  </a:xfrm>
                  <a:prstGeom prst="line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9" name="Группа 38"/>
                  <p:cNvGrpSpPr/>
                  <p:nvPr/>
                </p:nvGrpSpPr>
                <p:grpSpPr>
                  <a:xfrm>
                    <a:off x="10735377" y="1452659"/>
                    <a:ext cx="701031" cy="701031"/>
                    <a:chOff x="10643273" y="3954744"/>
                    <a:chExt cx="701031" cy="701031"/>
                  </a:xfrm>
                </p:grpSpPr>
                <p:sp>
                  <p:nvSpPr>
                    <p:cNvPr id="42" name="Donut 59">
                      <a:extLst>
                        <a:ext uri="{FF2B5EF4-FFF2-40B4-BE49-F238E27FC236}">
                          <a16:creationId xmlns="" xmlns:a16="http://schemas.microsoft.com/office/drawing/2014/main" id="{34F4E1FE-C941-D0A0-063F-6C17F3A43A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43273" y="3954744"/>
                      <a:ext cx="701031" cy="701031"/>
                    </a:xfrm>
                    <a:prstGeom prst="donut">
                      <a:avLst>
                        <a:gd name="adj" fmla="val 8736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3" name="Frame 17">
                      <a:extLst>
                        <a:ext uri="{FF2B5EF4-FFF2-40B4-BE49-F238E27FC236}">
                          <a16:creationId xmlns="" xmlns:a16="http://schemas.microsoft.com/office/drawing/2014/main" id="{84C304EF-4F96-4C23-8DF3-9BC36BDA6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46408" y="4157879"/>
                      <a:ext cx="294760" cy="294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0000" h="3240000">
                          <a:moveTo>
                            <a:pt x="415456" y="380544"/>
                          </a:moveTo>
                          <a:lnTo>
                            <a:pt x="415456" y="385333"/>
                          </a:lnTo>
                          <a:lnTo>
                            <a:pt x="385333" y="385333"/>
                          </a:lnTo>
                          <a:lnTo>
                            <a:pt x="385333" y="2854667"/>
                          </a:lnTo>
                          <a:lnTo>
                            <a:pt x="1529120" y="2854667"/>
                          </a:lnTo>
                          <a:cubicBezTo>
                            <a:pt x="1267123" y="2430711"/>
                            <a:pt x="997530" y="1721825"/>
                            <a:pt x="436017" y="1672600"/>
                          </a:cubicBezTo>
                          <a:lnTo>
                            <a:pt x="600235" y="1185112"/>
                          </a:lnTo>
                          <a:cubicBezTo>
                            <a:pt x="1132790" y="1359573"/>
                            <a:pt x="1278822" y="1550851"/>
                            <a:pt x="1544730" y="1923929"/>
                          </a:cubicBezTo>
                          <a:cubicBezTo>
                            <a:pt x="1789452" y="1379400"/>
                            <a:pt x="1927092" y="1088696"/>
                            <a:pt x="2233403" y="596568"/>
                          </a:cubicBezTo>
                          <a:lnTo>
                            <a:pt x="2770666" y="596568"/>
                          </a:lnTo>
                          <a:cubicBezTo>
                            <a:pt x="2331495" y="1220469"/>
                            <a:pt x="1907612" y="2113878"/>
                            <a:pt x="1578489" y="2854667"/>
                          </a:cubicBezTo>
                          <a:lnTo>
                            <a:pt x="2854667" y="2854667"/>
                          </a:lnTo>
                          <a:lnTo>
                            <a:pt x="2854667" y="596568"/>
                          </a:lnTo>
                          <a:lnTo>
                            <a:pt x="2858395" y="596568"/>
                          </a:lnTo>
                          <a:lnTo>
                            <a:pt x="2858395" y="380544"/>
                          </a:lnTo>
                          <a:close/>
                          <a:moveTo>
                            <a:pt x="0" y="0"/>
                          </a:moveTo>
                          <a:lnTo>
                            <a:pt x="3240000" y="0"/>
                          </a:lnTo>
                          <a:lnTo>
                            <a:pt x="3240000" y="3240000"/>
                          </a:lnTo>
                          <a:lnTo>
                            <a:pt x="0" y="32400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4" name="Группа 43"/>
                  <p:cNvGrpSpPr/>
                  <p:nvPr/>
                </p:nvGrpSpPr>
                <p:grpSpPr>
                  <a:xfrm>
                    <a:off x="131819" y="2032254"/>
                    <a:ext cx="701031" cy="701031"/>
                    <a:chOff x="10643273" y="3954744"/>
                    <a:chExt cx="701031" cy="701031"/>
                  </a:xfrm>
                </p:grpSpPr>
                <p:sp>
                  <p:nvSpPr>
                    <p:cNvPr id="45" name="Donut 59">
                      <a:extLst>
                        <a:ext uri="{FF2B5EF4-FFF2-40B4-BE49-F238E27FC236}">
                          <a16:creationId xmlns="" xmlns:a16="http://schemas.microsoft.com/office/drawing/2014/main" id="{34F4E1FE-C941-D0A0-063F-6C17F3A43A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43273" y="3954744"/>
                      <a:ext cx="701031" cy="701031"/>
                    </a:xfrm>
                    <a:prstGeom prst="donut">
                      <a:avLst>
                        <a:gd name="adj" fmla="val 8736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7" name="Frame 17">
                      <a:extLst>
                        <a:ext uri="{FF2B5EF4-FFF2-40B4-BE49-F238E27FC236}">
                          <a16:creationId xmlns="" xmlns:a16="http://schemas.microsoft.com/office/drawing/2014/main" id="{84C304EF-4F96-4C23-8DF3-9BC36BDA6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46408" y="4157879"/>
                      <a:ext cx="294760" cy="294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0000" h="3240000">
                          <a:moveTo>
                            <a:pt x="415456" y="380544"/>
                          </a:moveTo>
                          <a:lnTo>
                            <a:pt x="415456" y="385333"/>
                          </a:lnTo>
                          <a:lnTo>
                            <a:pt x="385333" y="385333"/>
                          </a:lnTo>
                          <a:lnTo>
                            <a:pt x="385333" y="2854667"/>
                          </a:lnTo>
                          <a:lnTo>
                            <a:pt x="1529120" y="2854667"/>
                          </a:lnTo>
                          <a:cubicBezTo>
                            <a:pt x="1267123" y="2430711"/>
                            <a:pt x="997530" y="1721825"/>
                            <a:pt x="436017" y="1672600"/>
                          </a:cubicBezTo>
                          <a:lnTo>
                            <a:pt x="600235" y="1185112"/>
                          </a:lnTo>
                          <a:cubicBezTo>
                            <a:pt x="1132790" y="1359573"/>
                            <a:pt x="1278822" y="1550851"/>
                            <a:pt x="1544730" y="1923929"/>
                          </a:cubicBezTo>
                          <a:cubicBezTo>
                            <a:pt x="1789452" y="1379400"/>
                            <a:pt x="1927092" y="1088696"/>
                            <a:pt x="2233403" y="596568"/>
                          </a:cubicBezTo>
                          <a:lnTo>
                            <a:pt x="2770666" y="596568"/>
                          </a:lnTo>
                          <a:cubicBezTo>
                            <a:pt x="2331495" y="1220469"/>
                            <a:pt x="1907612" y="2113878"/>
                            <a:pt x="1578489" y="2854667"/>
                          </a:cubicBezTo>
                          <a:lnTo>
                            <a:pt x="2854667" y="2854667"/>
                          </a:lnTo>
                          <a:lnTo>
                            <a:pt x="2854667" y="596568"/>
                          </a:lnTo>
                          <a:lnTo>
                            <a:pt x="2858395" y="596568"/>
                          </a:lnTo>
                          <a:lnTo>
                            <a:pt x="2858395" y="380544"/>
                          </a:lnTo>
                          <a:close/>
                          <a:moveTo>
                            <a:pt x="0" y="0"/>
                          </a:moveTo>
                          <a:lnTo>
                            <a:pt x="3240000" y="0"/>
                          </a:lnTo>
                          <a:lnTo>
                            <a:pt x="3240000" y="3240000"/>
                          </a:lnTo>
                          <a:lnTo>
                            <a:pt x="0" y="32400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2777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8818" y="79083"/>
            <a:ext cx="11663423" cy="109518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</a:rPr>
              <a:t>ПЕРСОНАЛЬНАЯ КАРТА СТУДЕНТА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64672" y="1927966"/>
            <a:ext cx="11267569" cy="3959084"/>
            <a:chOff x="722009" y="2178337"/>
            <a:chExt cx="11267569" cy="395908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19D87026-F74B-45CF-8F86-D020742CA0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0298" y="2623457"/>
              <a:ext cx="7023490" cy="23796"/>
            </a:xfrm>
            <a:prstGeom prst="line">
              <a:avLst/>
            </a:prstGeom>
            <a:ln w="254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Группа 9"/>
            <p:cNvGrpSpPr/>
            <p:nvPr/>
          </p:nvGrpSpPr>
          <p:grpSpPr>
            <a:xfrm>
              <a:off x="11141168" y="2296737"/>
              <a:ext cx="701031" cy="701031"/>
              <a:chOff x="11141168" y="2296737"/>
              <a:chExt cx="701031" cy="701031"/>
            </a:xfrm>
          </p:grpSpPr>
          <p:sp>
            <p:nvSpPr>
              <p:cNvPr id="46" name="Donut 59">
                <a:extLst>
                  <a:ext uri="{FF2B5EF4-FFF2-40B4-BE49-F238E27FC236}">
                    <a16:creationId xmlns="" xmlns:a16="http://schemas.microsoft.com/office/drawing/2014/main" id="{34F4E1FE-C941-D0A0-063F-6C17F3A43A87}"/>
                  </a:ext>
                </a:extLst>
              </p:cNvPr>
              <p:cNvSpPr/>
              <p:nvPr/>
            </p:nvSpPr>
            <p:spPr>
              <a:xfrm>
                <a:off x="11141168" y="2296737"/>
                <a:ext cx="701031" cy="701031"/>
              </a:xfrm>
              <a:prstGeom prst="donut">
                <a:avLst>
                  <a:gd name="adj" fmla="val 873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ame 17">
                <a:extLst>
                  <a:ext uri="{FF2B5EF4-FFF2-40B4-BE49-F238E27FC236}">
                    <a16:creationId xmlns="" xmlns:a16="http://schemas.microsoft.com/office/drawing/2014/main" id="{84C304EF-4F96-4C23-8DF3-9BC36BDA6922}"/>
                  </a:ext>
                </a:extLst>
              </p:cNvPr>
              <p:cNvSpPr/>
              <p:nvPr/>
            </p:nvSpPr>
            <p:spPr>
              <a:xfrm>
                <a:off x="11344303" y="2476077"/>
                <a:ext cx="294760" cy="294760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415456" y="380544"/>
                    </a:moveTo>
                    <a:lnTo>
                      <a:pt x="415456" y="385333"/>
                    </a:lnTo>
                    <a:lnTo>
                      <a:pt x="385333" y="385333"/>
                    </a:lnTo>
                    <a:lnTo>
                      <a:pt x="385333" y="2854667"/>
                    </a:lnTo>
                    <a:lnTo>
                      <a:pt x="1529120" y="2854667"/>
                    </a:lnTo>
                    <a:cubicBezTo>
                      <a:pt x="1267123" y="2430711"/>
                      <a:pt x="997530" y="1721825"/>
                      <a:pt x="436017" y="1672600"/>
                    </a:cubicBezTo>
                    <a:lnTo>
                      <a:pt x="600235" y="1185112"/>
                    </a:lnTo>
                    <a:cubicBezTo>
                      <a:pt x="1132790" y="1359573"/>
                      <a:pt x="1278822" y="1550851"/>
                      <a:pt x="1544730" y="1923929"/>
                    </a:cubicBezTo>
                    <a:cubicBezTo>
                      <a:pt x="1789452" y="1379400"/>
                      <a:pt x="1927092" y="1088696"/>
                      <a:pt x="2233403" y="596568"/>
                    </a:cubicBezTo>
                    <a:lnTo>
                      <a:pt x="2770666" y="596568"/>
                    </a:lnTo>
                    <a:cubicBezTo>
                      <a:pt x="2331495" y="1220469"/>
                      <a:pt x="1907612" y="2113878"/>
                      <a:pt x="1578489" y="2854667"/>
                    </a:cubicBezTo>
                    <a:lnTo>
                      <a:pt x="2854667" y="2854667"/>
                    </a:lnTo>
                    <a:lnTo>
                      <a:pt x="2854667" y="596568"/>
                    </a:lnTo>
                    <a:lnTo>
                      <a:pt x="2858395" y="596568"/>
                    </a:lnTo>
                    <a:lnTo>
                      <a:pt x="2858395" y="380544"/>
                    </a:lnTo>
                    <a:close/>
                    <a:moveTo>
                      <a:pt x="0" y="0"/>
                    </a:moveTo>
                    <a:lnTo>
                      <a:pt x="3240000" y="0"/>
                    </a:lnTo>
                    <a:lnTo>
                      <a:pt x="3240000" y="3240000"/>
                    </a:lnTo>
                    <a:lnTo>
                      <a:pt x="0" y="32400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722009" y="2178337"/>
              <a:ext cx="3997270" cy="3959084"/>
              <a:chOff x="3917694" y="2538754"/>
              <a:chExt cx="3013123" cy="3015239"/>
            </a:xfrm>
          </p:grpSpPr>
          <p:sp>
            <p:nvSpPr>
              <p:cNvPr id="32" name="Donut 1">
                <a:extLst>
                  <a:ext uri="{FF2B5EF4-FFF2-40B4-BE49-F238E27FC236}">
                    <a16:creationId xmlns="" xmlns:a16="http://schemas.microsoft.com/office/drawing/2014/main" id="{1B6717BA-E5A2-4F1C-899D-6ABFCCBBE942}"/>
                  </a:ext>
                </a:extLst>
              </p:cNvPr>
              <p:cNvSpPr/>
              <p:nvPr/>
            </p:nvSpPr>
            <p:spPr>
              <a:xfrm>
                <a:off x="3917694" y="2538754"/>
                <a:ext cx="3013123" cy="3015239"/>
              </a:xfrm>
              <a:prstGeom prst="donut">
                <a:avLst>
                  <a:gd name="adj" fmla="val 497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2" name="Group 52">
                <a:extLst>
                  <a:ext uri="{FF2B5EF4-FFF2-40B4-BE49-F238E27FC236}">
                    <a16:creationId xmlns="" xmlns:a16="http://schemas.microsoft.com/office/drawing/2014/main" id="{300F3855-1D5F-0BE9-FAA8-1A1F11D3AA60}"/>
                  </a:ext>
                </a:extLst>
              </p:cNvPr>
              <p:cNvGrpSpPr/>
              <p:nvPr/>
            </p:nvGrpSpPr>
            <p:grpSpPr>
              <a:xfrm>
                <a:off x="4537558" y="2796023"/>
                <a:ext cx="1952248" cy="2259105"/>
                <a:chOff x="136327" y="2284439"/>
                <a:chExt cx="6956676" cy="7851588"/>
              </a:xfrm>
            </p:grpSpPr>
            <p:sp>
              <p:nvSpPr>
                <p:cNvPr id="14" name="Freeform 2">
                  <a:extLst>
                    <a:ext uri="{FF2B5EF4-FFF2-40B4-BE49-F238E27FC236}">
                      <a16:creationId xmlns="" xmlns:a16="http://schemas.microsoft.com/office/drawing/2014/main" id="{93B804BA-45A4-E920-78FE-EF0F049EF257}"/>
                    </a:ext>
                  </a:extLst>
                </p:cNvPr>
                <p:cNvSpPr/>
                <p:nvPr/>
              </p:nvSpPr>
              <p:spPr>
                <a:xfrm>
                  <a:off x="136327" y="2284439"/>
                  <a:ext cx="6956676" cy="7851588"/>
                </a:xfrm>
                <a:custGeom>
                  <a:avLst/>
                  <a:gdLst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33775 w 4000500"/>
                    <a:gd name="connsiteY2" fmla="*/ 3314700 h 4600575"/>
                    <a:gd name="connsiteX3" fmla="*/ 3543300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43300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43300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31427 w 4000500"/>
                    <a:gd name="connsiteY4" fmla="*/ 2800019 h 4600575"/>
                    <a:gd name="connsiteX5" fmla="*/ 3724275 w 4000500"/>
                    <a:gd name="connsiteY5" fmla="*/ 2705100 h 4600575"/>
                    <a:gd name="connsiteX6" fmla="*/ 3629025 w 4000500"/>
                    <a:gd name="connsiteY6" fmla="*/ 2600325 h 4600575"/>
                    <a:gd name="connsiteX7" fmla="*/ 3752850 w 4000500"/>
                    <a:gd name="connsiteY7" fmla="*/ 2524125 h 4600575"/>
                    <a:gd name="connsiteX8" fmla="*/ 3686175 w 4000500"/>
                    <a:gd name="connsiteY8" fmla="*/ 2295525 h 4600575"/>
                    <a:gd name="connsiteX9" fmla="*/ 4000500 w 4000500"/>
                    <a:gd name="connsiteY9" fmla="*/ 2085975 h 4600575"/>
                    <a:gd name="connsiteX10" fmla="*/ 3552825 w 4000500"/>
                    <a:gd name="connsiteY10" fmla="*/ 1457325 h 4600575"/>
                    <a:gd name="connsiteX11" fmla="*/ 2028825 w 4000500"/>
                    <a:gd name="connsiteY11" fmla="*/ 0 h 4600575"/>
                    <a:gd name="connsiteX12" fmla="*/ 533400 w 4000500"/>
                    <a:gd name="connsiteY12" fmla="*/ 933450 h 4600575"/>
                    <a:gd name="connsiteX13" fmla="*/ 1028700 w 4000500"/>
                    <a:gd name="connsiteY13" fmla="*/ 2838450 h 4600575"/>
                    <a:gd name="connsiteX14" fmla="*/ 0 w 4000500"/>
                    <a:gd name="connsiteY14" fmla="*/ 4600575 h 4600575"/>
                    <a:gd name="connsiteX15" fmla="*/ 0 w 4000500"/>
                    <a:gd name="connsiteY15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712348 w 4000500"/>
                    <a:gd name="connsiteY4" fmla="*/ 2709075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712348 w 4000500"/>
                    <a:gd name="connsiteY4" fmla="*/ 2709075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712348 w 4000500"/>
                    <a:gd name="connsiteY4" fmla="*/ 2709075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66297 w 4000500"/>
                    <a:gd name="connsiteY7" fmla="*/ 2291549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66297 w 4000500"/>
                    <a:gd name="connsiteY7" fmla="*/ 2291549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66297 w 4000500"/>
                    <a:gd name="connsiteY7" fmla="*/ 2291549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66297 w 4000500"/>
                    <a:gd name="connsiteY7" fmla="*/ 2291549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12427"/>
                    <a:gd name="connsiteY0" fmla="*/ 3952875 h 4600575"/>
                    <a:gd name="connsiteX1" fmla="*/ 2632875 w 4012427"/>
                    <a:gd name="connsiteY1" fmla="*/ 3281404 h 4600575"/>
                    <a:gd name="connsiteX2" fmla="*/ 3509921 w 4012427"/>
                    <a:gd name="connsiteY2" fmla="*/ 3306749 h 4600575"/>
                    <a:gd name="connsiteX3" fmla="*/ 3555226 w 4012427"/>
                    <a:gd name="connsiteY3" fmla="*/ 2851950 h 4600575"/>
                    <a:gd name="connsiteX4" fmla="*/ 3696446 w 4012427"/>
                    <a:gd name="connsiteY4" fmla="*/ 2701124 h 4600575"/>
                    <a:gd name="connsiteX5" fmla="*/ 3664806 w 4012427"/>
                    <a:gd name="connsiteY5" fmla="*/ 2620203 h 4600575"/>
                    <a:gd name="connsiteX6" fmla="*/ 3752850 w 4012427"/>
                    <a:gd name="connsiteY6" fmla="*/ 2524125 h 4600575"/>
                    <a:gd name="connsiteX7" fmla="*/ 3666297 w 4012427"/>
                    <a:gd name="connsiteY7" fmla="*/ 2291549 h 4600575"/>
                    <a:gd name="connsiteX8" fmla="*/ 4012427 w 4012427"/>
                    <a:gd name="connsiteY8" fmla="*/ 2157537 h 4600575"/>
                    <a:gd name="connsiteX9" fmla="*/ 3552825 w 4012427"/>
                    <a:gd name="connsiteY9" fmla="*/ 1457325 h 4600575"/>
                    <a:gd name="connsiteX10" fmla="*/ 2028825 w 4012427"/>
                    <a:gd name="connsiteY10" fmla="*/ 0 h 4600575"/>
                    <a:gd name="connsiteX11" fmla="*/ 533400 w 4012427"/>
                    <a:gd name="connsiteY11" fmla="*/ 933450 h 4600575"/>
                    <a:gd name="connsiteX12" fmla="*/ 1028700 w 4012427"/>
                    <a:gd name="connsiteY12" fmla="*/ 2838450 h 4600575"/>
                    <a:gd name="connsiteX13" fmla="*/ 0 w 4012427"/>
                    <a:gd name="connsiteY13" fmla="*/ 4600575 h 4600575"/>
                    <a:gd name="connsiteX14" fmla="*/ 0 w 4012427"/>
                    <a:gd name="connsiteY14" fmla="*/ 4600575 h 4600575"/>
                    <a:gd name="connsiteX0" fmla="*/ 2428875 w 4012427"/>
                    <a:gd name="connsiteY0" fmla="*/ 3952875 h 4600575"/>
                    <a:gd name="connsiteX1" fmla="*/ 2632875 w 4012427"/>
                    <a:gd name="connsiteY1" fmla="*/ 3281404 h 4600575"/>
                    <a:gd name="connsiteX2" fmla="*/ 3509921 w 4012427"/>
                    <a:gd name="connsiteY2" fmla="*/ 3306749 h 4600575"/>
                    <a:gd name="connsiteX3" fmla="*/ 3555226 w 4012427"/>
                    <a:gd name="connsiteY3" fmla="*/ 2851950 h 4600575"/>
                    <a:gd name="connsiteX4" fmla="*/ 3696446 w 4012427"/>
                    <a:gd name="connsiteY4" fmla="*/ 2701124 h 4600575"/>
                    <a:gd name="connsiteX5" fmla="*/ 3664806 w 4012427"/>
                    <a:gd name="connsiteY5" fmla="*/ 2620203 h 4600575"/>
                    <a:gd name="connsiteX6" fmla="*/ 3752850 w 4012427"/>
                    <a:gd name="connsiteY6" fmla="*/ 2524125 h 4600575"/>
                    <a:gd name="connsiteX7" fmla="*/ 3666297 w 4012427"/>
                    <a:gd name="connsiteY7" fmla="*/ 2291549 h 4600575"/>
                    <a:gd name="connsiteX8" fmla="*/ 4012427 w 4012427"/>
                    <a:gd name="connsiteY8" fmla="*/ 2157537 h 4600575"/>
                    <a:gd name="connsiteX9" fmla="*/ 3552825 w 4012427"/>
                    <a:gd name="connsiteY9" fmla="*/ 1457325 h 4600575"/>
                    <a:gd name="connsiteX10" fmla="*/ 2028825 w 4012427"/>
                    <a:gd name="connsiteY10" fmla="*/ 0 h 4600575"/>
                    <a:gd name="connsiteX11" fmla="*/ 533400 w 4012427"/>
                    <a:gd name="connsiteY11" fmla="*/ 933450 h 4600575"/>
                    <a:gd name="connsiteX12" fmla="*/ 1028700 w 4012427"/>
                    <a:gd name="connsiteY12" fmla="*/ 2838450 h 4600575"/>
                    <a:gd name="connsiteX13" fmla="*/ 0 w 4012427"/>
                    <a:gd name="connsiteY13" fmla="*/ 4600575 h 4600575"/>
                    <a:gd name="connsiteX14" fmla="*/ 0 w 4012427"/>
                    <a:gd name="connsiteY14" fmla="*/ 4600575 h 4600575"/>
                    <a:gd name="connsiteX0" fmla="*/ 2428875 w 4024354"/>
                    <a:gd name="connsiteY0" fmla="*/ 3952875 h 4600575"/>
                    <a:gd name="connsiteX1" fmla="*/ 2632875 w 4024354"/>
                    <a:gd name="connsiteY1" fmla="*/ 3281404 h 4600575"/>
                    <a:gd name="connsiteX2" fmla="*/ 3509921 w 4024354"/>
                    <a:gd name="connsiteY2" fmla="*/ 3306749 h 4600575"/>
                    <a:gd name="connsiteX3" fmla="*/ 3555226 w 4024354"/>
                    <a:gd name="connsiteY3" fmla="*/ 2851950 h 4600575"/>
                    <a:gd name="connsiteX4" fmla="*/ 3696446 w 4024354"/>
                    <a:gd name="connsiteY4" fmla="*/ 2701124 h 4600575"/>
                    <a:gd name="connsiteX5" fmla="*/ 3664806 w 4024354"/>
                    <a:gd name="connsiteY5" fmla="*/ 2620203 h 4600575"/>
                    <a:gd name="connsiteX6" fmla="*/ 3752850 w 4024354"/>
                    <a:gd name="connsiteY6" fmla="*/ 2524125 h 4600575"/>
                    <a:gd name="connsiteX7" fmla="*/ 3666297 w 4024354"/>
                    <a:gd name="connsiteY7" fmla="*/ 2291549 h 4600575"/>
                    <a:gd name="connsiteX8" fmla="*/ 4024354 w 4024354"/>
                    <a:gd name="connsiteY8" fmla="*/ 2097902 h 4600575"/>
                    <a:gd name="connsiteX9" fmla="*/ 3552825 w 4024354"/>
                    <a:gd name="connsiteY9" fmla="*/ 1457325 h 4600575"/>
                    <a:gd name="connsiteX10" fmla="*/ 2028825 w 4024354"/>
                    <a:gd name="connsiteY10" fmla="*/ 0 h 4600575"/>
                    <a:gd name="connsiteX11" fmla="*/ 533400 w 4024354"/>
                    <a:gd name="connsiteY11" fmla="*/ 933450 h 4600575"/>
                    <a:gd name="connsiteX12" fmla="*/ 1028700 w 4024354"/>
                    <a:gd name="connsiteY12" fmla="*/ 2838450 h 4600575"/>
                    <a:gd name="connsiteX13" fmla="*/ 0 w 4024354"/>
                    <a:gd name="connsiteY13" fmla="*/ 4600575 h 4600575"/>
                    <a:gd name="connsiteX14" fmla="*/ 0 w 4024354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66297 w 4008452"/>
                    <a:gd name="connsiteY7" fmla="*/ 2291549 h 4600575"/>
                    <a:gd name="connsiteX8" fmla="*/ 4008452 w 4008452"/>
                    <a:gd name="connsiteY8" fmla="*/ 2105854 h 4600575"/>
                    <a:gd name="connsiteX9" fmla="*/ 3552825 w 4008452"/>
                    <a:gd name="connsiteY9" fmla="*/ 1457325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66297 w 4008452"/>
                    <a:gd name="connsiteY7" fmla="*/ 2291549 h 4600575"/>
                    <a:gd name="connsiteX8" fmla="*/ 4008452 w 4008452"/>
                    <a:gd name="connsiteY8" fmla="*/ 2105854 h 4600575"/>
                    <a:gd name="connsiteX9" fmla="*/ 3552825 w 4008452"/>
                    <a:gd name="connsiteY9" fmla="*/ 1457325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86175 w 4008452"/>
                    <a:gd name="connsiteY7" fmla="*/ 2315403 h 4600575"/>
                    <a:gd name="connsiteX8" fmla="*/ 4008452 w 4008452"/>
                    <a:gd name="connsiteY8" fmla="*/ 2105854 h 4600575"/>
                    <a:gd name="connsiteX9" fmla="*/ 3552825 w 4008452"/>
                    <a:gd name="connsiteY9" fmla="*/ 1457325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86175 w 4008452"/>
                    <a:gd name="connsiteY7" fmla="*/ 2315403 h 4600575"/>
                    <a:gd name="connsiteX8" fmla="*/ 4008452 w 4008452"/>
                    <a:gd name="connsiteY8" fmla="*/ 2105854 h 4600575"/>
                    <a:gd name="connsiteX9" fmla="*/ 3552825 w 4008452"/>
                    <a:gd name="connsiteY9" fmla="*/ 1457325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86175 w 4008452"/>
                    <a:gd name="connsiteY7" fmla="*/ 2315403 h 4600575"/>
                    <a:gd name="connsiteX8" fmla="*/ 4008452 w 4008452"/>
                    <a:gd name="connsiteY8" fmla="*/ 2105854 h 4600575"/>
                    <a:gd name="connsiteX9" fmla="*/ 3552825 w 4008452"/>
                    <a:gd name="connsiteY9" fmla="*/ 1457325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86175 w 4008452"/>
                    <a:gd name="connsiteY7" fmla="*/ 2315403 h 4600575"/>
                    <a:gd name="connsiteX8" fmla="*/ 4008452 w 4008452"/>
                    <a:gd name="connsiteY8" fmla="*/ 2105854 h 4600575"/>
                    <a:gd name="connsiteX9" fmla="*/ 3592581 w 4008452"/>
                    <a:gd name="connsiteY9" fmla="*/ 1489130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86175 w 4008452"/>
                    <a:gd name="connsiteY7" fmla="*/ 2315403 h 4600575"/>
                    <a:gd name="connsiteX8" fmla="*/ 4008452 w 4008452"/>
                    <a:gd name="connsiteY8" fmla="*/ 2105854 h 4600575"/>
                    <a:gd name="connsiteX9" fmla="*/ 3592581 w 4008452"/>
                    <a:gd name="connsiteY9" fmla="*/ 1489130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70"/>
                    <a:gd name="connsiteY0" fmla="*/ 3952875 h 4600575"/>
                    <a:gd name="connsiteX1" fmla="*/ 2632875 w 4008470"/>
                    <a:gd name="connsiteY1" fmla="*/ 3281404 h 4600575"/>
                    <a:gd name="connsiteX2" fmla="*/ 3509921 w 4008470"/>
                    <a:gd name="connsiteY2" fmla="*/ 3306749 h 4600575"/>
                    <a:gd name="connsiteX3" fmla="*/ 3555226 w 4008470"/>
                    <a:gd name="connsiteY3" fmla="*/ 2851950 h 4600575"/>
                    <a:gd name="connsiteX4" fmla="*/ 3696446 w 4008470"/>
                    <a:gd name="connsiteY4" fmla="*/ 2701124 h 4600575"/>
                    <a:gd name="connsiteX5" fmla="*/ 3664806 w 4008470"/>
                    <a:gd name="connsiteY5" fmla="*/ 2620203 h 4600575"/>
                    <a:gd name="connsiteX6" fmla="*/ 3752850 w 4008470"/>
                    <a:gd name="connsiteY6" fmla="*/ 2524125 h 4600575"/>
                    <a:gd name="connsiteX7" fmla="*/ 3686175 w 4008470"/>
                    <a:gd name="connsiteY7" fmla="*/ 2315403 h 4600575"/>
                    <a:gd name="connsiteX8" fmla="*/ 4008452 w 4008470"/>
                    <a:gd name="connsiteY8" fmla="*/ 2105854 h 4600575"/>
                    <a:gd name="connsiteX9" fmla="*/ 3592581 w 4008470"/>
                    <a:gd name="connsiteY9" fmla="*/ 1489130 h 4600575"/>
                    <a:gd name="connsiteX10" fmla="*/ 2028825 w 4008470"/>
                    <a:gd name="connsiteY10" fmla="*/ 0 h 4600575"/>
                    <a:gd name="connsiteX11" fmla="*/ 533400 w 4008470"/>
                    <a:gd name="connsiteY11" fmla="*/ 933450 h 4600575"/>
                    <a:gd name="connsiteX12" fmla="*/ 1028700 w 4008470"/>
                    <a:gd name="connsiteY12" fmla="*/ 2838450 h 4600575"/>
                    <a:gd name="connsiteX13" fmla="*/ 0 w 4008470"/>
                    <a:gd name="connsiteY13" fmla="*/ 4600575 h 4600575"/>
                    <a:gd name="connsiteX14" fmla="*/ 0 w 4008470"/>
                    <a:gd name="connsiteY14" fmla="*/ 4600575 h 4600575"/>
                    <a:gd name="connsiteX0" fmla="*/ 2428875 w 4008470"/>
                    <a:gd name="connsiteY0" fmla="*/ 3952875 h 4600575"/>
                    <a:gd name="connsiteX1" fmla="*/ 2632875 w 4008470"/>
                    <a:gd name="connsiteY1" fmla="*/ 3281404 h 4600575"/>
                    <a:gd name="connsiteX2" fmla="*/ 3509921 w 4008470"/>
                    <a:gd name="connsiteY2" fmla="*/ 3306749 h 4600575"/>
                    <a:gd name="connsiteX3" fmla="*/ 3555226 w 4008470"/>
                    <a:gd name="connsiteY3" fmla="*/ 2851950 h 4600575"/>
                    <a:gd name="connsiteX4" fmla="*/ 3696446 w 4008470"/>
                    <a:gd name="connsiteY4" fmla="*/ 2701124 h 4600575"/>
                    <a:gd name="connsiteX5" fmla="*/ 3664806 w 4008470"/>
                    <a:gd name="connsiteY5" fmla="*/ 2620203 h 4600575"/>
                    <a:gd name="connsiteX6" fmla="*/ 3752850 w 4008470"/>
                    <a:gd name="connsiteY6" fmla="*/ 2524125 h 4600575"/>
                    <a:gd name="connsiteX7" fmla="*/ 3686175 w 4008470"/>
                    <a:gd name="connsiteY7" fmla="*/ 2315403 h 4600575"/>
                    <a:gd name="connsiteX8" fmla="*/ 4008452 w 4008470"/>
                    <a:gd name="connsiteY8" fmla="*/ 2105854 h 4600575"/>
                    <a:gd name="connsiteX9" fmla="*/ 3592581 w 4008470"/>
                    <a:gd name="connsiteY9" fmla="*/ 1489130 h 4600575"/>
                    <a:gd name="connsiteX10" fmla="*/ 2028825 w 4008470"/>
                    <a:gd name="connsiteY10" fmla="*/ 0 h 4600575"/>
                    <a:gd name="connsiteX11" fmla="*/ 533400 w 4008470"/>
                    <a:gd name="connsiteY11" fmla="*/ 933450 h 4600575"/>
                    <a:gd name="connsiteX12" fmla="*/ 1028700 w 4008470"/>
                    <a:gd name="connsiteY12" fmla="*/ 2838450 h 4600575"/>
                    <a:gd name="connsiteX13" fmla="*/ 0 w 4008470"/>
                    <a:gd name="connsiteY13" fmla="*/ 4600575 h 4600575"/>
                    <a:gd name="connsiteX14" fmla="*/ 0 w 4008470"/>
                    <a:gd name="connsiteY14" fmla="*/ 4600575 h 4600575"/>
                    <a:gd name="connsiteX0" fmla="*/ 2428875 w 4008470"/>
                    <a:gd name="connsiteY0" fmla="*/ 3952875 h 4600575"/>
                    <a:gd name="connsiteX1" fmla="*/ 2632875 w 4008470"/>
                    <a:gd name="connsiteY1" fmla="*/ 3281404 h 4600575"/>
                    <a:gd name="connsiteX2" fmla="*/ 3509921 w 4008470"/>
                    <a:gd name="connsiteY2" fmla="*/ 3306749 h 4600575"/>
                    <a:gd name="connsiteX3" fmla="*/ 3555226 w 4008470"/>
                    <a:gd name="connsiteY3" fmla="*/ 2851950 h 4600575"/>
                    <a:gd name="connsiteX4" fmla="*/ 3696446 w 4008470"/>
                    <a:gd name="connsiteY4" fmla="*/ 2701124 h 4600575"/>
                    <a:gd name="connsiteX5" fmla="*/ 3664806 w 4008470"/>
                    <a:gd name="connsiteY5" fmla="*/ 2620203 h 4600575"/>
                    <a:gd name="connsiteX6" fmla="*/ 3752850 w 4008470"/>
                    <a:gd name="connsiteY6" fmla="*/ 2524125 h 4600575"/>
                    <a:gd name="connsiteX7" fmla="*/ 3686175 w 4008470"/>
                    <a:gd name="connsiteY7" fmla="*/ 2315403 h 4600575"/>
                    <a:gd name="connsiteX8" fmla="*/ 4008452 w 4008470"/>
                    <a:gd name="connsiteY8" fmla="*/ 2105854 h 4600575"/>
                    <a:gd name="connsiteX9" fmla="*/ 3592581 w 4008470"/>
                    <a:gd name="connsiteY9" fmla="*/ 1489130 h 4600575"/>
                    <a:gd name="connsiteX10" fmla="*/ 2028825 w 4008470"/>
                    <a:gd name="connsiteY10" fmla="*/ 0 h 4600575"/>
                    <a:gd name="connsiteX11" fmla="*/ 533400 w 4008470"/>
                    <a:gd name="connsiteY11" fmla="*/ 933450 h 4600575"/>
                    <a:gd name="connsiteX12" fmla="*/ 1028700 w 4008470"/>
                    <a:gd name="connsiteY12" fmla="*/ 2838450 h 4600575"/>
                    <a:gd name="connsiteX13" fmla="*/ 0 w 4008470"/>
                    <a:gd name="connsiteY13" fmla="*/ 4600575 h 4600575"/>
                    <a:gd name="connsiteX14" fmla="*/ 0 w 4008470"/>
                    <a:gd name="connsiteY14" fmla="*/ 4600575 h 4600575"/>
                    <a:gd name="connsiteX0" fmla="*/ 2428875 w 4008470"/>
                    <a:gd name="connsiteY0" fmla="*/ 3980705 h 4628405"/>
                    <a:gd name="connsiteX1" fmla="*/ 2632875 w 4008470"/>
                    <a:gd name="connsiteY1" fmla="*/ 3309234 h 4628405"/>
                    <a:gd name="connsiteX2" fmla="*/ 3509921 w 4008470"/>
                    <a:gd name="connsiteY2" fmla="*/ 3334579 h 4628405"/>
                    <a:gd name="connsiteX3" fmla="*/ 3555226 w 4008470"/>
                    <a:gd name="connsiteY3" fmla="*/ 2879780 h 4628405"/>
                    <a:gd name="connsiteX4" fmla="*/ 3696446 w 4008470"/>
                    <a:gd name="connsiteY4" fmla="*/ 2728954 h 4628405"/>
                    <a:gd name="connsiteX5" fmla="*/ 3664806 w 4008470"/>
                    <a:gd name="connsiteY5" fmla="*/ 2648033 h 4628405"/>
                    <a:gd name="connsiteX6" fmla="*/ 3752850 w 4008470"/>
                    <a:gd name="connsiteY6" fmla="*/ 2551955 h 4628405"/>
                    <a:gd name="connsiteX7" fmla="*/ 3686175 w 4008470"/>
                    <a:gd name="connsiteY7" fmla="*/ 2343233 h 4628405"/>
                    <a:gd name="connsiteX8" fmla="*/ 4008452 w 4008470"/>
                    <a:gd name="connsiteY8" fmla="*/ 2133684 h 4628405"/>
                    <a:gd name="connsiteX9" fmla="*/ 3592581 w 4008470"/>
                    <a:gd name="connsiteY9" fmla="*/ 1516960 h 4628405"/>
                    <a:gd name="connsiteX10" fmla="*/ 2000996 w 4008470"/>
                    <a:gd name="connsiteY10" fmla="*/ 0 h 4628405"/>
                    <a:gd name="connsiteX11" fmla="*/ 533400 w 4008470"/>
                    <a:gd name="connsiteY11" fmla="*/ 961280 h 4628405"/>
                    <a:gd name="connsiteX12" fmla="*/ 1028700 w 4008470"/>
                    <a:gd name="connsiteY12" fmla="*/ 2866280 h 4628405"/>
                    <a:gd name="connsiteX13" fmla="*/ 0 w 4008470"/>
                    <a:gd name="connsiteY13" fmla="*/ 4628405 h 4628405"/>
                    <a:gd name="connsiteX14" fmla="*/ 0 w 4008470"/>
                    <a:gd name="connsiteY14" fmla="*/ 4628405 h 4628405"/>
                    <a:gd name="connsiteX0" fmla="*/ 2428875 w 4008470"/>
                    <a:gd name="connsiteY0" fmla="*/ 3980705 h 4628405"/>
                    <a:gd name="connsiteX1" fmla="*/ 2632875 w 4008470"/>
                    <a:gd name="connsiteY1" fmla="*/ 3309234 h 4628405"/>
                    <a:gd name="connsiteX2" fmla="*/ 3509921 w 4008470"/>
                    <a:gd name="connsiteY2" fmla="*/ 3334579 h 4628405"/>
                    <a:gd name="connsiteX3" fmla="*/ 3555226 w 4008470"/>
                    <a:gd name="connsiteY3" fmla="*/ 2879780 h 4628405"/>
                    <a:gd name="connsiteX4" fmla="*/ 3696446 w 4008470"/>
                    <a:gd name="connsiteY4" fmla="*/ 2728954 h 4628405"/>
                    <a:gd name="connsiteX5" fmla="*/ 3664806 w 4008470"/>
                    <a:gd name="connsiteY5" fmla="*/ 2648033 h 4628405"/>
                    <a:gd name="connsiteX6" fmla="*/ 3752850 w 4008470"/>
                    <a:gd name="connsiteY6" fmla="*/ 2551955 h 4628405"/>
                    <a:gd name="connsiteX7" fmla="*/ 3686175 w 4008470"/>
                    <a:gd name="connsiteY7" fmla="*/ 2343233 h 4628405"/>
                    <a:gd name="connsiteX8" fmla="*/ 4008452 w 4008470"/>
                    <a:gd name="connsiteY8" fmla="*/ 2133684 h 4628405"/>
                    <a:gd name="connsiteX9" fmla="*/ 3592581 w 4008470"/>
                    <a:gd name="connsiteY9" fmla="*/ 1516960 h 4628405"/>
                    <a:gd name="connsiteX10" fmla="*/ 2000996 w 4008470"/>
                    <a:gd name="connsiteY10" fmla="*/ 0 h 4628405"/>
                    <a:gd name="connsiteX11" fmla="*/ 533400 w 4008470"/>
                    <a:gd name="connsiteY11" fmla="*/ 961280 h 4628405"/>
                    <a:gd name="connsiteX12" fmla="*/ 1028700 w 4008470"/>
                    <a:gd name="connsiteY12" fmla="*/ 2866280 h 4628405"/>
                    <a:gd name="connsiteX13" fmla="*/ 0 w 4008470"/>
                    <a:gd name="connsiteY13" fmla="*/ 4628405 h 4628405"/>
                    <a:gd name="connsiteX14" fmla="*/ 0 w 4008470"/>
                    <a:gd name="connsiteY14" fmla="*/ 4628405 h 4628405"/>
                    <a:gd name="connsiteX0" fmla="*/ 2428875 w 4008470"/>
                    <a:gd name="connsiteY0" fmla="*/ 3980705 h 4628405"/>
                    <a:gd name="connsiteX1" fmla="*/ 2632875 w 4008470"/>
                    <a:gd name="connsiteY1" fmla="*/ 3309234 h 4628405"/>
                    <a:gd name="connsiteX2" fmla="*/ 3509921 w 4008470"/>
                    <a:gd name="connsiteY2" fmla="*/ 3334579 h 4628405"/>
                    <a:gd name="connsiteX3" fmla="*/ 3555226 w 4008470"/>
                    <a:gd name="connsiteY3" fmla="*/ 2879780 h 4628405"/>
                    <a:gd name="connsiteX4" fmla="*/ 3696446 w 4008470"/>
                    <a:gd name="connsiteY4" fmla="*/ 2728954 h 4628405"/>
                    <a:gd name="connsiteX5" fmla="*/ 3664806 w 4008470"/>
                    <a:gd name="connsiteY5" fmla="*/ 2648033 h 4628405"/>
                    <a:gd name="connsiteX6" fmla="*/ 3752850 w 4008470"/>
                    <a:gd name="connsiteY6" fmla="*/ 2551955 h 4628405"/>
                    <a:gd name="connsiteX7" fmla="*/ 3686175 w 4008470"/>
                    <a:gd name="connsiteY7" fmla="*/ 2343233 h 4628405"/>
                    <a:gd name="connsiteX8" fmla="*/ 4008452 w 4008470"/>
                    <a:gd name="connsiteY8" fmla="*/ 2133684 h 4628405"/>
                    <a:gd name="connsiteX9" fmla="*/ 3592581 w 4008470"/>
                    <a:gd name="connsiteY9" fmla="*/ 1516960 h 4628405"/>
                    <a:gd name="connsiteX10" fmla="*/ 2000996 w 4008470"/>
                    <a:gd name="connsiteY10" fmla="*/ 0 h 4628405"/>
                    <a:gd name="connsiteX11" fmla="*/ 533400 w 4008470"/>
                    <a:gd name="connsiteY11" fmla="*/ 961280 h 4628405"/>
                    <a:gd name="connsiteX12" fmla="*/ 1028700 w 4008470"/>
                    <a:gd name="connsiteY12" fmla="*/ 2866280 h 4628405"/>
                    <a:gd name="connsiteX13" fmla="*/ 0 w 4008470"/>
                    <a:gd name="connsiteY13" fmla="*/ 4628405 h 4628405"/>
                    <a:gd name="connsiteX14" fmla="*/ 0 w 4008470"/>
                    <a:gd name="connsiteY14" fmla="*/ 4628405 h 4628405"/>
                    <a:gd name="connsiteX0" fmla="*/ 2428875 w 4008470"/>
                    <a:gd name="connsiteY0" fmla="*/ 3980809 h 4628509"/>
                    <a:gd name="connsiteX1" fmla="*/ 2632875 w 4008470"/>
                    <a:gd name="connsiteY1" fmla="*/ 3309338 h 4628509"/>
                    <a:gd name="connsiteX2" fmla="*/ 3509921 w 4008470"/>
                    <a:gd name="connsiteY2" fmla="*/ 3334683 h 4628509"/>
                    <a:gd name="connsiteX3" fmla="*/ 3555226 w 4008470"/>
                    <a:gd name="connsiteY3" fmla="*/ 2879884 h 4628509"/>
                    <a:gd name="connsiteX4" fmla="*/ 3696446 w 4008470"/>
                    <a:gd name="connsiteY4" fmla="*/ 2729058 h 4628509"/>
                    <a:gd name="connsiteX5" fmla="*/ 3664806 w 4008470"/>
                    <a:gd name="connsiteY5" fmla="*/ 2648137 h 4628509"/>
                    <a:gd name="connsiteX6" fmla="*/ 3752850 w 4008470"/>
                    <a:gd name="connsiteY6" fmla="*/ 2552059 h 4628509"/>
                    <a:gd name="connsiteX7" fmla="*/ 3686175 w 4008470"/>
                    <a:gd name="connsiteY7" fmla="*/ 2343337 h 4628509"/>
                    <a:gd name="connsiteX8" fmla="*/ 4008452 w 4008470"/>
                    <a:gd name="connsiteY8" fmla="*/ 2133788 h 4628509"/>
                    <a:gd name="connsiteX9" fmla="*/ 3592581 w 4008470"/>
                    <a:gd name="connsiteY9" fmla="*/ 1517064 h 4628509"/>
                    <a:gd name="connsiteX10" fmla="*/ 2000996 w 4008470"/>
                    <a:gd name="connsiteY10" fmla="*/ 104 h 4628509"/>
                    <a:gd name="connsiteX11" fmla="*/ 533400 w 4008470"/>
                    <a:gd name="connsiteY11" fmla="*/ 961384 h 4628509"/>
                    <a:gd name="connsiteX12" fmla="*/ 1028700 w 4008470"/>
                    <a:gd name="connsiteY12" fmla="*/ 2866384 h 4628509"/>
                    <a:gd name="connsiteX13" fmla="*/ 0 w 4008470"/>
                    <a:gd name="connsiteY13" fmla="*/ 4628509 h 4628509"/>
                    <a:gd name="connsiteX14" fmla="*/ 0 w 4008470"/>
                    <a:gd name="connsiteY14" fmla="*/ 4628509 h 4628509"/>
                    <a:gd name="connsiteX0" fmla="*/ 2428875 w 4008470"/>
                    <a:gd name="connsiteY0" fmla="*/ 3980809 h 4628509"/>
                    <a:gd name="connsiteX1" fmla="*/ 2632875 w 4008470"/>
                    <a:gd name="connsiteY1" fmla="*/ 3309338 h 4628509"/>
                    <a:gd name="connsiteX2" fmla="*/ 3509921 w 4008470"/>
                    <a:gd name="connsiteY2" fmla="*/ 3334683 h 4628509"/>
                    <a:gd name="connsiteX3" fmla="*/ 3555226 w 4008470"/>
                    <a:gd name="connsiteY3" fmla="*/ 2879884 h 4628509"/>
                    <a:gd name="connsiteX4" fmla="*/ 3696446 w 4008470"/>
                    <a:gd name="connsiteY4" fmla="*/ 2729058 h 4628509"/>
                    <a:gd name="connsiteX5" fmla="*/ 3664806 w 4008470"/>
                    <a:gd name="connsiteY5" fmla="*/ 2648137 h 4628509"/>
                    <a:gd name="connsiteX6" fmla="*/ 3752850 w 4008470"/>
                    <a:gd name="connsiteY6" fmla="*/ 2552059 h 4628509"/>
                    <a:gd name="connsiteX7" fmla="*/ 3686175 w 4008470"/>
                    <a:gd name="connsiteY7" fmla="*/ 2343337 h 4628509"/>
                    <a:gd name="connsiteX8" fmla="*/ 4008452 w 4008470"/>
                    <a:gd name="connsiteY8" fmla="*/ 2133788 h 4628509"/>
                    <a:gd name="connsiteX9" fmla="*/ 3592581 w 4008470"/>
                    <a:gd name="connsiteY9" fmla="*/ 1517064 h 4628509"/>
                    <a:gd name="connsiteX10" fmla="*/ 2000996 w 4008470"/>
                    <a:gd name="connsiteY10" fmla="*/ 104 h 4628509"/>
                    <a:gd name="connsiteX11" fmla="*/ 549303 w 4008470"/>
                    <a:gd name="connsiteY11" fmla="*/ 965360 h 4628509"/>
                    <a:gd name="connsiteX12" fmla="*/ 1028700 w 4008470"/>
                    <a:gd name="connsiteY12" fmla="*/ 2866384 h 4628509"/>
                    <a:gd name="connsiteX13" fmla="*/ 0 w 4008470"/>
                    <a:gd name="connsiteY13" fmla="*/ 4628509 h 4628509"/>
                    <a:gd name="connsiteX14" fmla="*/ 0 w 4008470"/>
                    <a:gd name="connsiteY14" fmla="*/ 4628509 h 4628509"/>
                    <a:gd name="connsiteX0" fmla="*/ 2428875 w 4008470"/>
                    <a:gd name="connsiteY0" fmla="*/ 3980953 h 4628653"/>
                    <a:gd name="connsiteX1" fmla="*/ 2632875 w 4008470"/>
                    <a:gd name="connsiteY1" fmla="*/ 3309482 h 4628653"/>
                    <a:gd name="connsiteX2" fmla="*/ 3509921 w 4008470"/>
                    <a:gd name="connsiteY2" fmla="*/ 3334827 h 4628653"/>
                    <a:gd name="connsiteX3" fmla="*/ 3555226 w 4008470"/>
                    <a:gd name="connsiteY3" fmla="*/ 2880028 h 4628653"/>
                    <a:gd name="connsiteX4" fmla="*/ 3696446 w 4008470"/>
                    <a:gd name="connsiteY4" fmla="*/ 2729202 h 4628653"/>
                    <a:gd name="connsiteX5" fmla="*/ 3664806 w 4008470"/>
                    <a:gd name="connsiteY5" fmla="*/ 2648281 h 4628653"/>
                    <a:gd name="connsiteX6" fmla="*/ 3752850 w 4008470"/>
                    <a:gd name="connsiteY6" fmla="*/ 2552203 h 4628653"/>
                    <a:gd name="connsiteX7" fmla="*/ 3686175 w 4008470"/>
                    <a:gd name="connsiteY7" fmla="*/ 2343481 h 4628653"/>
                    <a:gd name="connsiteX8" fmla="*/ 4008452 w 4008470"/>
                    <a:gd name="connsiteY8" fmla="*/ 2133932 h 4628653"/>
                    <a:gd name="connsiteX9" fmla="*/ 3592581 w 4008470"/>
                    <a:gd name="connsiteY9" fmla="*/ 1517208 h 4628653"/>
                    <a:gd name="connsiteX10" fmla="*/ 2000996 w 4008470"/>
                    <a:gd name="connsiteY10" fmla="*/ 248 h 4628653"/>
                    <a:gd name="connsiteX11" fmla="*/ 549303 w 4008470"/>
                    <a:gd name="connsiteY11" fmla="*/ 965504 h 4628653"/>
                    <a:gd name="connsiteX12" fmla="*/ 1028700 w 4008470"/>
                    <a:gd name="connsiteY12" fmla="*/ 2866528 h 4628653"/>
                    <a:gd name="connsiteX13" fmla="*/ 0 w 4008470"/>
                    <a:gd name="connsiteY13" fmla="*/ 4628653 h 4628653"/>
                    <a:gd name="connsiteX14" fmla="*/ 0 w 4008470"/>
                    <a:gd name="connsiteY14" fmla="*/ 4628653 h 4628653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696446 w 4008470"/>
                    <a:gd name="connsiteY4" fmla="*/ 2713315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28700 w 4008470"/>
                    <a:gd name="connsiteY12" fmla="*/ 2850641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696446 w 4008470"/>
                    <a:gd name="connsiteY4" fmla="*/ 2713315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28700 w 4008470"/>
                    <a:gd name="connsiteY12" fmla="*/ 2850641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696446 w 4008470"/>
                    <a:gd name="connsiteY4" fmla="*/ 2713315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696446 w 4008470"/>
                    <a:gd name="connsiteY4" fmla="*/ 2713315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696446 w 4008470"/>
                    <a:gd name="connsiteY4" fmla="*/ 2713315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217859 w 4008470"/>
                    <a:gd name="connsiteY0" fmla="*/ 3005448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217859 w 4008470"/>
                    <a:gd name="connsiteY0" fmla="*/ 3005448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248004 w 4008470"/>
                    <a:gd name="connsiteY0" fmla="*/ 2909989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248004 w 4008470"/>
                    <a:gd name="connsiteY0" fmla="*/ 2909989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248004 w 4008470"/>
                    <a:gd name="connsiteY0" fmla="*/ 2909989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248004 w 4008470"/>
                    <a:gd name="connsiteY0" fmla="*/ 2909989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248004 w 4008470"/>
                    <a:gd name="connsiteY0" fmla="*/ 2909989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127424 w 4008470"/>
                    <a:gd name="connsiteY0" fmla="*/ 2809506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127424 w 4008470"/>
                    <a:gd name="connsiteY0" fmla="*/ 2769313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102304 w 4008470"/>
                    <a:gd name="connsiteY0" fmla="*/ 2759264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094989 w 4008470"/>
                    <a:gd name="connsiteY0" fmla="*/ 2810471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094989 w 4008470"/>
                    <a:gd name="connsiteY0" fmla="*/ 2810454 h 4612749"/>
                    <a:gd name="connsiteX1" fmla="*/ 2172536 w 4008470"/>
                    <a:gd name="connsiteY1" fmla="*/ 3138676 h 4612749"/>
                    <a:gd name="connsiteX2" fmla="*/ 2632875 w 4008470"/>
                    <a:gd name="connsiteY2" fmla="*/ 3293578 h 4612749"/>
                    <a:gd name="connsiteX3" fmla="*/ 3509921 w 4008470"/>
                    <a:gd name="connsiteY3" fmla="*/ 3318923 h 4612749"/>
                    <a:gd name="connsiteX4" fmla="*/ 3555226 w 4008470"/>
                    <a:gd name="connsiteY4" fmla="*/ 2864124 h 4612749"/>
                    <a:gd name="connsiteX5" fmla="*/ 3710053 w 4008470"/>
                    <a:gd name="connsiteY5" fmla="*/ 2718741 h 4612749"/>
                    <a:gd name="connsiteX6" fmla="*/ 3664806 w 4008470"/>
                    <a:gd name="connsiteY6" fmla="*/ 2632377 h 4612749"/>
                    <a:gd name="connsiteX7" fmla="*/ 3752850 w 4008470"/>
                    <a:gd name="connsiteY7" fmla="*/ 2536299 h 4612749"/>
                    <a:gd name="connsiteX8" fmla="*/ 3686175 w 4008470"/>
                    <a:gd name="connsiteY8" fmla="*/ 2327577 h 4612749"/>
                    <a:gd name="connsiteX9" fmla="*/ 4008452 w 4008470"/>
                    <a:gd name="connsiteY9" fmla="*/ 2118028 h 4612749"/>
                    <a:gd name="connsiteX10" fmla="*/ 3592581 w 4008470"/>
                    <a:gd name="connsiteY10" fmla="*/ 1501304 h 4612749"/>
                    <a:gd name="connsiteX11" fmla="*/ 2000996 w 4008470"/>
                    <a:gd name="connsiteY11" fmla="*/ 247 h 4612749"/>
                    <a:gd name="connsiteX12" fmla="*/ 549303 w 4008470"/>
                    <a:gd name="connsiteY12" fmla="*/ 949600 h 4612749"/>
                    <a:gd name="connsiteX13" fmla="*/ 1016773 w 4008470"/>
                    <a:gd name="connsiteY13" fmla="*/ 2874478 h 4612749"/>
                    <a:gd name="connsiteX14" fmla="*/ 0 w 4008470"/>
                    <a:gd name="connsiteY14" fmla="*/ 4612749 h 4612749"/>
                    <a:gd name="connsiteX15" fmla="*/ 0 w 4008470"/>
                    <a:gd name="connsiteY15" fmla="*/ 4612749 h 4612749"/>
                    <a:gd name="connsiteX0" fmla="*/ 2279716 w 4193197"/>
                    <a:gd name="connsiteY0" fmla="*/ 2810454 h 4802265"/>
                    <a:gd name="connsiteX1" fmla="*/ 2357263 w 4193197"/>
                    <a:gd name="connsiteY1" fmla="*/ 3138676 h 4802265"/>
                    <a:gd name="connsiteX2" fmla="*/ 2817602 w 4193197"/>
                    <a:gd name="connsiteY2" fmla="*/ 3293578 h 4802265"/>
                    <a:gd name="connsiteX3" fmla="*/ 3694648 w 4193197"/>
                    <a:gd name="connsiteY3" fmla="*/ 3318923 h 4802265"/>
                    <a:gd name="connsiteX4" fmla="*/ 3739953 w 4193197"/>
                    <a:gd name="connsiteY4" fmla="*/ 2864124 h 4802265"/>
                    <a:gd name="connsiteX5" fmla="*/ 3894780 w 4193197"/>
                    <a:gd name="connsiteY5" fmla="*/ 2718741 h 4802265"/>
                    <a:gd name="connsiteX6" fmla="*/ 3849533 w 4193197"/>
                    <a:gd name="connsiteY6" fmla="*/ 2632377 h 4802265"/>
                    <a:gd name="connsiteX7" fmla="*/ 3937577 w 4193197"/>
                    <a:gd name="connsiteY7" fmla="*/ 2536299 h 4802265"/>
                    <a:gd name="connsiteX8" fmla="*/ 3870902 w 4193197"/>
                    <a:gd name="connsiteY8" fmla="*/ 2327577 h 4802265"/>
                    <a:gd name="connsiteX9" fmla="*/ 4193179 w 4193197"/>
                    <a:gd name="connsiteY9" fmla="*/ 2118028 h 4802265"/>
                    <a:gd name="connsiteX10" fmla="*/ 3777308 w 4193197"/>
                    <a:gd name="connsiteY10" fmla="*/ 1501304 h 4802265"/>
                    <a:gd name="connsiteX11" fmla="*/ 2185723 w 4193197"/>
                    <a:gd name="connsiteY11" fmla="*/ 247 h 4802265"/>
                    <a:gd name="connsiteX12" fmla="*/ 734030 w 4193197"/>
                    <a:gd name="connsiteY12" fmla="*/ 949600 h 4802265"/>
                    <a:gd name="connsiteX13" fmla="*/ 1201500 w 4193197"/>
                    <a:gd name="connsiteY13" fmla="*/ 2874478 h 4802265"/>
                    <a:gd name="connsiteX14" fmla="*/ 184727 w 4193197"/>
                    <a:gd name="connsiteY14" fmla="*/ 4612749 h 4802265"/>
                    <a:gd name="connsiteX15" fmla="*/ 0 w 4193197"/>
                    <a:gd name="connsiteY15" fmla="*/ 4797476 h 4802265"/>
                    <a:gd name="connsiteX0" fmla="*/ 2094989 w 4008470"/>
                    <a:gd name="connsiteY0" fmla="*/ 2810454 h 4612749"/>
                    <a:gd name="connsiteX1" fmla="*/ 2172536 w 4008470"/>
                    <a:gd name="connsiteY1" fmla="*/ 3138676 h 4612749"/>
                    <a:gd name="connsiteX2" fmla="*/ 2632875 w 4008470"/>
                    <a:gd name="connsiteY2" fmla="*/ 3293578 h 4612749"/>
                    <a:gd name="connsiteX3" fmla="*/ 3509921 w 4008470"/>
                    <a:gd name="connsiteY3" fmla="*/ 3318923 h 4612749"/>
                    <a:gd name="connsiteX4" fmla="*/ 3555226 w 4008470"/>
                    <a:gd name="connsiteY4" fmla="*/ 2864124 h 4612749"/>
                    <a:gd name="connsiteX5" fmla="*/ 3710053 w 4008470"/>
                    <a:gd name="connsiteY5" fmla="*/ 2718741 h 4612749"/>
                    <a:gd name="connsiteX6" fmla="*/ 3664806 w 4008470"/>
                    <a:gd name="connsiteY6" fmla="*/ 2632377 h 4612749"/>
                    <a:gd name="connsiteX7" fmla="*/ 3752850 w 4008470"/>
                    <a:gd name="connsiteY7" fmla="*/ 2536299 h 4612749"/>
                    <a:gd name="connsiteX8" fmla="*/ 3686175 w 4008470"/>
                    <a:gd name="connsiteY8" fmla="*/ 2327577 h 4612749"/>
                    <a:gd name="connsiteX9" fmla="*/ 4008452 w 4008470"/>
                    <a:gd name="connsiteY9" fmla="*/ 2118028 h 4612749"/>
                    <a:gd name="connsiteX10" fmla="*/ 3592581 w 4008470"/>
                    <a:gd name="connsiteY10" fmla="*/ 1501304 h 4612749"/>
                    <a:gd name="connsiteX11" fmla="*/ 2000996 w 4008470"/>
                    <a:gd name="connsiteY11" fmla="*/ 247 h 4612749"/>
                    <a:gd name="connsiteX12" fmla="*/ 549303 w 4008470"/>
                    <a:gd name="connsiteY12" fmla="*/ 949600 h 4612749"/>
                    <a:gd name="connsiteX13" fmla="*/ 1016773 w 4008470"/>
                    <a:gd name="connsiteY13" fmla="*/ 2874478 h 4612749"/>
                    <a:gd name="connsiteX14" fmla="*/ 0 w 4008470"/>
                    <a:gd name="connsiteY14" fmla="*/ 4612749 h 4612749"/>
                    <a:gd name="connsiteX0" fmla="*/ 2279716 w 4193197"/>
                    <a:gd name="connsiteY0" fmla="*/ 2810454 h 4732822"/>
                    <a:gd name="connsiteX1" fmla="*/ 2357263 w 4193197"/>
                    <a:gd name="connsiteY1" fmla="*/ 3138676 h 4732822"/>
                    <a:gd name="connsiteX2" fmla="*/ 2817602 w 4193197"/>
                    <a:gd name="connsiteY2" fmla="*/ 3293578 h 4732822"/>
                    <a:gd name="connsiteX3" fmla="*/ 3694648 w 4193197"/>
                    <a:gd name="connsiteY3" fmla="*/ 3318923 h 4732822"/>
                    <a:gd name="connsiteX4" fmla="*/ 3739953 w 4193197"/>
                    <a:gd name="connsiteY4" fmla="*/ 2864124 h 4732822"/>
                    <a:gd name="connsiteX5" fmla="*/ 3894780 w 4193197"/>
                    <a:gd name="connsiteY5" fmla="*/ 2718741 h 4732822"/>
                    <a:gd name="connsiteX6" fmla="*/ 3849533 w 4193197"/>
                    <a:gd name="connsiteY6" fmla="*/ 2632377 h 4732822"/>
                    <a:gd name="connsiteX7" fmla="*/ 3937577 w 4193197"/>
                    <a:gd name="connsiteY7" fmla="*/ 2536299 h 4732822"/>
                    <a:gd name="connsiteX8" fmla="*/ 3870902 w 4193197"/>
                    <a:gd name="connsiteY8" fmla="*/ 2327577 h 4732822"/>
                    <a:gd name="connsiteX9" fmla="*/ 4193179 w 4193197"/>
                    <a:gd name="connsiteY9" fmla="*/ 2118028 h 4732822"/>
                    <a:gd name="connsiteX10" fmla="*/ 3777308 w 4193197"/>
                    <a:gd name="connsiteY10" fmla="*/ 1501304 h 4732822"/>
                    <a:gd name="connsiteX11" fmla="*/ 2185723 w 4193197"/>
                    <a:gd name="connsiteY11" fmla="*/ 247 h 4732822"/>
                    <a:gd name="connsiteX12" fmla="*/ 734030 w 4193197"/>
                    <a:gd name="connsiteY12" fmla="*/ 949600 h 4732822"/>
                    <a:gd name="connsiteX13" fmla="*/ 1201500 w 4193197"/>
                    <a:gd name="connsiteY13" fmla="*/ 2874478 h 4732822"/>
                    <a:gd name="connsiteX14" fmla="*/ 0 w 4193197"/>
                    <a:gd name="connsiteY14" fmla="*/ 4732822 h 4732822"/>
                    <a:gd name="connsiteX0" fmla="*/ 2279716 w 4193197"/>
                    <a:gd name="connsiteY0" fmla="*/ 2810222 h 4732590"/>
                    <a:gd name="connsiteX1" fmla="*/ 2357263 w 4193197"/>
                    <a:gd name="connsiteY1" fmla="*/ 3138444 h 4732590"/>
                    <a:gd name="connsiteX2" fmla="*/ 2817602 w 4193197"/>
                    <a:gd name="connsiteY2" fmla="*/ 3293346 h 4732590"/>
                    <a:gd name="connsiteX3" fmla="*/ 3694648 w 4193197"/>
                    <a:gd name="connsiteY3" fmla="*/ 3318691 h 4732590"/>
                    <a:gd name="connsiteX4" fmla="*/ 3739953 w 4193197"/>
                    <a:gd name="connsiteY4" fmla="*/ 2863892 h 4732590"/>
                    <a:gd name="connsiteX5" fmla="*/ 3894780 w 4193197"/>
                    <a:gd name="connsiteY5" fmla="*/ 2718509 h 4732590"/>
                    <a:gd name="connsiteX6" fmla="*/ 3849533 w 4193197"/>
                    <a:gd name="connsiteY6" fmla="*/ 2632145 h 4732590"/>
                    <a:gd name="connsiteX7" fmla="*/ 3937577 w 4193197"/>
                    <a:gd name="connsiteY7" fmla="*/ 2536067 h 4732590"/>
                    <a:gd name="connsiteX8" fmla="*/ 3870902 w 4193197"/>
                    <a:gd name="connsiteY8" fmla="*/ 2327345 h 4732590"/>
                    <a:gd name="connsiteX9" fmla="*/ 4193179 w 4193197"/>
                    <a:gd name="connsiteY9" fmla="*/ 2117796 h 4732590"/>
                    <a:gd name="connsiteX10" fmla="*/ 3777308 w 4193197"/>
                    <a:gd name="connsiteY10" fmla="*/ 1501072 h 4732590"/>
                    <a:gd name="connsiteX11" fmla="*/ 2185723 w 4193197"/>
                    <a:gd name="connsiteY11" fmla="*/ 15 h 4732590"/>
                    <a:gd name="connsiteX12" fmla="*/ 734030 w 4193197"/>
                    <a:gd name="connsiteY12" fmla="*/ 949368 h 4732590"/>
                    <a:gd name="connsiteX13" fmla="*/ 1201500 w 4193197"/>
                    <a:gd name="connsiteY13" fmla="*/ 2874246 h 4732590"/>
                    <a:gd name="connsiteX14" fmla="*/ 0 w 4193197"/>
                    <a:gd name="connsiteY14" fmla="*/ 4732590 h 4732590"/>
                    <a:gd name="connsiteX0" fmla="*/ 2279716 w 4193197"/>
                    <a:gd name="connsiteY0" fmla="*/ 2810579 h 4732947"/>
                    <a:gd name="connsiteX1" fmla="*/ 2357263 w 4193197"/>
                    <a:gd name="connsiteY1" fmla="*/ 3138801 h 4732947"/>
                    <a:gd name="connsiteX2" fmla="*/ 2817602 w 4193197"/>
                    <a:gd name="connsiteY2" fmla="*/ 3293703 h 4732947"/>
                    <a:gd name="connsiteX3" fmla="*/ 3694648 w 4193197"/>
                    <a:gd name="connsiteY3" fmla="*/ 3319048 h 4732947"/>
                    <a:gd name="connsiteX4" fmla="*/ 3739953 w 4193197"/>
                    <a:gd name="connsiteY4" fmla="*/ 2864249 h 4732947"/>
                    <a:gd name="connsiteX5" fmla="*/ 3894780 w 4193197"/>
                    <a:gd name="connsiteY5" fmla="*/ 2718866 h 4732947"/>
                    <a:gd name="connsiteX6" fmla="*/ 3849533 w 4193197"/>
                    <a:gd name="connsiteY6" fmla="*/ 2632502 h 4732947"/>
                    <a:gd name="connsiteX7" fmla="*/ 3937577 w 4193197"/>
                    <a:gd name="connsiteY7" fmla="*/ 2536424 h 4732947"/>
                    <a:gd name="connsiteX8" fmla="*/ 3870902 w 4193197"/>
                    <a:gd name="connsiteY8" fmla="*/ 2327702 h 4732947"/>
                    <a:gd name="connsiteX9" fmla="*/ 4193179 w 4193197"/>
                    <a:gd name="connsiteY9" fmla="*/ 2118153 h 4732947"/>
                    <a:gd name="connsiteX10" fmla="*/ 3777308 w 4193197"/>
                    <a:gd name="connsiteY10" fmla="*/ 1501429 h 4732947"/>
                    <a:gd name="connsiteX11" fmla="*/ 2185723 w 4193197"/>
                    <a:gd name="connsiteY11" fmla="*/ 372 h 4732947"/>
                    <a:gd name="connsiteX12" fmla="*/ 734030 w 4193197"/>
                    <a:gd name="connsiteY12" fmla="*/ 949725 h 4732947"/>
                    <a:gd name="connsiteX13" fmla="*/ 1201500 w 4193197"/>
                    <a:gd name="connsiteY13" fmla="*/ 2874603 h 4732947"/>
                    <a:gd name="connsiteX14" fmla="*/ 0 w 4193197"/>
                    <a:gd name="connsiteY14" fmla="*/ 4732947 h 4732947"/>
                    <a:gd name="connsiteX0" fmla="*/ 2279716 w 4193197"/>
                    <a:gd name="connsiteY0" fmla="*/ 2810605 h 4732973"/>
                    <a:gd name="connsiteX1" fmla="*/ 2357263 w 4193197"/>
                    <a:gd name="connsiteY1" fmla="*/ 3138827 h 4732973"/>
                    <a:gd name="connsiteX2" fmla="*/ 2817602 w 4193197"/>
                    <a:gd name="connsiteY2" fmla="*/ 3293729 h 4732973"/>
                    <a:gd name="connsiteX3" fmla="*/ 3694648 w 4193197"/>
                    <a:gd name="connsiteY3" fmla="*/ 3319074 h 4732973"/>
                    <a:gd name="connsiteX4" fmla="*/ 3739953 w 4193197"/>
                    <a:gd name="connsiteY4" fmla="*/ 2864275 h 4732973"/>
                    <a:gd name="connsiteX5" fmla="*/ 3894780 w 4193197"/>
                    <a:gd name="connsiteY5" fmla="*/ 2718892 h 4732973"/>
                    <a:gd name="connsiteX6" fmla="*/ 3849533 w 4193197"/>
                    <a:gd name="connsiteY6" fmla="*/ 2632528 h 4732973"/>
                    <a:gd name="connsiteX7" fmla="*/ 3937577 w 4193197"/>
                    <a:gd name="connsiteY7" fmla="*/ 2536450 h 4732973"/>
                    <a:gd name="connsiteX8" fmla="*/ 3870902 w 4193197"/>
                    <a:gd name="connsiteY8" fmla="*/ 2327728 h 4732973"/>
                    <a:gd name="connsiteX9" fmla="*/ 4193179 w 4193197"/>
                    <a:gd name="connsiteY9" fmla="*/ 2118179 h 4732973"/>
                    <a:gd name="connsiteX10" fmla="*/ 3777308 w 4193197"/>
                    <a:gd name="connsiteY10" fmla="*/ 1501455 h 4732973"/>
                    <a:gd name="connsiteX11" fmla="*/ 2185723 w 4193197"/>
                    <a:gd name="connsiteY11" fmla="*/ 398 h 4732973"/>
                    <a:gd name="connsiteX12" fmla="*/ 734030 w 4193197"/>
                    <a:gd name="connsiteY12" fmla="*/ 949751 h 4732973"/>
                    <a:gd name="connsiteX13" fmla="*/ 1201500 w 4193197"/>
                    <a:gd name="connsiteY13" fmla="*/ 2874629 h 4732973"/>
                    <a:gd name="connsiteX14" fmla="*/ 0 w 4193197"/>
                    <a:gd name="connsiteY14" fmla="*/ 4732973 h 4732973"/>
                    <a:gd name="connsiteX0" fmla="*/ 2279716 w 4193197"/>
                    <a:gd name="connsiteY0" fmla="*/ 2810605 h 4732973"/>
                    <a:gd name="connsiteX1" fmla="*/ 2357263 w 4193197"/>
                    <a:gd name="connsiteY1" fmla="*/ 3138827 h 4732973"/>
                    <a:gd name="connsiteX2" fmla="*/ 2817602 w 4193197"/>
                    <a:gd name="connsiteY2" fmla="*/ 3293729 h 4732973"/>
                    <a:gd name="connsiteX3" fmla="*/ 3694648 w 4193197"/>
                    <a:gd name="connsiteY3" fmla="*/ 3319074 h 4732973"/>
                    <a:gd name="connsiteX4" fmla="*/ 3739953 w 4193197"/>
                    <a:gd name="connsiteY4" fmla="*/ 2864275 h 4732973"/>
                    <a:gd name="connsiteX5" fmla="*/ 3894780 w 4193197"/>
                    <a:gd name="connsiteY5" fmla="*/ 2718892 h 4732973"/>
                    <a:gd name="connsiteX6" fmla="*/ 3849533 w 4193197"/>
                    <a:gd name="connsiteY6" fmla="*/ 2632528 h 4732973"/>
                    <a:gd name="connsiteX7" fmla="*/ 3937577 w 4193197"/>
                    <a:gd name="connsiteY7" fmla="*/ 2536450 h 4732973"/>
                    <a:gd name="connsiteX8" fmla="*/ 3870902 w 4193197"/>
                    <a:gd name="connsiteY8" fmla="*/ 2327728 h 4732973"/>
                    <a:gd name="connsiteX9" fmla="*/ 4193179 w 4193197"/>
                    <a:gd name="connsiteY9" fmla="*/ 2118179 h 4732973"/>
                    <a:gd name="connsiteX10" fmla="*/ 3777308 w 4193197"/>
                    <a:gd name="connsiteY10" fmla="*/ 1501455 h 4732973"/>
                    <a:gd name="connsiteX11" fmla="*/ 2185723 w 4193197"/>
                    <a:gd name="connsiteY11" fmla="*/ 398 h 4732973"/>
                    <a:gd name="connsiteX12" fmla="*/ 734030 w 4193197"/>
                    <a:gd name="connsiteY12" fmla="*/ 949751 h 4732973"/>
                    <a:gd name="connsiteX13" fmla="*/ 1201500 w 4193197"/>
                    <a:gd name="connsiteY13" fmla="*/ 2874629 h 4732973"/>
                    <a:gd name="connsiteX14" fmla="*/ 0 w 4193197"/>
                    <a:gd name="connsiteY14" fmla="*/ 4732973 h 4732973"/>
                    <a:gd name="connsiteX0" fmla="*/ 2279716 w 4193197"/>
                    <a:gd name="connsiteY0" fmla="*/ 2810245 h 4732613"/>
                    <a:gd name="connsiteX1" fmla="*/ 2357263 w 4193197"/>
                    <a:gd name="connsiteY1" fmla="*/ 3138467 h 4732613"/>
                    <a:gd name="connsiteX2" fmla="*/ 2817602 w 4193197"/>
                    <a:gd name="connsiteY2" fmla="*/ 3293369 h 4732613"/>
                    <a:gd name="connsiteX3" fmla="*/ 3694648 w 4193197"/>
                    <a:gd name="connsiteY3" fmla="*/ 3318714 h 4732613"/>
                    <a:gd name="connsiteX4" fmla="*/ 3739953 w 4193197"/>
                    <a:gd name="connsiteY4" fmla="*/ 2863915 h 4732613"/>
                    <a:gd name="connsiteX5" fmla="*/ 3894780 w 4193197"/>
                    <a:gd name="connsiteY5" fmla="*/ 2718532 h 4732613"/>
                    <a:gd name="connsiteX6" fmla="*/ 3849533 w 4193197"/>
                    <a:gd name="connsiteY6" fmla="*/ 2632168 h 4732613"/>
                    <a:gd name="connsiteX7" fmla="*/ 3937577 w 4193197"/>
                    <a:gd name="connsiteY7" fmla="*/ 2536090 h 4732613"/>
                    <a:gd name="connsiteX8" fmla="*/ 3870902 w 4193197"/>
                    <a:gd name="connsiteY8" fmla="*/ 2327368 h 4732613"/>
                    <a:gd name="connsiteX9" fmla="*/ 4193179 w 4193197"/>
                    <a:gd name="connsiteY9" fmla="*/ 2117819 h 4732613"/>
                    <a:gd name="connsiteX10" fmla="*/ 3777308 w 4193197"/>
                    <a:gd name="connsiteY10" fmla="*/ 1501095 h 4732613"/>
                    <a:gd name="connsiteX11" fmla="*/ 2185723 w 4193197"/>
                    <a:gd name="connsiteY11" fmla="*/ 38 h 4732613"/>
                    <a:gd name="connsiteX12" fmla="*/ 734030 w 4193197"/>
                    <a:gd name="connsiteY12" fmla="*/ 949391 h 4732613"/>
                    <a:gd name="connsiteX13" fmla="*/ 1201500 w 4193197"/>
                    <a:gd name="connsiteY13" fmla="*/ 2874269 h 4732613"/>
                    <a:gd name="connsiteX14" fmla="*/ 0 w 4193197"/>
                    <a:gd name="connsiteY14" fmla="*/ 4732613 h 4732613"/>
                    <a:gd name="connsiteX0" fmla="*/ 2146101 w 4193197"/>
                    <a:gd name="connsiteY0" fmla="*/ 2793543 h 4732613"/>
                    <a:gd name="connsiteX1" fmla="*/ 2357263 w 4193197"/>
                    <a:gd name="connsiteY1" fmla="*/ 3138467 h 4732613"/>
                    <a:gd name="connsiteX2" fmla="*/ 2817602 w 4193197"/>
                    <a:gd name="connsiteY2" fmla="*/ 3293369 h 4732613"/>
                    <a:gd name="connsiteX3" fmla="*/ 3694648 w 4193197"/>
                    <a:gd name="connsiteY3" fmla="*/ 3318714 h 4732613"/>
                    <a:gd name="connsiteX4" fmla="*/ 3739953 w 4193197"/>
                    <a:gd name="connsiteY4" fmla="*/ 2863915 h 4732613"/>
                    <a:gd name="connsiteX5" fmla="*/ 3894780 w 4193197"/>
                    <a:gd name="connsiteY5" fmla="*/ 2718532 h 4732613"/>
                    <a:gd name="connsiteX6" fmla="*/ 3849533 w 4193197"/>
                    <a:gd name="connsiteY6" fmla="*/ 2632168 h 4732613"/>
                    <a:gd name="connsiteX7" fmla="*/ 3937577 w 4193197"/>
                    <a:gd name="connsiteY7" fmla="*/ 2536090 h 4732613"/>
                    <a:gd name="connsiteX8" fmla="*/ 3870902 w 4193197"/>
                    <a:gd name="connsiteY8" fmla="*/ 2327368 h 4732613"/>
                    <a:gd name="connsiteX9" fmla="*/ 4193179 w 4193197"/>
                    <a:gd name="connsiteY9" fmla="*/ 2117819 h 4732613"/>
                    <a:gd name="connsiteX10" fmla="*/ 3777308 w 4193197"/>
                    <a:gd name="connsiteY10" fmla="*/ 1501095 h 4732613"/>
                    <a:gd name="connsiteX11" fmla="*/ 2185723 w 4193197"/>
                    <a:gd name="connsiteY11" fmla="*/ 38 h 4732613"/>
                    <a:gd name="connsiteX12" fmla="*/ 734030 w 4193197"/>
                    <a:gd name="connsiteY12" fmla="*/ 949391 h 4732613"/>
                    <a:gd name="connsiteX13" fmla="*/ 1201500 w 4193197"/>
                    <a:gd name="connsiteY13" fmla="*/ 2874269 h 4732613"/>
                    <a:gd name="connsiteX14" fmla="*/ 0 w 4193197"/>
                    <a:gd name="connsiteY14" fmla="*/ 4732613 h 4732613"/>
                    <a:gd name="connsiteX0" fmla="*/ 2171154 w 4193197"/>
                    <a:gd name="connsiteY0" fmla="*/ 2793543 h 4732613"/>
                    <a:gd name="connsiteX1" fmla="*/ 2357263 w 4193197"/>
                    <a:gd name="connsiteY1" fmla="*/ 3138467 h 4732613"/>
                    <a:gd name="connsiteX2" fmla="*/ 2817602 w 4193197"/>
                    <a:gd name="connsiteY2" fmla="*/ 3293369 h 4732613"/>
                    <a:gd name="connsiteX3" fmla="*/ 3694648 w 4193197"/>
                    <a:gd name="connsiteY3" fmla="*/ 3318714 h 4732613"/>
                    <a:gd name="connsiteX4" fmla="*/ 3739953 w 4193197"/>
                    <a:gd name="connsiteY4" fmla="*/ 2863915 h 4732613"/>
                    <a:gd name="connsiteX5" fmla="*/ 3894780 w 4193197"/>
                    <a:gd name="connsiteY5" fmla="*/ 2718532 h 4732613"/>
                    <a:gd name="connsiteX6" fmla="*/ 3849533 w 4193197"/>
                    <a:gd name="connsiteY6" fmla="*/ 2632168 h 4732613"/>
                    <a:gd name="connsiteX7" fmla="*/ 3937577 w 4193197"/>
                    <a:gd name="connsiteY7" fmla="*/ 2536090 h 4732613"/>
                    <a:gd name="connsiteX8" fmla="*/ 3870902 w 4193197"/>
                    <a:gd name="connsiteY8" fmla="*/ 2327368 h 4732613"/>
                    <a:gd name="connsiteX9" fmla="*/ 4193179 w 4193197"/>
                    <a:gd name="connsiteY9" fmla="*/ 2117819 h 4732613"/>
                    <a:gd name="connsiteX10" fmla="*/ 3777308 w 4193197"/>
                    <a:gd name="connsiteY10" fmla="*/ 1501095 h 4732613"/>
                    <a:gd name="connsiteX11" fmla="*/ 2185723 w 4193197"/>
                    <a:gd name="connsiteY11" fmla="*/ 38 h 4732613"/>
                    <a:gd name="connsiteX12" fmla="*/ 734030 w 4193197"/>
                    <a:gd name="connsiteY12" fmla="*/ 949391 h 4732613"/>
                    <a:gd name="connsiteX13" fmla="*/ 1201500 w 4193197"/>
                    <a:gd name="connsiteY13" fmla="*/ 2874269 h 4732613"/>
                    <a:gd name="connsiteX14" fmla="*/ 0 w 4193197"/>
                    <a:gd name="connsiteY14" fmla="*/ 4732613 h 4732613"/>
                    <a:gd name="connsiteX0" fmla="*/ 2171154 w 4193197"/>
                    <a:gd name="connsiteY0" fmla="*/ 2793543 h 4732613"/>
                    <a:gd name="connsiteX1" fmla="*/ 2357263 w 4193197"/>
                    <a:gd name="connsiteY1" fmla="*/ 3138467 h 4732613"/>
                    <a:gd name="connsiteX2" fmla="*/ 2817602 w 4193197"/>
                    <a:gd name="connsiteY2" fmla="*/ 3293369 h 4732613"/>
                    <a:gd name="connsiteX3" fmla="*/ 3694648 w 4193197"/>
                    <a:gd name="connsiteY3" fmla="*/ 3318714 h 4732613"/>
                    <a:gd name="connsiteX4" fmla="*/ 3739953 w 4193197"/>
                    <a:gd name="connsiteY4" fmla="*/ 2863915 h 4732613"/>
                    <a:gd name="connsiteX5" fmla="*/ 3894780 w 4193197"/>
                    <a:gd name="connsiteY5" fmla="*/ 2718532 h 4732613"/>
                    <a:gd name="connsiteX6" fmla="*/ 3849533 w 4193197"/>
                    <a:gd name="connsiteY6" fmla="*/ 2632168 h 4732613"/>
                    <a:gd name="connsiteX7" fmla="*/ 3937577 w 4193197"/>
                    <a:gd name="connsiteY7" fmla="*/ 2536090 h 4732613"/>
                    <a:gd name="connsiteX8" fmla="*/ 3870902 w 4193197"/>
                    <a:gd name="connsiteY8" fmla="*/ 2327368 h 4732613"/>
                    <a:gd name="connsiteX9" fmla="*/ 4193179 w 4193197"/>
                    <a:gd name="connsiteY9" fmla="*/ 2117819 h 4732613"/>
                    <a:gd name="connsiteX10" fmla="*/ 3777308 w 4193197"/>
                    <a:gd name="connsiteY10" fmla="*/ 1501095 h 4732613"/>
                    <a:gd name="connsiteX11" fmla="*/ 2185723 w 4193197"/>
                    <a:gd name="connsiteY11" fmla="*/ 38 h 4732613"/>
                    <a:gd name="connsiteX12" fmla="*/ 734030 w 4193197"/>
                    <a:gd name="connsiteY12" fmla="*/ 949391 h 4732613"/>
                    <a:gd name="connsiteX13" fmla="*/ 1201500 w 4193197"/>
                    <a:gd name="connsiteY13" fmla="*/ 2874269 h 4732613"/>
                    <a:gd name="connsiteX14" fmla="*/ 0 w 4193197"/>
                    <a:gd name="connsiteY14" fmla="*/ 4732613 h 4732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193197" h="4732613">
                      <a:moveTo>
                        <a:pt x="2171154" y="2793543"/>
                      </a:moveTo>
                      <a:cubicBezTo>
                        <a:pt x="2171137" y="2796491"/>
                        <a:pt x="2241171" y="3055163"/>
                        <a:pt x="2357263" y="3138467"/>
                      </a:cubicBezTo>
                      <a:cubicBezTo>
                        <a:pt x="2473355" y="3221771"/>
                        <a:pt x="2602241" y="3253280"/>
                        <a:pt x="2817602" y="3293369"/>
                      </a:cubicBezTo>
                      <a:cubicBezTo>
                        <a:pt x="3120276" y="3326939"/>
                        <a:pt x="3353266" y="3509048"/>
                        <a:pt x="3694648" y="3318714"/>
                      </a:cubicBezTo>
                      <a:cubicBezTo>
                        <a:pt x="3836971" y="3193620"/>
                        <a:pt x="3740754" y="3068524"/>
                        <a:pt x="3739953" y="2863915"/>
                      </a:cubicBezTo>
                      <a:cubicBezTo>
                        <a:pt x="3775679" y="2763640"/>
                        <a:pt x="3886456" y="2819891"/>
                        <a:pt x="3894780" y="2718532"/>
                      </a:cubicBezTo>
                      <a:cubicBezTo>
                        <a:pt x="3894481" y="2664225"/>
                        <a:pt x="3872007" y="2665768"/>
                        <a:pt x="3849533" y="2632168"/>
                      </a:cubicBezTo>
                      <a:cubicBezTo>
                        <a:pt x="3878881" y="2600142"/>
                        <a:pt x="3931042" y="2590928"/>
                        <a:pt x="3937577" y="2536090"/>
                      </a:cubicBezTo>
                      <a:cubicBezTo>
                        <a:pt x="3940460" y="2476644"/>
                        <a:pt x="3869273" y="2411520"/>
                        <a:pt x="3870902" y="2327368"/>
                      </a:cubicBezTo>
                      <a:cubicBezTo>
                        <a:pt x="3906766" y="2246916"/>
                        <a:pt x="4161291" y="2257906"/>
                        <a:pt x="4193179" y="2117819"/>
                      </a:cubicBezTo>
                      <a:cubicBezTo>
                        <a:pt x="4196354" y="1985132"/>
                        <a:pt x="3794012" y="1784857"/>
                        <a:pt x="3777308" y="1501095"/>
                      </a:cubicBezTo>
                      <a:cubicBezTo>
                        <a:pt x="3788793" y="-21000"/>
                        <a:pt x="2469554" y="2993"/>
                        <a:pt x="2185723" y="38"/>
                      </a:cubicBezTo>
                      <a:cubicBezTo>
                        <a:pt x="1850254" y="-3455"/>
                        <a:pt x="986143" y="238773"/>
                        <a:pt x="734030" y="949391"/>
                      </a:cubicBezTo>
                      <a:cubicBezTo>
                        <a:pt x="415922" y="2116797"/>
                        <a:pt x="1089409" y="2188910"/>
                        <a:pt x="1201500" y="2874269"/>
                      </a:cubicBezTo>
                      <a:cubicBezTo>
                        <a:pt x="1152798" y="3891015"/>
                        <a:pt x="200250" y="4412113"/>
                        <a:pt x="0" y="4732613"/>
                      </a:cubicBezTo>
                    </a:path>
                  </a:pathLst>
                </a:custGeom>
                <a:ln w="381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44">
                  <a:extLst>
                    <a:ext uri="{FF2B5EF4-FFF2-40B4-BE49-F238E27FC236}">
                      <a16:creationId xmlns="" xmlns:a16="http://schemas.microsoft.com/office/drawing/2014/main" id="{3970BCCB-9EDC-D749-9EE9-C7F23682CD8A}"/>
                    </a:ext>
                  </a:extLst>
                </p:cNvPr>
                <p:cNvGrpSpPr/>
                <p:nvPr/>
              </p:nvGrpSpPr>
              <p:grpSpPr>
                <a:xfrm rot="19540464" flipH="1">
                  <a:off x="1999740" y="2347681"/>
                  <a:ext cx="3774112" cy="4277087"/>
                  <a:chOff x="5365048" y="479821"/>
                  <a:chExt cx="8036930" cy="9108010"/>
                </a:xfr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3" name="Freeform: Shape 45">
                    <a:extLst>
                      <a:ext uri="{FF2B5EF4-FFF2-40B4-BE49-F238E27FC236}">
                        <a16:creationId xmlns="" xmlns:a16="http://schemas.microsoft.com/office/drawing/2014/main" id="{3CC00632-5E2C-1EFB-C22B-B30A4A0C2B03}"/>
                      </a:ext>
                    </a:extLst>
                  </p:cNvPr>
                  <p:cNvSpPr/>
                  <p:nvPr/>
                </p:nvSpPr>
                <p:spPr>
                  <a:xfrm>
                    <a:off x="11674969" y="8268753"/>
                    <a:ext cx="1052700" cy="1319078"/>
                  </a:xfrm>
                  <a:custGeom>
                    <a:avLst/>
                    <a:gdLst>
                      <a:gd name="connsiteX0" fmla="*/ 0 w 266700"/>
                      <a:gd name="connsiteY0" fmla="*/ 0 h 438150"/>
                      <a:gd name="connsiteX1" fmla="*/ 19050 w 266700"/>
                      <a:gd name="connsiteY1" fmla="*/ 438150 h 438150"/>
                      <a:gd name="connsiteX2" fmla="*/ 266700 w 266700"/>
                      <a:gd name="connsiteY2" fmla="*/ 76200 h 438150"/>
                      <a:gd name="connsiteX3" fmla="*/ 0 w 266700"/>
                      <a:gd name="connsiteY3" fmla="*/ 0 h 438150"/>
                      <a:gd name="connsiteX0" fmla="*/ 0 w 366579"/>
                      <a:gd name="connsiteY0" fmla="*/ 0 h 459339"/>
                      <a:gd name="connsiteX1" fmla="*/ 366579 w 366579"/>
                      <a:gd name="connsiteY1" fmla="*/ 459339 h 459339"/>
                      <a:gd name="connsiteX2" fmla="*/ 266700 w 366579"/>
                      <a:gd name="connsiteY2" fmla="*/ 76200 h 459339"/>
                      <a:gd name="connsiteX3" fmla="*/ 0 w 366579"/>
                      <a:gd name="connsiteY3" fmla="*/ 0 h 4593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6579" h="459339">
                        <a:moveTo>
                          <a:pt x="0" y="0"/>
                        </a:moveTo>
                        <a:lnTo>
                          <a:pt x="366579" y="459339"/>
                        </a:lnTo>
                        <a:lnTo>
                          <a:pt x="266700" y="76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" name="Freeform: Shape 46">
                    <a:extLst>
                      <a:ext uri="{FF2B5EF4-FFF2-40B4-BE49-F238E27FC236}">
                        <a16:creationId xmlns="" xmlns:a16="http://schemas.microsoft.com/office/drawing/2014/main" id="{4FD9DC22-F88D-B123-99F7-93DA8C19E448}"/>
                      </a:ext>
                    </a:extLst>
                  </p:cNvPr>
                  <p:cNvSpPr/>
                  <p:nvPr/>
                </p:nvSpPr>
                <p:spPr>
                  <a:xfrm>
                    <a:off x="9107326" y="6879846"/>
                    <a:ext cx="3333521" cy="1613816"/>
                  </a:xfrm>
                  <a:custGeom>
                    <a:avLst/>
                    <a:gdLst>
                      <a:gd name="connsiteX0" fmla="*/ 1219200 w 1219200"/>
                      <a:gd name="connsiteY0" fmla="*/ 561975 h 561975"/>
                      <a:gd name="connsiteX1" fmla="*/ 438150 w 1219200"/>
                      <a:gd name="connsiteY1" fmla="*/ 0 h 561975"/>
                      <a:gd name="connsiteX2" fmla="*/ 0 w 1219200"/>
                      <a:gd name="connsiteY2" fmla="*/ 361950 h 561975"/>
                      <a:gd name="connsiteX3" fmla="*/ 1219200 w 1219200"/>
                      <a:gd name="connsiteY3" fmla="*/ 561975 h 561975"/>
                      <a:gd name="connsiteX0" fmla="*/ 1158170 w 1158170"/>
                      <a:gd name="connsiteY0" fmla="*/ 561975 h 561975"/>
                      <a:gd name="connsiteX1" fmla="*/ 377120 w 1158170"/>
                      <a:gd name="connsiteY1" fmla="*/ 0 h 561975"/>
                      <a:gd name="connsiteX2" fmla="*/ 0 w 1158170"/>
                      <a:gd name="connsiteY2" fmla="*/ 375217 h 561975"/>
                      <a:gd name="connsiteX3" fmla="*/ 1158170 w 1158170"/>
                      <a:gd name="connsiteY3" fmla="*/ 561975 h 561975"/>
                      <a:gd name="connsiteX0" fmla="*/ 1160823 w 1160823"/>
                      <a:gd name="connsiteY0" fmla="*/ 561975 h 561975"/>
                      <a:gd name="connsiteX1" fmla="*/ 379773 w 1160823"/>
                      <a:gd name="connsiteY1" fmla="*/ 0 h 561975"/>
                      <a:gd name="connsiteX2" fmla="*/ 0 w 1160823"/>
                      <a:gd name="connsiteY2" fmla="*/ 367257 h 561975"/>
                      <a:gd name="connsiteX3" fmla="*/ 1160823 w 1160823"/>
                      <a:gd name="connsiteY3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0823" h="561975">
                        <a:moveTo>
                          <a:pt x="1160823" y="561975"/>
                        </a:moveTo>
                        <a:lnTo>
                          <a:pt x="379773" y="0"/>
                        </a:lnTo>
                        <a:lnTo>
                          <a:pt x="0" y="367257"/>
                        </a:lnTo>
                        <a:lnTo>
                          <a:pt x="1160823" y="56197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: Shape 47">
                    <a:extLst>
                      <a:ext uri="{FF2B5EF4-FFF2-40B4-BE49-F238E27FC236}">
                        <a16:creationId xmlns="" xmlns:a16="http://schemas.microsoft.com/office/drawing/2014/main" id="{009F0071-1699-70EA-05B3-86D12C661D1B}"/>
                      </a:ext>
                    </a:extLst>
                  </p:cNvPr>
                  <p:cNvSpPr/>
                  <p:nvPr/>
                </p:nvSpPr>
                <p:spPr>
                  <a:xfrm>
                    <a:off x="5365048" y="5540922"/>
                    <a:ext cx="1132617" cy="452885"/>
                  </a:xfrm>
                  <a:custGeom>
                    <a:avLst/>
                    <a:gdLst>
                      <a:gd name="connsiteX0" fmla="*/ 133350 w 276225"/>
                      <a:gd name="connsiteY0" fmla="*/ 0 h 200025"/>
                      <a:gd name="connsiteX1" fmla="*/ 0 w 276225"/>
                      <a:gd name="connsiteY1" fmla="*/ 200025 h 200025"/>
                      <a:gd name="connsiteX2" fmla="*/ 276225 w 276225"/>
                      <a:gd name="connsiteY2" fmla="*/ 152400 h 200025"/>
                      <a:gd name="connsiteX3" fmla="*/ 133350 w 276225"/>
                      <a:gd name="connsiteY3" fmla="*/ 0 h 200025"/>
                      <a:gd name="connsiteX0" fmla="*/ 157232 w 276225"/>
                      <a:gd name="connsiteY0" fmla="*/ 0 h 205332"/>
                      <a:gd name="connsiteX1" fmla="*/ 0 w 276225"/>
                      <a:gd name="connsiteY1" fmla="*/ 205332 h 205332"/>
                      <a:gd name="connsiteX2" fmla="*/ 276225 w 276225"/>
                      <a:gd name="connsiteY2" fmla="*/ 157707 h 205332"/>
                      <a:gd name="connsiteX3" fmla="*/ 157232 w 276225"/>
                      <a:gd name="connsiteY3" fmla="*/ 0 h 205332"/>
                      <a:gd name="connsiteX0" fmla="*/ 275415 w 394408"/>
                      <a:gd name="connsiteY0" fmla="*/ 0 h 157707"/>
                      <a:gd name="connsiteX1" fmla="*/ 0 w 394408"/>
                      <a:gd name="connsiteY1" fmla="*/ 150097 h 157707"/>
                      <a:gd name="connsiteX2" fmla="*/ 394408 w 394408"/>
                      <a:gd name="connsiteY2" fmla="*/ 157707 h 157707"/>
                      <a:gd name="connsiteX3" fmla="*/ 275415 w 394408"/>
                      <a:gd name="connsiteY3" fmla="*/ 0 h 157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4408" h="157707">
                        <a:moveTo>
                          <a:pt x="275415" y="0"/>
                        </a:moveTo>
                        <a:lnTo>
                          <a:pt x="0" y="150097"/>
                        </a:lnTo>
                        <a:lnTo>
                          <a:pt x="394408" y="157707"/>
                        </a:lnTo>
                        <a:lnTo>
                          <a:pt x="275415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: Shape 48">
                    <a:extLst>
                      <a:ext uri="{FF2B5EF4-FFF2-40B4-BE49-F238E27FC236}">
                        <a16:creationId xmlns="" xmlns:a16="http://schemas.microsoft.com/office/drawing/2014/main" id="{0264A7DD-6C0C-CF7E-59FC-8769BFF65943}"/>
                      </a:ext>
                    </a:extLst>
                  </p:cNvPr>
                  <p:cNvSpPr/>
                  <p:nvPr/>
                </p:nvSpPr>
                <p:spPr>
                  <a:xfrm>
                    <a:off x="6149698" y="5215816"/>
                    <a:ext cx="1586463" cy="2373441"/>
                  </a:xfrm>
                  <a:custGeom>
                    <a:avLst/>
                    <a:gdLst>
                      <a:gd name="connsiteX0" fmla="*/ 552450 w 552450"/>
                      <a:gd name="connsiteY0" fmla="*/ 0 h 847725"/>
                      <a:gd name="connsiteX1" fmla="*/ 0 w 552450"/>
                      <a:gd name="connsiteY1" fmla="*/ 114300 h 847725"/>
                      <a:gd name="connsiteX2" fmla="*/ 523875 w 552450"/>
                      <a:gd name="connsiteY2" fmla="*/ 847725 h 847725"/>
                      <a:gd name="connsiteX3" fmla="*/ 552450 w 552450"/>
                      <a:gd name="connsiteY3" fmla="*/ 0 h 847725"/>
                      <a:gd name="connsiteX0" fmla="*/ 552450 w 552450"/>
                      <a:gd name="connsiteY0" fmla="*/ 0 h 826497"/>
                      <a:gd name="connsiteX1" fmla="*/ 0 w 552450"/>
                      <a:gd name="connsiteY1" fmla="*/ 114300 h 826497"/>
                      <a:gd name="connsiteX2" fmla="*/ 502647 w 552450"/>
                      <a:gd name="connsiteY2" fmla="*/ 826497 h 826497"/>
                      <a:gd name="connsiteX3" fmla="*/ 552450 w 552450"/>
                      <a:gd name="connsiteY3" fmla="*/ 0 h 826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2450" h="826497">
                        <a:moveTo>
                          <a:pt x="552450" y="0"/>
                        </a:moveTo>
                        <a:lnTo>
                          <a:pt x="0" y="114300"/>
                        </a:lnTo>
                        <a:lnTo>
                          <a:pt x="502647" y="826497"/>
                        </a:lnTo>
                        <a:lnTo>
                          <a:pt x="55245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19200000" scaled="0"/>
                  </a:gra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0" name="Freeform: Shape 49">
                    <a:extLst>
                      <a:ext uri="{FF2B5EF4-FFF2-40B4-BE49-F238E27FC236}">
                        <a16:creationId xmlns="" xmlns:a16="http://schemas.microsoft.com/office/drawing/2014/main" id="{4F847A72-CA5D-ADC5-324F-6E9962D2719F}"/>
                      </a:ext>
                    </a:extLst>
                  </p:cNvPr>
                  <p:cNvSpPr/>
                  <p:nvPr/>
                </p:nvSpPr>
                <p:spPr>
                  <a:xfrm>
                    <a:off x="9871174" y="2566277"/>
                    <a:ext cx="3530804" cy="3853064"/>
                  </a:xfrm>
                  <a:custGeom>
                    <a:avLst/>
                    <a:gdLst>
                      <a:gd name="connsiteX0" fmla="*/ 1019175 w 1019175"/>
                      <a:gd name="connsiteY0" fmla="*/ 0 h 1390650"/>
                      <a:gd name="connsiteX1" fmla="*/ 0 w 1019175"/>
                      <a:gd name="connsiteY1" fmla="*/ 295275 h 1390650"/>
                      <a:gd name="connsiteX2" fmla="*/ 19050 w 1019175"/>
                      <a:gd name="connsiteY2" fmla="*/ 1390650 h 1390650"/>
                      <a:gd name="connsiteX3" fmla="*/ 1019175 w 1019175"/>
                      <a:gd name="connsiteY3" fmla="*/ 0 h 1390650"/>
                      <a:gd name="connsiteX0" fmla="*/ 1113905 w 1113905"/>
                      <a:gd name="connsiteY0" fmla="*/ 0 h 1390650"/>
                      <a:gd name="connsiteX1" fmla="*/ 0 w 1113905"/>
                      <a:gd name="connsiteY1" fmla="*/ 643150 h 1390650"/>
                      <a:gd name="connsiteX2" fmla="*/ 113780 w 1113905"/>
                      <a:gd name="connsiteY2" fmla="*/ 1390650 h 1390650"/>
                      <a:gd name="connsiteX3" fmla="*/ 1113905 w 1113905"/>
                      <a:gd name="connsiteY3" fmla="*/ 0 h 1390650"/>
                      <a:gd name="connsiteX0" fmla="*/ 1229522 w 1229522"/>
                      <a:gd name="connsiteY0" fmla="*/ 0 h 1341742"/>
                      <a:gd name="connsiteX1" fmla="*/ 0 w 1229522"/>
                      <a:gd name="connsiteY1" fmla="*/ 594242 h 1341742"/>
                      <a:gd name="connsiteX2" fmla="*/ 113780 w 1229522"/>
                      <a:gd name="connsiteY2" fmla="*/ 1341742 h 1341742"/>
                      <a:gd name="connsiteX3" fmla="*/ 1229522 w 1229522"/>
                      <a:gd name="connsiteY3" fmla="*/ 0 h 1341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9522" h="1341742">
                        <a:moveTo>
                          <a:pt x="1229522" y="0"/>
                        </a:moveTo>
                        <a:lnTo>
                          <a:pt x="0" y="594242"/>
                        </a:lnTo>
                        <a:lnTo>
                          <a:pt x="113780" y="1341742"/>
                        </a:lnTo>
                        <a:lnTo>
                          <a:pt x="1229522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90000"/>
                        </a:schemeClr>
                      </a:gs>
                      <a:gs pos="100000">
                        <a:schemeClr val="accent1">
                          <a:lumMod val="90000"/>
                        </a:schemeClr>
                      </a:gs>
                    </a:gsLst>
                    <a:lin ang="19200000" scaled="0"/>
                  </a:gra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Freeform: Shape 50">
                    <a:extLst>
                      <a:ext uri="{FF2B5EF4-FFF2-40B4-BE49-F238E27FC236}">
                        <a16:creationId xmlns="" xmlns:a16="http://schemas.microsoft.com/office/drawing/2014/main" id="{48D0A54D-4731-2909-1ADC-1CF1B3B050CF}"/>
                      </a:ext>
                    </a:extLst>
                  </p:cNvPr>
                  <p:cNvSpPr/>
                  <p:nvPr/>
                </p:nvSpPr>
                <p:spPr>
                  <a:xfrm>
                    <a:off x="7585440" y="3324702"/>
                    <a:ext cx="2667179" cy="4626397"/>
                  </a:xfrm>
                  <a:custGeom>
                    <a:avLst/>
                    <a:gdLst>
                      <a:gd name="connsiteX0" fmla="*/ 528637 w 928687"/>
                      <a:gd name="connsiteY0" fmla="*/ 1628775 h 1628775"/>
                      <a:gd name="connsiteX1" fmla="*/ 0 w 928687"/>
                      <a:gd name="connsiteY1" fmla="*/ 1500188 h 1628775"/>
                      <a:gd name="connsiteX2" fmla="*/ 71437 w 928687"/>
                      <a:gd name="connsiteY2" fmla="*/ 0 h 1628775"/>
                      <a:gd name="connsiteX3" fmla="*/ 928687 w 928687"/>
                      <a:gd name="connsiteY3" fmla="*/ 1271588 h 1628775"/>
                      <a:gd name="connsiteX4" fmla="*/ 528637 w 928687"/>
                      <a:gd name="connsiteY4" fmla="*/ 1628775 h 1628775"/>
                      <a:gd name="connsiteX0" fmla="*/ 542925 w 942975"/>
                      <a:gd name="connsiteY0" fmla="*/ 1304925 h 1304925"/>
                      <a:gd name="connsiteX1" fmla="*/ 14288 w 942975"/>
                      <a:gd name="connsiteY1" fmla="*/ 1176338 h 1304925"/>
                      <a:gd name="connsiteX2" fmla="*/ 0 w 942975"/>
                      <a:gd name="connsiteY2" fmla="*/ 0 h 1304925"/>
                      <a:gd name="connsiteX3" fmla="*/ 942975 w 942975"/>
                      <a:gd name="connsiteY3" fmla="*/ 947738 h 1304925"/>
                      <a:gd name="connsiteX4" fmla="*/ 542925 w 942975"/>
                      <a:gd name="connsiteY4" fmla="*/ 1304925 h 1304925"/>
                      <a:gd name="connsiteX0" fmla="*/ 528637 w 928687"/>
                      <a:gd name="connsiteY0" fmla="*/ 1581150 h 1581150"/>
                      <a:gd name="connsiteX1" fmla="*/ 0 w 928687"/>
                      <a:gd name="connsiteY1" fmla="*/ 1452563 h 1581150"/>
                      <a:gd name="connsiteX2" fmla="*/ 61912 w 928687"/>
                      <a:gd name="connsiteY2" fmla="*/ 0 h 1581150"/>
                      <a:gd name="connsiteX3" fmla="*/ 928687 w 928687"/>
                      <a:gd name="connsiteY3" fmla="*/ 1223963 h 1581150"/>
                      <a:gd name="connsiteX4" fmla="*/ 528637 w 928687"/>
                      <a:gd name="connsiteY4" fmla="*/ 1581150 h 1581150"/>
                      <a:gd name="connsiteX0" fmla="*/ 528637 w 928687"/>
                      <a:gd name="connsiteY0" fmla="*/ 1619250 h 1619250"/>
                      <a:gd name="connsiteX1" fmla="*/ 0 w 928687"/>
                      <a:gd name="connsiteY1" fmla="*/ 1490663 h 1619250"/>
                      <a:gd name="connsiteX2" fmla="*/ 42862 w 928687"/>
                      <a:gd name="connsiteY2" fmla="*/ 0 h 1619250"/>
                      <a:gd name="connsiteX3" fmla="*/ 928687 w 928687"/>
                      <a:gd name="connsiteY3" fmla="*/ 1262063 h 1619250"/>
                      <a:gd name="connsiteX4" fmla="*/ 528637 w 928687"/>
                      <a:gd name="connsiteY4" fmla="*/ 1619250 h 1619250"/>
                      <a:gd name="connsiteX0" fmla="*/ 528637 w 928687"/>
                      <a:gd name="connsiteY0" fmla="*/ 1614196 h 1614196"/>
                      <a:gd name="connsiteX1" fmla="*/ 0 w 928687"/>
                      <a:gd name="connsiteY1" fmla="*/ 1485609 h 1614196"/>
                      <a:gd name="connsiteX2" fmla="*/ 47916 w 928687"/>
                      <a:gd name="connsiteY2" fmla="*/ 0 h 1614196"/>
                      <a:gd name="connsiteX3" fmla="*/ 928687 w 928687"/>
                      <a:gd name="connsiteY3" fmla="*/ 1257009 h 1614196"/>
                      <a:gd name="connsiteX4" fmla="*/ 528637 w 928687"/>
                      <a:gd name="connsiteY4" fmla="*/ 1614196 h 1614196"/>
                      <a:gd name="connsiteX0" fmla="*/ 528637 w 928687"/>
                      <a:gd name="connsiteY0" fmla="*/ 1442351 h 1442351"/>
                      <a:gd name="connsiteX1" fmla="*/ 0 w 928687"/>
                      <a:gd name="connsiteY1" fmla="*/ 1313764 h 1442351"/>
                      <a:gd name="connsiteX2" fmla="*/ 2427 w 928687"/>
                      <a:gd name="connsiteY2" fmla="*/ 0 h 1442351"/>
                      <a:gd name="connsiteX3" fmla="*/ 928687 w 928687"/>
                      <a:gd name="connsiteY3" fmla="*/ 1085164 h 1442351"/>
                      <a:gd name="connsiteX4" fmla="*/ 528637 w 928687"/>
                      <a:gd name="connsiteY4" fmla="*/ 1442351 h 1442351"/>
                      <a:gd name="connsiteX0" fmla="*/ 528637 w 928687"/>
                      <a:gd name="connsiteY0" fmla="*/ 1624305 h 1624305"/>
                      <a:gd name="connsiteX1" fmla="*/ 0 w 928687"/>
                      <a:gd name="connsiteY1" fmla="*/ 1495718 h 1624305"/>
                      <a:gd name="connsiteX2" fmla="*/ 47916 w 928687"/>
                      <a:gd name="connsiteY2" fmla="*/ 0 h 1624305"/>
                      <a:gd name="connsiteX3" fmla="*/ 928687 w 928687"/>
                      <a:gd name="connsiteY3" fmla="*/ 1267118 h 1624305"/>
                      <a:gd name="connsiteX4" fmla="*/ 528637 w 928687"/>
                      <a:gd name="connsiteY4" fmla="*/ 1624305 h 1624305"/>
                      <a:gd name="connsiteX0" fmla="*/ 528637 w 928687"/>
                      <a:gd name="connsiteY0" fmla="*/ 1616345 h 1616345"/>
                      <a:gd name="connsiteX1" fmla="*/ 0 w 928687"/>
                      <a:gd name="connsiteY1" fmla="*/ 1487758 h 1616345"/>
                      <a:gd name="connsiteX2" fmla="*/ 53223 w 928687"/>
                      <a:gd name="connsiteY2" fmla="*/ 0 h 1616345"/>
                      <a:gd name="connsiteX3" fmla="*/ 928687 w 928687"/>
                      <a:gd name="connsiteY3" fmla="*/ 1259158 h 1616345"/>
                      <a:gd name="connsiteX4" fmla="*/ 528637 w 928687"/>
                      <a:gd name="connsiteY4" fmla="*/ 1616345 h 1616345"/>
                      <a:gd name="connsiteX0" fmla="*/ 528637 w 928687"/>
                      <a:gd name="connsiteY0" fmla="*/ 1618998 h 1618998"/>
                      <a:gd name="connsiteX1" fmla="*/ 0 w 928687"/>
                      <a:gd name="connsiteY1" fmla="*/ 1490411 h 1618998"/>
                      <a:gd name="connsiteX2" fmla="*/ 55877 w 928687"/>
                      <a:gd name="connsiteY2" fmla="*/ 0 h 1618998"/>
                      <a:gd name="connsiteX3" fmla="*/ 928687 w 928687"/>
                      <a:gd name="connsiteY3" fmla="*/ 1261811 h 1618998"/>
                      <a:gd name="connsiteX4" fmla="*/ 528637 w 928687"/>
                      <a:gd name="connsiteY4" fmla="*/ 1618998 h 1618998"/>
                      <a:gd name="connsiteX0" fmla="*/ 528637 w 928687"/>
                      <a:gd name="connsiteY0" fmla="*/ 1611038 h 1611038"/>
                      <a:gd name="connsiteX1" fmla="*/ 0 w 928687"/>
                      <a:gd name="connsiteY1" fmla="*/ 1482451 h 1611038"/>
                      <a:gd name="connsiteX2" fmla="*/ 50570 w 928687"/>
                      <a:gd name="connsiteY2" fmla="*/ 0 h 1611038"/>
                      <a:gd name="connsiteX3" fmla="*/ 928687 w 928687"/>
                      <a:gd name="connsiteY3" fmla="*/ 1253851 h 1611038"/>
                      <a:gd name="connsiteX4" fmla="*/ 528637 w 928687"/>
                      <a:gd name="connsiteY4" fmla="*/ 1611038 h 1611038"/>
                      <a:gd name="connsiteX0" fmla="*/ 536444 w 936494"/>
                      <a:gd name="connsiteY0" fmla="*/ 1597771 h 1597771"/>
                      <a:gd name="connsiteX1" fmla="*/ 7807 w 936494"/>
                      <a:gd name="connsiteY1" fmla="*/ 1469184 h 1597771"/>
                      <a:gd name="connsiteX2" fmla="*/ 0 w 936494"/>
                      <a:gd name="connsiteY2" fmla="*/ 0 h 1597771"/>
                      <a:gd name="connsiteX3" fmla="*/ 936494 w 936494"/>
                      <a:gd name="connsiteY3" fmla="*/ 1240584 h 1597771"/>
                      <a:gd name="connsiteX4" fmla="*/ 536444 w 936494"/>
                      <a:gd name="connsiteY4" fmla="*/ 1597771 h 1597771"/>
                      <a:gd name="connsiteX0" fmla="*/ 528735 w 928785"/>
                      <a:gd name="connsiteY0" fmla="*/ 1611038 h 1611038"/>
                      <a:gd name="connsiteX1" fmla="*/ 98 w 928785"/>
                      <a:gd name="connsiteY1" fmla="*/ 1482451 h 1611038"/>
                      <a:gd name="connsiteX2" fmla="*/ 45361 w 928785"/>
                      <a:gd name="connsiteY2" fmla="*/ 0 h 1611038"/>
                      <a:gd name="connsiteX3" fmla="*/ 928785 w 928785"/>
                      <a:gd name="connsiteY3" fmla="*/ 1253851 h 1611038"/>
                      <a:gd name="connsiteX4" fmla="*/ 528735 w 928785"/>
                      <a:gd name="connsiteY4" fmla="*/ 1611038 h 1611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28785" h="1611038">
                        <a:moveTo>
                          <a:pt x="528735" y="1611038"/>
                        </a:moveTo>
                        <a:lnTo>
                          <a:pt x="98" y="1482451"/>
                        </a:lnTo>
                        <a:cubicBezTo>
                          <a:pt x="-2504" y="992723"/>
                          <a:pt x="47963" y="489728"/>
                          <a:pt x="45361" y="0"/>
                        </a:cubicBezTo>
                        <a:lnTo>
                          <a:pt x="928785" y="1253851"/>
                        </a:lnTo>
                        <a:lnTo>
                          <a:pt x="528735" y="1611038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90000"/>
                    </a:schemeClr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Freeform: Shape 51">
                    <a:extLst>
                      <a:ext uri="{FF2B5EF4-FFF2-40B4-BE49-F238E27FC236}">
                        <a16:creationId xmlns="" xmlns:a16="http://schemas.microsoft.com/office/drawing/2014/main" id="{AE076777-E395-A2E6-2916-D1B03065940F}"/>
                      </a:ext>
                    </a:extLst>
                  </p:cNvPr>
                  <p:cNvSpPr/>
                  <p:nvPr/>
                </p:nvSpPr>
                <p:spPr>
                  <a:xfrm>
                    <a:off x="7708808" y="479821"/>
                    <a:ext cx="2543813" cy="6474124"/>
                  </a:xfrm>
                  <a:custGeom>
                    <a:avLst/>
                    <a:gdLst>
                      <a:gd name="connsiteX0" fmla="*/ 0 w 885825"/>
                      <a:gd name="connsiteY0" fmla="*/ 914400 h 2171700"/>
                      <a:gd name="connsiteX1" fmla="*/ 871538 w 885825"/>
                      <a:gd name="connsiteY1" fmla="*/ 0 h 2171700"/>
                      <a:gd name="connsiteX2" fmla="*/ 885825 w 885825"/>
                      <a:gd name="connsiteY2" fmla="*/ 2171700 h 2171700"/>
                      <a:gd name="connsiteX3" fmla="*/ 0 w 885825"/>
                      <a:gd name="connsiteY3" fmla="*/ 914400 h 2171700"/>
                      <a:gd name="connsiteX0" fmla="*/ 0 w 885825"/>
                      <a:gd name="connsiteY0" fmla="*/ 997167 h 2254467"/>
                      <a:gd name="connsiteX1" fmla="*/ 675879 w 885825"/>
                      <a:gd name="connsiteY1" fmla="*/ 0 h 2254467"/>
                      <a:gd name="connsiteX2" fmla="*/ 885825 w 885825"/>
                      <a:gd name="connsiteY2" fmla="*/ 2254467 h 2254467"/>
                      <a:gd name="connsiteX3" fmla="*/ 0 w 885825"/>
                      <a:gd name="connsiteY3" fmla="*/ 997167 h 2254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85825" h="2254467">
                        <a:moveTo>
                          <a:pt x="0" y="997167"/>
                        </a:moveTo>
                        <a:lnTo>
                          <a:pt x="675879" y="0"/>
                        </a:lnTo>
                        <a:cubicBezTo>
                          <a:pt x="680641" y="723900"/>
                          <a:pt x="881063" y="1530567"/>
                          <a:pt x="885825" y="2254467"/>
                        </a:cubicBezTo>
                        <a:lnTo>
                          <a:pt x="0" y="99716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sp>
          <p:nvSpPr>
            <p:cNvPr id="3" name="Прямоугольник 2"/>
            <p:cNvSpPr/>
            <p:nvPr/>
          </p:nvSpPr>
          <p:spPr>
            <a:xfrm>
              <a:off x="4808533" y="3751497"/>
              <a:ext cx="6096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наиболее интересные или </a:t>
              </a:r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трудные </a:t>
              </a:r>
              <a:r>
                <a:rPr lang="ru-RU" sz="24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темы</a:t>
              </a:r>
            </a:p>
          </p:txBody>
        </p:sp>
        <p:cxnSp>
          <p:nvCxnSpPr>
            <p:cNvPr id="29" name="Straight Connector 39">
              <a:extLst>
                <a:ext uri="{FF2B5EF4-FFF2-40B4-BE49-F238E27FC236}">
                  <a16:creationId xmlns="" xmlns:a16="http://schemas.microsoft.com/office/drawing/2014/main" id="{19D87026-F74B-45CF-8F86-D020742CA0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3667" y="4156265"/>
              <a:ext cx="6447833" cy="42391"/>
            </a:xfrm>
            <a:prstGeom prst="line">
              <a:avLst/>
            </a:prstGeom>
            <a:ln w="254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Группа 34"/>
            <p:cNvGrpSpPr/>
            <p:nvPr/>
          </p:nvGrpSpPr>
          <p:grpSpPr>
            <a:xfrm>
              <a:off x="11288546" y="3780057"/>
              <a:ext cx="701031" cy="701031"/>
              <a:chOff x="11141168" y="2296737"/>
              <a:chExt cx="701031" cy="701031"/>
            </a:xfrm>
          </p:grpSpPr>
          <p:sp>
            <p:nvSpPr>
              <p:cNvPr id="36" name="Donut 59">
                <a:extLst>
                  <a:ext uri="{FF2B5EF4-FFF2-40B4-BE49-F238E27FC236}">
                    <a16:creationId xmlns="" xmlns:a16="http://schemas.microsoft.com/office/drawing/2014/main" id="{34F4E1FE-C941-D0A0-063F-6C17F3A43A87}"/>
                  </a:ext>
                </a:extLst>
              </p:cNvPr>
              <p:cNvSpPr/>
              <p:nvPr/>
            </p:nvSpPr>
            <p:spPr>
              <a:xfrm>
                <a:off x="11141168" y="2296737"/>
                <a:ext cx="701031" cy="701031"/>
              </a:xfrm>
              <a:prstGeom prst="donut">
                <a:avLst>
                  <a:gd name="adj" fmla="val 873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ame 17">
                <a:extLst>
                  <a:ext uri="{FF2B5EF4-FFF2-40B4-BE49-F238E27FC236}">
                    <a16:creationId xmlns="" xmlns:a16="http://schemas.microsoft.com/office/drawing/2014/main" id="{84C304EF-4F96-4C23-8DF3-9BC36BDA6922}"/>
                  </a:ext>
                </a:extLst>
              </p:cNvPr>
              <p:cNvSpPr/>
              <p:nvPr/>
            </p:nvSpPr>
            <p:spPr>
              <a:xfrm>
                <a:off x="11344303" y="2476077"/>
                <a:ext cx="294760" cy="294760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415456" y="380544"/>
                    </a:moveTo>
                    <a:lnTo>
                      <a:pt x="415456" y="385333"/>
                    </a:lnTo>
                    <a:lnTo>
                      <a:pt x="385333" y="385333"/>
                    </a:lnTo>
                    <a:lnTo>
                      <a:pt x="385333" y="2854667"/>
                    </a:lnTo>
                    <a:lnTo>
                      <a:pt x="1529120" y="2854667"/>
                    </a:lnTo>
                    <a:cubicBezTo>
                      <a:pt x="1267123" y="2430711"/>
                      <a:pt x="997530" y="1721825"/>
                      <a:pt x="436017" y="1672600"/>
                    </a:cubicBezTo>
                    <a:lnTo>
                      <a:pt x="600235" y="1185112"/>
                    </a:lnTo>
                    <a:cubicBezTo>
                      <a:pt x="1132790" y="1359573"/>
                      <a:pt x="1278822" y="1550851"/>
                      <a:pt x="1544730" y="1923929"/>
                    </a:cubicBezTo>
                    <a:cubicBezTo>
                      <a:pt x="1789452" y="1379400"/>
                      <a:pt x="1927092" y="1088696"/>
                      <a:pt x="2233403" y="596568"/>
                    </a:cubicBezTo>
                    <a:lnTo>
                      <a:pt x="2770666" y="596568"/>
                    </a:lnTo>
                    <a:cubicBezTo>
                      <a:pt x="2331495" y="1220469"/>
                      <a:pt x="1907612" y="2113878"/>
                      <a:pt x="1578489" y="2854667"/>
                    </a:cubicBezTo>
                    <a:lnTo>
                      <a:pt x="2854667" y="2854667"/>
                    </a:lnTo>
                    <a:lnTo>
                      <a:pt x="2854667" y="596568"/>
                    </a:lnTo>
                    <a:lnTo>
                      <a:pt x="2858395" y="596568"/>
                    </a:lnTo>
                    <a:lnTo>
                      <a:pt x="2858395" y="380544"/>
                    </a:lnTo>
                    <a:close/>
                    <a:moveTo>
                      <a:pt x="0" y="0"/>
                    </a:moveTo>
                    <a:lnTo>
                      <a:pt x="3240000" y="0"/>
                    </a:lnTo>
                    <a:lnTo>
                      <a:pt x="3240000" y="3240000"/>
                    </a:lnTo>
                    <a:lnTo>
                      <a:pt x="0" y="32400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8" name="Straight Connector 39">
              <a:extLst>
                <a:ext uri="{FF2B5EF4-FFF2-40B4-BE49-F238E27FC236}">
                  <a16:creationId xmlns="" xmlns:a16="http://schemas.microsoft.com/office/drawing/2014/main" id="{19D87026-F74B-45CF-8F86-D020742CA063}"/>
                </a:ext>
              </a:extLst>
            </p:cNvPr>
            <p:cNvCxnSpPr>
              <a:cxnSpLocks/>
            </p:cNvCxnSpPr>
            <p:nvPr/>
          </p:nvCxnSpPr>
          <p:spPr>
            <a:xfrm>
              <a:off x="3970298" y="5582246"/>
              <a:ext cx="7260912" cy="7472"/>
            </a:xfrm>
            <a:prstGeom prst="line">
              <a:avLst/>
            </a:prstGeom>
            <a:ln w="254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Группа 38"/>
            <p:cNvGrpSpPr/>
            <p:nvPr/>
          </p:nvGrpSpPr>
          <p:grpSpPr>
            <a:xfrm>
              <a:off x="11288547" y="5156524"/>
              <a:ext cx="701031" cy="701031"/>
              <a:chOff x="11141168" y="2296737"/>
              <a:chExt cx="701031" cy="701031"/>
            </a:xfrm>
          </p:grpSpPr>
          <p:sp>
            <p:nvSpPr>
              <p:cNvPr id="42" name="Donut 59">
                <a:extLst>
                  <a:ext uri="{FF2B5EF4-FFF2-40B4-BE49-F238E27FC236}">
                    <a16:creationId xmlns="" xmlns:a16="http://schemas.microsoft.com/office/drawing/2014/main" id="{34F4E1FE-C941-D0A0-063F-6C17F3A43A87}"/>
                  </a:ext>
                </a:extLst>
              </p:cNvPr>
              <p:cNvSpPr/>
              <p:nvPr/>
            </p:nvSpPr>
            <p:spPr>
              <a:xfrm>
                <a:off x="11141168" y="2296737"/>
                <a:ext cx="701031" cy="701031"/>
              </a:xfrm>
              <a:prstGeom prst="donut">
                <a:avLst>
                  <a:gd name="adj" fmla="val 873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ame 17">
                <a:extLst>
                  <a:ext uri="{FF2B5EF4-FFF2-40B4-BE49-F238E27FC236}">
                    <a16:creationId xmlns="" xmlns:a16="http://schemas.microsoft.com/office/drawing/2014/main" id="{84C304EF-4F96-4C23-8DF3-9BC36BDA6922}"/>
                  </a:ext>
                </a:extLst>
              </p:cNvPr>
              <p:cNvSpPr/>
              <p:nvPr/>
            </p:nvSpPr>
            <p:spPr>
              <a:xfrm>
                <a:off x="11344303" y="2476077"/>
                <a:ext cx="294760" cy="294760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415456" y="380544"/>
                    </a:moveTo>
                    <a:lnTo>
                      <a:pt x="415456" y="385333"/>
                    </a:lnTo>
                    <a:lnTo>
                      <a:pt x="385333" y="385333"/>
                    </a:lnTo>
                    <a:lnTo>
                      <a:pt x="385333" y="2854667"/>
                    </a:lnTo>
                    <a:lnTo>
                      <a:pt x="1529120" y="2854667"/>
                    </a:lnTo>
                    <a:cubicBezTo>
                      <a:pt x="1267123" y="2430711"/>
                      <a:pt x="997530" y="1721825"/>
                      <a:pt x="436017" y="1672600"/>
                    </a:cubicBezTo>
                    <a:lnTo>
                      <a:pt x="600235" y="1185112"/>
                    </a:lnTo>
                    <a:cubicBezTo>
                      <a:pt x="1132790" y="1359573"/>
                      <a:pt x="1278822" y="1550851"/>
                      <a:pt x="1544730" y="1923929"/>
                    </a:cubicBezTo>
                    <a:cubicBezTo>
                      <a:pt x="1789452" y="1379400"/>
                      <a:pt x="1927092" y="1088696"/>
                      <a:pt x="2233403" y="596568"/>
                    </a:cubicBezTo>
                    <a:lnTo>
                      <a:pt x="2770666" y="596568"/>
                    </a:lnTo>
                    <a:cubicBezTo>
                      <a:pt x="2331495" y="1220469"/>
                      <a:pt x="1907612" y="2113878"/>
                      <a:pt x="1578489" y="2854667"/>
                    </a:cubicBezTo>
                    <a:lnTo>
                      <a:pt x="2854667" y="2854667"/>
                    </a:lnTo>
                    <a:lnTo>
                      <a:pt x="2854667" y="596568"/>
                    </a:lnTo>
                    <a:lnTo>
                      <a:pt x="2858395" y="596568"/>
                    </a:lnTo>
                    <a:lnTo>
                      <a:pt x="2858395" y="380544"/>
                    </a:lnTo>
                    <a:close/>
                    <a:moveTo>
                      <a:pt x="0" y="0"/>
                    </a:moveTo>
                    <a:lnTo>
                      <a:pt x="3240000" y="0"/>
                    </a:lnTo>
                    <a:lnTo>
                      <a:pt x="3240000" y="3240000"/>
                    </a:lnTo>
                    <a:lnTo>
                      <a:pt x="0" y="32400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Прямоугольник 43"/>
            <p:cNvSpPr/>
            <p:nvPr/>
          </p:nvSpPr>
          <p:spPr>
            <a:xfrm>
              <a:off x="4337360" y="5202724"/>
              <a:ext cx="73794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в</a:t>
              </a:r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опросы преподавателю</a:t>
              </a:r>
              <a:endPara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060142" y="2227103"/>
              <a:ext cx="69336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образовательный маршрут каждого студента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829" y="0"/>
            <a:ext cx="1082584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Предложенные методические рекомендации представляют собой сплав технологического и содержательного аспектов по разработке учебных пособий и УМК по методике преподавания русского языка, ориентированных на подготовку будущих педагогических работников к формированию функциональной грамотности обучающихся, и соотносятся с научными основами и общими вопросами методики преподавания русского языка в вузах Республики Беларусь, формированием речевой деятельности учащихся, методикой изучения разделов курса русского языка. Будущие педагоги должны научиться «надстраивать» содержание школьных учебников различными текстами и заданиями к ним, создавая сложную множественную гипертекстовую среду, направленную на формирование и развитие функциональной грамотности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20623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8818" y="79083"/>
            <a:ext cx="11663423" cy="109518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</a:rPr>
              <a:t>ФОРМЫ ИТОГОВОЙ АТТЕСТАЦИИ СТУДЕНТОВ ПОСЛЕ ИЗУЧЕНИЯ ДИСЦИПЛИНЫ «МЕТОДИКА ПРЕПОДАВАНИЯ РУССКОГО ЯЗЫКА» </a:t>
            </a:r>
            <a:endParaRPr lang="ru-RU" sz="2200" dirty="0">
              <a:latin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77137" y="1579401"/>
            <a:ext cx="11655104" cy="4677501"/>
            <a:chOff x="131819" y="1078658"/>
            <a:chExt cx="11655104" cy="4677501"/>
          </a:xfrm>
        </p:grpSpPr>
        <p:cxnSp>
          <p:nvCxnSpPr>
            <p:cNvPr id="25" name="Straight Connector 44">
              <a:extLst>
                <a:ext uri="{FF2B5EF4-FFF2-40B4-BE49-F238E27FC236}">
                  <a16:creationId xmlns="" xmlns:a16="http://schemas.microsoft.com/office/drawing/2014/main" id="{642746DE-0881-41F5-9E01-886C0C3BE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8653" y="1896758"/>
              <a:ext cx="4033588" cy="25689"/>
            </a:xfrm>
            <a:prstGeom prst="line">
              <a:avLst/>
            </a:prstGeom>
            <a:ln w="254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Группа 15"/>
            <p:cNvGrpSpPr/>
            <p:nvPr/>
          </p:nvGrpSpPr>
          <p:grpSpPr>
            <a:xfrm>
              <a:off x="131819" y="1078658"/>
              <a:ext cx="11655104" cy="4677501"/>
              <a:chOff x="131819" y="1078658"/>
              <a:chExt cx="11655104" cy="4677501"/>
            </a:xfrm>
          </p:grpSpPr>
          <p:cxnSp>
            <p:nvCxnSpPr>
              <p:cNvPr id="35" name="Straight Connector 35">
                <a:extLst>
                  <a:ext uri="{FF2B5EF4-FFF2-40B4-BE49-F238E27FC236}">
                    <a16:creationId xmlns="" xmlns:a16="http://schemas.microsoft.com/office/drawing/2014/main" id="{13BEECA5-000F-4ACD-87A8-899613AB9C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1050" y="2578578"/>
                <a:ext cx="2799629" cy="15225"/>
              </a:xfrm>
              <a:prstGeom prst="line">
                <a:avLst/>
              </a:prstGeom>
              <a:ln w="25400">
                <a:solidFill>
                  <a:schemeClr val="bg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Группа 12"/>
              <p:cNvGrpSpPr/>
              <p:nvPr/>
            </p:nvGrpSpPr>
            <p:grpSpPr>
              <a:xfrm>
                <a:off x="131819" y="1078658"/>
                <a:ext cx="11655104" cy="4677501"/>
                <a:chOff x="131819" y="1078658"/>
                <a:chExt cx="11655104" cy="4677501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="" xmlns:a16="http://schemas.microsoft.com/office/drawing/2014/main" id="{CDFDD7F4-A2B2-AD13-0ED1-975FFD8E8D18}"/>
                    </a:ext>
                  </a:extLst>
                </p:cNvPr>
                <p:cNvSpPr txBox="1"/>
                <p:nvPr/>
              </p:nvSpPr>
              <p:spPr>
                <a:xfrm>
                  <a:off x="6930817" y="4206467"/>
                  <a:ext cx="3590170" cy="13234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2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защита индивидуального проекта с мультимедийной поддержкой по содержанию одного из разделов</a:t>
                  </a:r>
                </a:p>
              </p:txBody>
            </p:sp>
            <p:cxnSp>
              <p:nvCxnSpPr>
                <p:cNvPr id="19" name="Straight Connector 35">
                  <a:extLst>
                    <a:ext uri="{FF2B5EF4-FFF2-40B4-BE49-F238E27FC236}">
                      <a16:creationId xmlns="" xmlns:a16="http://schemas.microsoft.com/office/drawing/2014/main" id="{A8481341-155D-7FA5-049C-75FB0E5F6E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21683" y="5575765"/>
                  <a:ext cx="4016829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36">
                  <a:extLst>
                    <a:ext uri="{FF2B5EF4-FFF2-40B4-BE49-F238E27FC236}">
                      <a16:creationId xmlns="" xmlns:a16="http://schemas.microsoft.com/office/drawing/2014/main" id="{42A53818-3855-D174-EA8C-1DF5C87D7E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407164" y="5165342"/>
                  <a:ext cx="523653" cy="403876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Donut 59">
                  <a:extLst>
                    <a:ext uri="{FF2B5EF4-FFF2-40B4-BE49-F238E27FC236}">
                      <a16:creationId xmlns="" xmlns:a16="http://schemas.microsoft.com/office/drawing/2014/main" id="{02A033C8-36E5-B41D-2488-3253FDA80284}"/>
                    </a:ext>
                  </a:extLst>
                </p:cNvPr>
                <p:cNvSpPr/>
                <p:nvPr/>
              </p:nvSpPr>
              <p:spPr>
                <a:xfrm>
                  <a:off x="11085892" y="5055128"/>
                  <a:ext cx="701031" cy="701031"/>
                </a:xfrm>
                <a:prstGeom prst="donut">
                  <a:avLst>
                    <a:gd name="adj" fmla="val 873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" name="Группа 4"/>
                <p:cNvGrpSpPr/>
                <p:nvPr/>
              </p:nvGrpSpPr>
              <p:grpSpPr>
                <a:xfrm>
                  <a:off x="3917694" y="2538754"/>
                  <a:ext cx="3013123" cy="3015239"/>
                  <a:chOff x="3917694" y="2538754"/>
                  <a:chExt cx="3013123" cy="3015239"/>
                </a:xfrm>
              </p:grpSpPr>
              <p:sp>
                <p:nvSpPr>
                  <p:cNvPr id="32" name="Donut 1">
                    <a:extLst>
                      <a:ext uri="{FF2B5EF4-FFF2-40B4-BE49-F238E27FC236}">
                        <a16:creationId xmlns="" xmlns:a16="http://schemas.microsoft.com/office/drawing/2014/main" id="{1B6717BA-E5A2-4F1C-899D-6ABFCCBBE942}"/>
                      </a:ext>
                    </a:extLst>
                  </p:cNvPr>
                  <p:cNvSpPr/>
                  <p:nvPr/>
                </p:nvSpPr>
                <p:spPr>
                  <a:xfrm>
                    <a:off x="3917694" y="2538754"/>
                    <a:ext cx="3013123" cy="3015239"/>
                  </a:xfrm>
                  <a:prstGeom prst="donut">
                    <a:avLst>
                      <a:gd name="adj" fmla="val 4972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2" name="Group 52">
                    <a:extLst>
                      <a:ext uri="{FF2B5EF4-FFF2-40B4-BE49-F238E27FC236}">
                        <a16:creationId xmlns="" xmlns:a16="http://schemas.microsoft.com/office/drawing/2014/main" id="{300F3855-1D5F-0BE9-FAA8-1A1F11D3AA60}"/>
                      </a:ext>
                    </a:extLst>
                  </p:cNvPr>
                  <p:cNvGrpSpPr/>
                  <p:nvPr/>
                </p:nvGrpSpPr>
                <p:grpSpPr>
                  <a:xfrm>
                    <a:off x="4537558" y="2796023"/>
                    <a:ext cx="1952248" cy="2259105"/>
                    <a:chOff x="136327" y="2284439"/>
                    <a:chExt cx="6956676" cy="7851588"/>
                  </a:xfrm>
                </p:grpSpPr>
                <p:sp>
                  <p:nvSpPr>
                    <p:cNvPr id="14" name="Freeform 2">
                      <a:extLst>
                        <a:ext uri="{FF2B5EF4-FFF2-40B4-BE49-F238E27FC236}">
                          <a16:creationId xmlns="" xmlns:a16="http://schemas.microsoft.com/office/drawing/2014/main" id="{93B804BA-45A4-E920-78FE-EF0F049EF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327" y="2284439"/>
                      <a:ext cx="6956676" cy="7851588"/>
                    </a:xfrm>
                    <a:custGeom>
                      <a:avLst/>
                      <a:gdLst>
                        <a:gd name="connsiteX0" fmla="*/ 2428875 w 4000500"/>
                        <a:gd name="connsiteY0" fmla="*/ 3952875 h 4600575"/>
                        <a:gd name="connsiteX1" fmla="*/ 2628900 w 4000500"/>
                        <a:gd name="connsiteY1" fmla="*/ 3257550 h 4600575"/>
                        <a:gd name="connsiteX2" fmla="*/ 3533775 w 4000500"/>
                        <a:gd name="connsiteY2" fmla="*/ 3314700 h 4600575"/>
                        <a:gd name="connsiteX3" fmla="*/ 3543300 w 4000500"/>
                        <a:gd name="connsiteY3" fmla="*/ 2847975 h 4600575"/>
                        <a:gd name="connsiteX4" fmla="*/ 3724275 w 4000500"/>
                        <a:gd name="connsiteY4" fmla="*/ 2705100 h 4600575"/>
                        <a:gd name="connsiteX5" fmla="*/ 3629025 w 4000500"/>
                        <a:gd name="connsiteY5" fmla="*/ 2600325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28900 w 4000500"/>
                        <a:gd name="connsiteY1" fmla="*/ 3257550 h 4600575"/>
                        <a:gd name="connsiteX2" fmla="*/ 3509921 w 4000500"/>
                        <a:gd name="connsiteY2" fmla="*/ 3306749 h 4600575"/>
                        <a:gd name="connsiteX3" fmla="*/ 3543300 w 4000500"/>
                        <a:gd name="connsiteY3" fmla="*/ 2847975 h 4600575"/>
                        <a:gd name="connsiteX4" fmla="*/ 3724275 w 4000500"/>
                        <a:gd name="connsiteY4" fmla="*/ 2705100 h 4600575"/>
                        <a:gd name="connsiteX5" fmla="*/ 3629025 w 4000500"/>
                        <a:gd name="connsiteY5" fmla="*/ 2600325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28900 w 4000500"/>
                        <a:gd name="connsiteY1" fmla="*/ 3257550 h 4600575"/>
                        <a:gd name="connsiteX2" fmla="*/ 3509921 w 4000500"/>
                        <a:gd name="connsiteY2" fmla="*/ 3306749 h 4600575"/>
                        <a:gd name="connsiteX3" fmla="*/ 3543300 w 4000500"/>
                        <a:gd name="connsiteY3" fmla="*/ 2847975 h 4600575"/>
                        <a:gd name="connsiteX4" fmla="*/ 3724275 w 4000500"/>
                        <a:gd name="connsiteY4" fmla="*/ 2705100 h 4600575"/>
                        <a:gd name="connsiteX5" fmla="*/ 3629025 w 4000500"/>
                        <a:gd name="connsiteY5" fmla="*/ 2600325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28900 w 4000500"/>
                        <a:gd name="connsiteY1" fmla="*/ 3257550 h 4600575"/>
                        <a:gd name="connsiteX2" fmla="*/ 3509921 w 4000500"/>
                        <a:gd name="connsiteY2" fmla="*/ 3306749 h 4600575"/>
                        <a:gd name="connsiteX3" fmla="*/ 3563178 w 4000500"/>
                        <a:gd name="connsiteY3" fmla="*/ 2847975 h 4600575"/>
                        <a:gd name="connsiteX4" fmla="*/ 3724275 w 4000500"/>
                        <a:gd name="connsiteY4" fmla="*/ 2705100 h 4600575"/>
                        <a:gd name="connsiteX5" fmla="*/ 3629025 w 4000500"/>
                        <a:gd name="connsiteY5" fmla="*/ 2600325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28900 w 4000500"/>
                        <a:gd name="connsiteY1" fmla="*/ 3257550 h 4600575"/>
                        <a:gd name="connsiteX2" fmla="*/ 3509921 w 4000500"/>
                        <a:gd name="connsiteY2" fmla="*/ 3306749 h 4600575"/>
                        <a:gd name="connsiteX3" fmla="*/ 3563178 w 4000500"/>
                        <a:gd name="connsiteY3" fmla="*/ 2847975 h 4600575"/>
                        <a:gd name="connsiteX4" fmla="*/ 3724275 w 4000500"/>
                        <a:gd name="connsiteY4" fmla="*/ 2705100 h 4600575"/>
                        <a:gd name="connsiteX5" fmla="*/ 3629025 w 4000500"/>
                        <a:gd name="connsiteY5" fmla="*/ 2600325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28900 w 4000500"/>
                        <a:gd name="connsiteY1" fmla="*/ 3257550 h 4600575"/>
                        <a:gd name="connsiteX2" fmla="*/ 3509921 w 4000500"/>
                        <a:gd name="connsiteY2" fmla="*/ 3306749 h 4600575"/>
                        <a:gd name="connsiteX3" fmla="*/ 3563178 w 4000500"/>
                        <a:gd name="connsiteY3" fmla="*/ 2847975 h 4600575"/>
                        <a:gd name="connsiteX4" fmla="*/ 3724275 w 4000500"/>
                        <a:gd name="connsiteY4" fmla="*/ 2705100 h 4600575"/>
                        <a:gd name="connsiteX5" fmla="*/ 3629025 w 4000500"/>
                        <a:gd name="connsiteY5" fmla="*/ 2600325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28900 w 4000500"/>
                        <a:gd name="connsiteY1" fmla="*/ 3257550 h 4600575"/>
                        <a:gd name="connsiteX2" fmla="*/ 3509921 w 4000500"/>
                        <a:gd name="connsiteY2" fmla="*/ 3306749 h 4600575"/>
                        <a:gd name="connsiteX3" fmla="*/ 3563178 w 4000500"/>
                        <a:gd name="connsiteY3" fmla="*/ 2847975 h 4600575"/>
                        <a:gd name="connsiteX4" fmla="*/ 3724275 w 4000500"/>
                        <a:gd name="connsiteY4" fmla="*/ 2705100 h 4600575"/>
                        <a:gd name="connsiteX5" fmla="*/ 3629025 w 4000500"/>
                        <a:gd name="connsiteY5" fmla="*/ 2600325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32875 w 4000500"/>
                        <a:gd name="connsiteY1" fmla="*/ 3281404 h 4600575"/>
                        <a:gd name="connsiteX2" fmla="*/ 3509921 w 4000500"/>
                        <a:gd name="connsiteY2" fmla="*/ 3306749 h 4600575"/>
                        <a:gd name="connsiteX3" fmla="*/ 3563178 w 4000500"/>
                        <a:gd name="connsiteY3" fmla="*/ 2847975 h 4600575"/>
                        <a:gd name="connsiteX4" fmla="*/ 3724275 w 4000500"/>
                        <a:gd name="connsiteY4" fmla="*/ 2705100 h 4600575"/>
                        <a:gd name="connsiteX5" fmla="*/ 3629025 w 4000500"/>
                        <a:gd name="connsiteY5" fmla="*/ 2600325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32875 w 4000500"/>
                        <a:gd name="connsiteY1" fmla="*/ 3281404 h 4600575"/>
                        <a:gd name="connsiteX2" fmla="*/ 3509921 w 4000500"/>
                        <a:gd name="connsiteY2" fmla="*/ 3306749 h 4600575"/>
                        <a:gd name="connsiteX3" fmla="*/ 3563178 w 4000500"/>
                        <a:gd name="connsiteY3" fmla="*/ 2847975 h 4600575"/>
                        <a:gd name="connsiteX4" fmla="*/ 3724275 w 4000500"/>
                        <a:gd name="connsiteY4" fmla="*/ 2705100 h 4600575"/>
                        <a:gd name="connsiteX5" fmla="*/ 3629025 w 4000500"/>
                        <a:gd name="connsiteY5" fmla="*/ 2600325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32875 w 4000500"/>
                        <a:gd name="connsiteY1" fmla="*/ 3281404 h 4600575"/>
                        <a:gd name="connsiteX2" fmla="*/ 3509921 w 4000500"/>
                        <a:gd name="connsiteY2" fmla="*/ 3306749 h 4600575"/>
                        <a:gd name="connsiteX3" fmla="*/ 3563178 w 4000500"/>
                        <a:gd name="connsiteY3" fmla="*/ 2847975 h 4600575"/>
                        <a:gd name="connsiteX4" fmla="*/ 3724275 w 4000500"/>
                        <a:gd name="connsiteY4" fmla="*/ 2705100 h 4600575"/>
                        <a:gd name="connsiteX5" fmla="*/ 3629025 w 4000500"/>
                        <a:gd name="connsiteY5" fmla="*/ 2600325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32875 w 4000500"/>
                        <a:gd name="connsiteY1" fmla="*/ 3281404 h 4600575"/>
                        <a:gd name="connsiteX2" fmla="*/ 3509921 w 4000500"/>
                        <a:gd name="connsiteY2" fmla="*/ 3306749 h 4600575"/>
                        <a:gd name="connsiteX3" fmla="*/ 3563178 w 4000500"/>
                        <a:gd name="connsiteY3" fmla="*/ 2847975 h 4600575"/>
                        <a:gd name="connsiteX4" fmla="*/ 3724275 w 4000500"/>
                        <a:gd name="connsiteY4" fmla="*/ 2705100 h 4600575"/>
                        <a:gd name="connsiteX5" fmla="*/ 3629025 w 4000500"/>
                        <a:gd name="connsiteY5" fmla="*/ 2600325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32875 w 4000500"/>
                        <a:gd name="connsiteY1" fmla="*/ 3281404 h 4600575"/>
                        <a:gd name="connsiteX2" fmla="*/ 3509921 w 4000500"/>
                        <a:gd name="connsiteY2" fmla="*/ 3306749 h 4600575"/>
                        <a:gd name="connsiteX3" fmla="*/ 3555226 w 4000500"/>
                        <a:gd name="connsiteY3" fmla="*/ 2851950 h 4600575"/>
                        <a:gd name="connsiteX4" fmla="*/ 3724275 w 4000500"/>
                        <a:gd name="connsiteY4" fmla="*/ 2705100 h 4600575"/>
                        <a:gd name="connsiteX5" fmla="*/ 3629025 w 4000500"/>
                        <a:gd name="connsiteY5" fmla="*/ 2600325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32875 w 4000500"/>
                        <a:gd name="connsiteY1" fmla="*/ 3281404 h 4600575"/>
                        <a:gd name="connsiteX2" fmla="*/ 3509921 w 4000500"/>
                        <a:gd name="connsiteY2" fmla="*/ 3306749 h 4600575"/>
                        <a:gd name="connsiteX3" fmla="*/ 3555226 w 4000500"/>
                        <a:gd name="connsiteY3" fmla="*/ 2851950 h 4600575"/>
                        <a:gd name="connsiteX4" fmla="*/ 3631427 w 4000500"/>
                        <a:gd name="connsiteY4" fmla="*/ 2800019 h 4600575"/>
                        <a:gd name="connsiteX5" fmla="*/ 3724275 w 4000500"/>
                        <a:gd name="connsiteY5" fmla="*/ 2705100 h 4600575"/>
                        <a:gd name="connsiteX6" fmla="*/ 3629025 w 4000500"/>
                        <a:gd name="connsiteY6" fmla="*/ 2600325 h 4600575"/>
                        <a:gd name="connsiteX7" fmla="*/ 3752850 w 4000500"/>
                        <a:gd name="connsiteY7" fmla="*/ 2524125 h 4600575"/>
                        <a:gd name="connsiteX8" fmla="*/ 3686175 w 4000500"/>
                        <a:gd name="connsiteY8" fmla="*/ 2295525 h 4600575"/>
                        <a:gd name="connsiteX9" fmla="*/ 4000500 w 4000500"/>
                        <a:gd name="connsiteY9" fmla="*/ 2085975 h 4600575"/>
                        <a:gd name="connsiteX10" fmla="*/ 3552825 w 4000500"/>
                        <a:gd name="connsiteY10" fmla="*/ 1457325 h 4600575"/>
                        <a:gd name="connsiteX11" fmla="*/ 2028825 w 4000500"/>
                        <a:gd name="connsiteY11" fmla="*/ 0 h 4600575"/>
                        <a:gd name="connsiteX12" fmla="*/ 533400 w 4000500"/>
                        <a:gd name="connsiteY12" fmla="*/ 933450 h 4600575"/>
                        <a:gd name="connsiteX13" fmla="*/ 1028700 w 4000500"/>
                        <a:gd name="connsiteY13" fmla="*/ 2838450 h 4600575"/>
                        <a:gd name="connsiteX14" fmla="*/ 0 w 4000500"/>
                        <a:gd name="connsiteY14" fmla="*/ 4600575 h 4600575"/>
                        <a:gd name="connsiteX15" fmla="*/ 0 w 4000500"/>
                        <a:gd name="connsiteY15" fmla="*/ 4600575 h 4600575"/>
                        <a:gd name="connsiteX0" fmla="*/ 2428875 w 4000500"/>
                        <a:gd name="connsiteY0" fmla="*/ 3952875 h 4600575"/>
                        <a:gd name="connsiteX1" fmla="*/ 2632875 w 4000500"/>
                        <a:gd name="connsiteY1" fmla="*/ 3281404 h 4600575"/>
                        <a:gd name="connsiteX2" fmla="*/ 3509921 w 4000500"/>
                        <a:gd name="connsiteY2" fmla="*/ 3306749 h 4600575"/>
                        <a:gd name="connsiteX3" fmla="*/ 3555226 w 4000500"/>
                        <a:gd name="connsiteY3" fmla="*/ 2851950 h 4600575"/>
                        <a:gd name="connsiteX4" fmla="*/ 3724275 w 4000500"/>
                        <a:gd name="connsiteY4" fmla="*/ 2705100 h 4600575"/>
                        <a:gd name="connsiteX5" fmla="*/ 3629025 w 4000500"/>
                        <a:gd name="connsiteY5" fmla="*/ 2600325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32875 w 4000500"/>
                        <a:gd name="connsiteY1" fmla="*/ 3281404 h 4600575"/>
                        <a:gd name="connsiteX2" fmla="*/ 3509921 w 4000500"/>
                        <a:gd name="connsiteY2" fmla="*/ 3306749 h 4600575"/>
                        <a:gd name="connsiteX3" fmla="*/ 3555226 w 4000500"/>
                        <a:gd name="connsiteY3" fmla="*/ 2851950 h 4600575"/>
                        <a:gd name="connsiteX4" fmla="*/ 3712348 w 4000500"/>
                        <a:gd name="connsiteY4" fmla="*/ 2709075 h 4600575"/>
                        <a:gd name="connsiteX5" fmla="*/ 3629025 w 4000500"/>
                        <a:gd name="connsiteY5" fmla="*/ 2600325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32875 w 4000500"/>
                        <a:gd name="connsiteY1" fmla="*/ 3281404 h 4600575"/>
                        <a:gd name="connsiteX2" fmla="*/ 3509921 w 4000500"/>
                        <a:gd name="connsiteY2" fmla="*/ 3306749 h 4600575"/>
                        <a:gd name="connsiteX3" fmla="*/ 3555226 w 4000500"/>
                        <a:gd name="connsiteY3" fmla="*/ 2851950 h 4600575"/>
                        <a:gd name="connsiteX4" fmla="*/ 3712348 w 4000500"/>
                        <a:gd name="connsiteY4" fmla="*/ 2709075 h 4600575"/>
                        <a:gd name="connsiteX5" fmla="*/ 3629025 w 4000500"/>
                        <a:gd name="connsiteY5" fmla="*/ 2600325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32875 w 4000500"/>
                        <a:gd name="connsiteY1" fmla="*/ 3281404 h 4600575"/>
                        <a:gd name="connsiteX2" fmla="*/ 3509921 w 4000500"/>
                        <a:gd name="connsiteY2" fmla="*/ 3306749 h 4600575"/>
                        <a:gd name="connsiteX3" fmla="*/ 3555226 w 4000500"/>
                        <a:gd name="connsiteY3" fmla="*/ 2851950 h 4600575"/>
                        <a:gd name="connsiteX4" fmla="*/ 3712348 w 4000500"/>
                        <a:gd name="connsiteY4" fmla="*/ 2709075 h 4600575"/>
                        <a:gd name="connsiteX5" fmla="*/ 3629025 w 4000500"/>
                        <a:gd name="connsiteY5" fmla="*/ 2600325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32875 w 4000500"/>
                        <a:gd name="connsiteY1" fmla="*/ 3281404 h 4600575"/>
                        <a:gd name="connsiteX2" fmla="*/ 3509921 w 4000500"/>
                        <a:gd name="connsiteY2" fmla="*/ 3306749 h 4600575"/>
                        <a:gd name="connsiteX3" fmla="*/ 3555226 w 4000500"/>
                        <a:gd name="connsiteY3" fmla="*/ 2851950 h 4600575"/>
                        <a:gd name="connsiteX4" fmla="*/ 3696446 w 4000500"/>
                        <a:gd name="connsiteY4" fmla="*/ 2701124 h 4600575"/>
                        <a:gd name="connsiteX5" fmla="*/ 3629025 w 4000500"/>
                        <a:gd name="connsiteY5" fmla="*/ 2600325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32875 w 4000500"/>
                        <a:gd name="connsiteY1" fmla="*/ 3281404 h 4600575"/>
                        <a:gd name="connsiteX2" fmla="*/ 3509921 w 4000500"/>
                        <a:gd name="connsiteY2" fmla="*/ 3306749 h 4600575"/>
                        <a:gd name="connsiteX3" fmla="*/ 3555226 w 4000500"/>
                        <a:gd name="connsiteY3" fmla="*/ 2851950 h 4600575"/>
                        <a:gd name="connsiteX4" fmla="*/ 3696446 w 4000500"/>
                        <a:gd name="connsiteY4" fmla="*/ 2701124 h 4600575"/>
                        <a:gd name="connsiteX5" fmla="*/ 3629025 w 4000500"/>
                        <a:gd name="connsiteY5" fmla="*/ 2600325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32875 w 4000500"/>
                        <a:gd name="connsiteY1" fmla="*/ 3281404 h 4600575"/>
                        <a:gd name="connsiteX2" fmla="*/ 3509921 w 4000500"/>
                        <a:gd name="connsiteY2" fmla="*/ 3306749 h 4600575"/>
                        <a:gd name="connsiteX3" fmla="*/ 3555226 w 4000500"/>
                        <a:gd name="connsiteY3" fmla="*/ 2851950 h 4600575"/>
                        <a:gd name="connsiteX4" fmla="*/ 3696446 w 4000500"/>
                        <a:gd name="connsiteY4" fmla="*/ 2701124 h 4600575"/>
                        <a:gd name="connsiteX5" fmla="*/ 3629025 w 4000500"/>
                        <a:gd name="connsiteY5" fmla="*/ 2600325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32875 w 4000500"/>
                        <a:gd name="connsiteY1" fmla="*/ 3281404 h 4600575"/>
                        <a:gd name="connsiteX2" fmla="*/ 3509921 w 4000500"/>
                        <a:gd name="connsiteY2" fmla="*/ 3306749 h 4600575"/>
                        <a:gd name="connsiteX3" fmla="*/ 3555226 w 4000500"/>
                        <a:gd name="connsiteY3" fmla="*/ 2851950 h 4600575"/>
                        <a:gd name="connsiteX4" fmla="*/ 3696446 w 4000500"/>
                        <a:gd name="connsiteY4" fmla="*/ 2701124 h 4600575"/>
                        <a:gd name="connsiteX5" fmla="*/ 3664806 w 4000500"/>
                        <a:gd name="connsiteY5" fmla="*/ 2620203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32875 w 4000500"/>
                        <a:gd name="connsiteY1" fmla="*/ 3281404 h 4600575"/>
                        <a:gd name="connsiteX2" fmla="*/ 3509921 w 4000500"/>
                        <a:gd name="connsiteY2" fmla="*/ 3306749 h 4600575"/>
                        <a:gd name="connsiteX3" fmla="*/ 3555226 w 4000500"/>
                        <a:gd name="connsiteY3" fmla="*/ 2851950 h 4600575"/>
                        <a:gd name="connsiteX4" fmla="*/ 3696446 w 4000500"/>
                        <a:gd name="connsiteY4" fmla="*/ 2701124 h 4600575"/>
                        <a:gd name="connsiteX5" fmla="*/ 3664806 w 4000500"/>
                        <a:gd name="connsiteY5" fmla="*/ 2620203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32875 w 4000500"/>
                        <a:gd name="connsiteY1" fmla="*/ 3281404 h 4600575"/>
                        <a:gd name="connsiteX2" fmla="*/ 3509921 w 4000500"/>
                        <a:gd name="connsiteY2" fmla="*/ 3306749 h 4600575"/>
                        <a:gd name="connsiteX3" fmla="*/ 3555226 w 4000500"/>
                        <a:gd name="connsiteY3" fmla="*/ 2851950 h 4600575"/>
                        <a:gd name="connsiteX4" fmla="*/ 3696446 w 4000500"/>
                        <a:gd name="connsiteY4" fmla="*/ 2701124 h 4600575"/>
                        <a:gd name="connsiteX5" fmla="*/ 3664806 w 4000500"/>
                        <a:gd name="connsiteY5" fmla="*/ 2620203 h 4600575"/>
                        <a:gd name="connsiteX6" fmla="*/ 3752850 w 4000500"/>
                        <a:gd name="connsiteY6" fmla="*/ 2524125 h 4600575"/>
                        <a:gd name="connsiteX7" fmla="*/ 3686175 w 4000500"/>
                        <a:gd name="connsiteY7" fmla="*/ 2295525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32875 w 4000500"/>
                        <a:gd name="connsiteY1" fmla="*/ 3281404 h 4600575"/>
                        <a:gd name="connsiteX2" fmla="*/ 3509921 w 4000500"/>
                        <a:gd name="connsiteY2" fmla="*/ 3306749 h 4600575"/>
                        <a:gd name="connsiteX3" fmla="*/ 3555226 w 4000500"/>
                        <a:gd name="connsiteY3" fmla="*/ 2851950 h 4600575"/>
                        <a:gd name="connsiteX4" fmla="*/ 3696446 w 4000500"/>
                        <a:gd name="connsiteY4" fmla="*/ 2701124 h 4600575"/>
                        <a:gd name="connsiteX5" fmla="*/ 3664806 w 4000500"/>
                        <a:gd name="connsiteY5" fmla="*/ 2620203 h 4600575"/>
                        <a:gd name="connsiteX6" fmla="*/ 3752850 w 4000500"/>
                        <a:gd name="connsiteY6" fmla="*/ 2524125 h 4600575"/>
                        <a:gd name="connsiteX7" fmla="*/ 3666297 w 4000500"/>
                        <a:gd name="connsiteY7" fmla="*/ 2291549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32875 w 4000500"/>
                        <a:gd name="connsiteY1" fmla="*/ 3281404 h 4600575"/>
                        <a:gd name="connsiteX2" fmla="*/ 3509921 w 4000500"/>
                        <a:gd name="connsiteY2" fmla="*/ 3306749 h 4600575"/>
                        <a:gd name="connsiteX3" fmla="*/ 3555226 w 4000500"/>
                        <a:gd name="connsiteY3" fmla="*/ 2851950 h 4600575"/>
                        <a:gd name="connsiteX4" fmla="*/ 3696446 w 4000500"/>
                        <a:gd name="connsiteY4" fmla="*/ 2701124 h 4600575"/>
                        <a:gd name="connsiteX5" fmla="*/ 3664806 w 4000500"/>
                        <a:gd name="connsiteY5" fmla="*/ 2620203 h 4600575"/>
                        <a:gd name="connsiteX6" fmla="*/ 3752850 w 4000500"/>
                        <a:gd name="connsiteY6" fmla="*/ 2524125 h 4600575"/>
                        <a:gd name="connsiteX7" fmla="*/ 3666297 w 4000500"/>
                        <a:gd name="connsiteY7" fmla="*/ 2291549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32875 w 4000500"/>
                        <a:gd name="connsiteY1" fmla="*/ 3281404 h 4600575"/>
                        <a:gd name="connsiteX2" fmla="*/ 3509921 w 4000500"/>
                        <a:gd name="connsiteY2" fmla="*/ 3306749 h 4600575"/>
                        <a:gd name="connsiteX3" fmla="*/ 3555226 w 4000500"/>
                        <a:gd name="connsiteY3" fmla="*/ 2851950 h 4600575"/>
                        <a:gd name="connsiteX4" fmla="*/ 3696446 w 4000500"/>
                        <a:gd name="connsiteY4" fmla="*/ 2701124 h 4600575"/>
                        <a:gd name="connsiteX5" fmla="*/ 3664806 w 4000500"/>
                        <a:gd name="connsiteY5" fmla="*/ 2620203 h 4600575"/>
                        <a:gd name="connsiteX6" fmla="*/ 3752850 w 4000500"/>
                        <a:gd name="connsiteY6" fmla="*/ 2524125 h 4600575"/>
                        <a:gd name="connsiteX7" fmla="*/ 3666297 w 4000500"/>
                        <a:gd name="connsiteY7" fmla="*/ 2291549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00500"/>
                        <a:gd name="connsiteY0" fmla="*/ 3952875 h 4600575"/>
                        <a:gd name="connsiteX1" fmla="*/ 2632875 w 4000500"/>
                        <a:gd name="connsiteY1" fmla="*/ 3281404 h 4600575"/>
                        <a:gd name="connsiteX2" fmla="*/ 3509921 w 4000500"/>
                        <a:gd name="connsiteY2" fmla="*/ 3306749 h 4600575"/>
                        <a:gd name="connsiteX3" fmla="*/ 3555226 w 4000500"/>
                        <a:gd name="connsiteY3" fmla="*/ 2851950 h 4600575"/>
                        <a:gd name="connsiteX4" fmla="*/ 3696446 w 4000500"/>
                        <a:gd name="connsiteY4" fmla="*/ 2701124 h 4600575"/>
                        <a:gd name="connsiteX5" fmla="*/ 3664806 w 4000500"/>
                        <a:gd name="connsiteY5" fmla="*/ 2620203 h 4600575"/>
                        <a:gd name="connsiteX6" fmla="*/ 3752850 w 4000500"/>
                        <a:gd name="connsiteY6" fmla="*/ 2524125 h 4600575"/>
                        <a:gd name="connsiteX7" fmla="*/ 3666297 w 4000500"/>
                        <a:gd name="connsiteY7" fmla="*/ 2291549 h 4600575"/>
                        <a:gd name="connsiteX8" fmla="*/ 4000500 w 4000500"/>
                        <a:gd name="connsiteY8" fmla="*/ 2085975 h 4600575"/>
                        <a:gd name="connsiteX9" fmla="*/ 3552825 w 4000500"/>
                        <a:gd name="connsiteY9" fmla="*/ 1457325 h 4600575"/>
                        <a:gd name="connsiteX10" fmla="*/ 2028825 w 4000500"/>
                        <a:gd name="connsiteY10" fmla="*/ 0 h 4600575"/>
                        <a:gd name="connsiteX11" fmla="*/ 533400 w 4000500"/>
                        <a:gd name="connsiteY11" fmla="*/ 933450 h 4600575"/>
                        <a:gd name="connsiteX12" fmla="*/ 1028700 w 4000500"/>
                        <a:gd name="connsiteY12" fmla="*/ 2838450 h 4600575"/>
                        <a:gd name="connsiteX13" fmla="*/ 0 w 4000500"/>
                        <a:gd name="connsiteY13" fmla="*/ 4600575 h 4600575"/>
                        <a:gd name="connsiteX14" fmla="*/ 0 w 4000500"/>
                        <a:gd name="connsiteY14" fmla="*/ 4600575 h 4600575"/>
                        <a:gd name="connsiteX0" fmla="*/ 2428875 w 4012427"/>
                        <a:gd name="connsiteY0" fmla="*/ 3952875 h 4600575"/>
                        <a:gd name="connsiteX1" fmla="*/ 2632875 w 4012427"/>
                        <a:gd name="connsiteY1" fmla="*/ 3281404 h 4600575"/>
                        <a:gd name="connsiteX2" fmla="*/ 3509921 w 4012427"/>
                        <a:gd name="connsiteY2" fmla="*/ 3306749 h 4600575"/>
                        <a:gd name="connsiteX3" fmla="*/ 3555226 w 4012427"/>
                        <a:gd name="connsiteY3" fmla="*/ 2851950 h 4600575"/>
                        <a:gd name="connsiteX4" fmla="*/ 3696446 w 4012427"/>
                        <a:gd name="connsiteY4" fmla="*/ 2701124 h 4600575"/>
                        <a:gd name="connsiteX5" fmla="*/ 3664806 w 4012427"/>
                        <a:gd name="connsiteY5" fmla="*/ 2620203 h 4600575"/>
                        <a:gd name="connsiteX6" fmla="*/ 3752850 w 4012427"/>
                        <a:gd name="connsiteY6" fmla="*/ 2524125 h 4600575"/>
                        <a:gd name="connsiteX7" fmla="*/ 3666297 w 4012427"/>
                        <a:gd name="connsiteY7" fmla="*/ 2291549 h 4600575"/>
                        <a:gd name="connsiteX8" fmla="*/ 4012427 w 4012427"/>
                        <a:gd name="connsiteY8" fmla="*/ 2157537 h 4600575"/>
                        <a:gd name="connsiteX9" fmla="*/ 3552825 w 4012427"/>
                        <a:gd name="connsiteY9" fmla="*/ 1457325 h 4600575"/>
                        <a:gd name="connsiteX10" fmla="*/ 2028825 w 4012427"/>
                        <a:gd name="connsiteY10" fmla="*/ 0 h 4600575"/>
                        <a:gd name="connsiteX11" fmla="*/ 533400 w 4012427"/>
                        <a:gd name="connsiteY11" fmla="*/ 933450 h 4600575"/>
                        <a:gd name="connsiteX12" fmla="*/ 1028700 w 4012427"/>
                        <a:gd name="connsiteY12" fmla="*/ 2838450 h 4600575"/>
                        <a:gd name="connsiteX13" fmla="*/ 0 w 4012427"/>
                        <a:gd name="connsiteY13" fmla="*/ 4600575 h 4600575"/>
                        <a:gd name="connsiteX14" fmla="*/ 0 w 4012427"/>
                        <a:gd name="connsiteY14" fmla="*/ 4600575 h 4600575"/>
                        <a:gd name="connsiteX0" fmla="*/ 2428875 w 4012427"/>
                        <a:gd name="connsiteY0" fmla="*/ 3952875 h 4600575"/>
                        <a:gd name="connsiteX1" fmla="*/ 2632875 w 4012427"/>
                        <a:gd name="connsiteY1" fmla="*/ 3281404 h 4600575"/>
                        <a:gd name="connsiteX2" fmla="*/ 3509921 w 4012427"/>
                        <a:gd name="connsiteY2" fmla="*/ 3306749 h 4600575"/>
                        <a:gd name="connsiteX3" fmla="*/ 3555226 w 4012427"/>
                        <a:gd name="connsiteY3" fmla="*/ 2851950 h 4600575"/>
                        <a:gd name="connsiteX4" fmla="*/ 3696446 w 4012427"/>
                        <a:gd name="connsiteY4" fmla="*/ 2701124 h 4600575"/>
                        <a:gd name="connsiteX5" fmla="*/ 3664806 w 4012427"/>
                        <a:gd name="connsiteY5" fmla="*/ 2620203 h 4600575"/>
                        <a:gd name="connsiteX6" fmla="*/ 3752850 w 4012427"/>
                        <a:gd name="connsiteY6" fmla="*/ 2524125 h 4600575"/>
                        <a:gd name="connsiteX7" fmla="*/ 3666297 w 4012427"/>
                        <a:gd name="connsiteY7" fmla="*/ 2291549 h 4600575"/>
                        <a:gd name="connsiteX8" fmla="*/ 4012427 w 4012427"/>
                        <a:gd name="connsiteY8" fmla="*/ 2157537 h 4600575"/>
                        <a:gd name="connsiteX9" fmla="*/ 3552825 w 4012427"/>
                        <a:gd name="connsiteY9" fmla="*/ 1457325 h 4600575"/>
                        <a:gd name="connsiteX10" fmla="*/ 2028825 w 4012427"/>
                        <a:gd name="connsiteY10" fmla="*/ 0 h 4600575"/>
                        <a:gd name="connsiteX11" fmla="*/ 533400 w 4012427"/>
                        <a:gd name="connsiteY11" fmla="*/ 933450 h 4600575"/>
                        <a:gd name="connsiteX12" fmla="*/ 1028700 w 4012427"/>
                        <a:gd name="connsiteY12" fmla="*/ 2838450 h 4600575"/>
                        <a:gd name="connsiteX13" fmla="*/ 0 w 4012427"/>
                        <a:gd name="connsiteY13" fmla="*/ 4600575 h 4600575"/>
                        <a:gd name="connsiteX14" fmla="*/ 0 w 4012427"/>
                        <a:gd name="connsiteY14" fmla="*/ 4600575 h 4600575"/>
                        <a:gd name="connsiteX0" fmla="*/ 2428875 w 4024354"/>
                        <a:gd name="connsiteY0" fmla="*/ 3952875 h 4600575"/>
                        <a:gd name="connsiteX1" fmla="*/ 2632875 w 4024354"/>
                        <a:gd name="connsiteY1" fmla="*/ 3281404 h 4600575"/>
                        <a:gd name="connsiteX2" fmla="*/ 3509921 w 4024354"/>
                        <a:gd name="connsiteY2" fmla="*/ 3306749 h 4600575"/>
                        <a:gd name="connsiteX3" fmla="*/ 3555226 w 4024354"/>
                        <a:gd name="connsiteY3" fmla="*/ 2851950 h 4600575"/>
                        <a:gd name="connsiteX4" fmla="*/ 3696446 w 4024354"/>
                        <a:gd name="connsiteY4" fmla="*/ 2701124 h 4600575"/>
                        <a:gd name="connsiteX5" fmla="*/ 3664806 w 4024354"/>
                        <a:gd name="connsiteY5" fmla="*/ 2620203 h 4600575"/>
                        <a:gd name="connsiteX6" fmla="*/ 3752850 w 4024354"/>
                        <a:gd name="connsiteY6" fmla="*/ 2524125 h 4600575"/>
                        <a:gd name="connsiteX7" fmla="*/ 3666297 w 4024354"/>
                        <a:gd name="connsiteY7" fmla="*/ 2291549 h 4600575"/>
                        <a:gd name="connsiteX8" fmla="*/ 4024354 w 4024354"/>
                        <a:gd name="connsiteY8" fmla="*/ 2097902 h 4600575"/>
                        <a:gd name="connsiteX9" fmla="*/ 3552825 w 4024354"/>
                        <a:gd name="connsiteY9" fmla="*/ 1457325 h 4600575"/>
                        <a:gd name="connsiteX10" fmla="*/ 2028825 w 4024354"/>
                        <a:gd name="connsiteY10" fmla="*/ 0 h 4600575"/>
                        <a:gd name="connsiteX11" fmla="*/ 533400 w 4024354"/>
                        <a:gd name="connsiteY11" fmla="*/ 933450 h 4600575"/>
                        <a:gd name="connsiteX12" fmla="*/ 1028700 w 4024354"/>
                        <a:gd name="connsiteY12" fmla="*/ 2838450 h 4600575"/>
                        <a:gd name="connsiteX13" fmla="*/ 0 w 4024354"/>
                        <a:gd name="connsiteY13" fmla="*/ 4600575 h 4600575"/>
                        <a:gd name="connsiteX14" fmla="*/ 0 w 4024354"/>
                        <a:gd name="connsiteY14" fmla="*/ 4600575 h 4600575"/>
                        <a:gd name="connsiteX0" fmla="*/ 2428875 w 4008452"/>
                        <a:gd name="connsiteY0" fmla="*/ 3952875 h 4600575"/>
                        <a:gd name="connsiteX1" fmla="*/ 2632875 w 4008452"/>
                        <a:gd name="connsiteY1" fmla="*/ 3281404 h 4600575"/>
                        <a:gd name="connsiteX2" fmla="*/ 3509921 w 4008452"/>
                        <a:gd name="connsiteY2" fmla="*/ 3306749 h 4600575"/>
                        <a:gd name="connsiteX3" fmla="*/ 3555226 w 4008452"/>
                        <a:gd name="connsiteY3" fmla="*/ 2851950 h 4600575"/>
                        <a:gd name="connsiteX4" fmla="*/ 3696446 w 4008452"/>
                        <a:gd name="connsiteY4" fmla="*/ 2701124 h 4600575"/>
                        <a:gd name="connsiteX5" fmla="*/ 3664806 w 4008452"/>
                        <a:gd name="connsiteY5" fmla="*/ 2620203 h 4600575"/>
                        <a:gd name="connsiteX6" fmla="*/ 3752850 w 4008452"/>
                        <a:gd name="connsiteY6" fmla="*/ 2524125 h 4600575"/>
                        <a:gd name="connsiteX7" fmla="*/ 3666297 w 4008452"/>
                        <a:gd name="connsiteY7" fmla="*/ 2291549 h 4600575"/>
                        <a:gd name="connsiteX8" fmla="*/ 4008452 w 4008452"/>
                        <a:gd name="connsiteY8" fmla="*/ 2105854 h 4600575"/>
                        <a:gd name="connsiteX9" fmla="*/ 3552825 w 4008452"/>
                        <a:gd name="connsiteY9" fmla="*/ 1457325 h 4600575"/>
                        <a:gd name="connsiteX10" fmla="*/ 2028825 w 4008452"/>
                        <a:gd name="connsiteY10" fmla="*/ 0 h 4600575"/>
                        <a:gd name="connsiteX11" fmla="*/ 533400 w 4008452"/>
                        <a:gd name="connsiteY11" fmla="*/ 933450 h 4600575"/>
                        <a:gd name="connsiteX12" fmla="*/ 1028700 w 4008452"/>
                        <a:gd name="connsiteY12" fmla="*/ 2838450 h 4600575"/>
                        <a:gd name="connsiteX13" fmla="*/ 0 w 4008452"/>
                        <a:gd name="connsiteY13" fmla="*/ 4600575 h 4600575"/>
                        <a:gd name="connsiteX14" fmla="*/ 0 w 4008452"/>
                        <a:gd name="connsiteY14" fmla="*/ 4600575 h 4600575"/>
                        <a:gd name="connsiteX0" fmla="*/ 2428875 w 4008452"/>
                        <a:gd name="connsiteY0" fmla="*/ 3952875 h 4600575"/>
                        <a:gd name="connsiteX1" fmla="*/ 2632875 w 4008452"/>
                        <a:gd name="connsiteY1" fmla="*/ 3281404 h 4600575"/>
                        <a:gd name="connsiteX2" fmla="*/ 3509921 w 4008452"/>
                        <a:gd name="connsiteY2" fmla="*/ 3306749 h 4600575"/>
                        <a:gd name="connsiteX3" fmla="*/ 3555226 w 4008452"/>
                        <a:gd name="connsiteY3" fmla="*/ 2851950 h 4600575"/>
                        <a:gd name="connsiteX4" fmla="*/ 3696446 w 4008452"/>
                        <a:gd name="connsiteY4" fmla="*/ 2701124 h 4600575"/>
                        <a:gd name="connsiteX5" fmla="*/ 3664806 w 4008452"/>
                        <a:gd name="connsiteY5" fmla="*/ 2620203 h 4600575"/>
                        <a:gd name="connsiteX6" fmla="*/ 3752850 w 4008452"/>
                        <a:gd name="connsiteY6" fmla="*/ 2524125 h 4600575"/>
                        <a:gd name="connsiteX7" fmla="*/ 3666297 w 4008452"/>
                        <a:gd name="connsiteY7" fmla="*/ 2291549 h 4600575"/>
                        <a:gd name="connsiteX8" fmla="*/ 4008452 w 4008452"/>
                        <a:gd name="connsiteY8" fmla="*/ 2105854 h 4600575"/>
                        <a:gd name="connsiteX9" fmla="*/ 3552825 w 4008452"/>
                        <a:gd name="connsiteY9" fmla="*/ 1457325 h 4600575"/>
                        <a:gd name="connsiteX10" fmla="*/ 2028825 w 4008452"/>
                        <a:gd name="connsiteY10" fmla="*/ 0 h 4600575"/>
                        <a:gd name="connsiteX11" fmla="*/ 533400 w 4008452"/>
                        <a:gd name="connsiteY11" fmla="*/ 933450 h 4600575"/>
                        <a:gd name="connsiteX12" fmla="*/ 1028700 w 4008452"/>
                        <a:gd name="connsiteY12" fmla="*/ 2838450 h 4600575"/>
                        <a:gd name="connsiteX13" fmla="*/ 0 w 4008452"/>
                        <a:gd name="connsiteY13" fmla="*/ 4600575 h 4600575"/>
                        <a:gd name="connsiteX14" fmla="*/ 0 w 4008452"/>
                        <a:gd name="connsiteY14" fmla="*/ 4600575 h 4600575"/>
                        <a:gd name="connsiteX0" fmla="*/ 2428875 w 4008452"/>
                        <a:gd name="connsiteY0" fmla="*/ 3952875 h 4600575"/>
                        <a:gd name="connsiteX1" fmla="*/ 2632875 w 4008452"/>
                        <a:gd name="connsiteY1" fmla="*/ 3281404 h 4600575"/>
                        <a:gd name="connsiteX2" fmla="*/ 3509921 w 4008452"/>
                        <a:gd name="connsiteY2" fmla="*/ 3306749 h 4600575"/>
                        <a:gd name="connsiteX3" fmla="*/ 3555226 w 4008452"/>
                        <a:gd name="connsiteY3" fmla="*/ 2851950 h 4600575"/>
                        <a:gd name="connsiteX4" fmla="*/ 3696446 w 4008452"/>
                        <a:gd name="connsiteY4" fmla="*/ 2701124 h 4600575"/>
                        <a:gd name="connsiteX5" fmla="*/ 3664806 w 4008452"/>
                        <a:gd name="connsiteY5" fmla="*/ 2620203 h 4600575"/>
                        <a:gd name="connsiteX6" fmla="*/ 3752850 w 4008452"/>
                        <a:gd name="connsiteY6" fmla="*/ 2524125 h 4600575"/>
                        <a:gd name="connsiteX7" fmla="*/ 3686175 w 4008452"/>
                        <a:gd name="connsiteY7" fmla="*/ 2315403 h 4600575"/>
                        <a:gd name="connsiteX8" fmla="*/ 4008452 w 4008452"/>
                        <a:gd name="connsiteY8" fmla="*/ 2105854 h 4600575"/>
                        <a:gd name="connsiteX9" fmla="*/ 3552825 w 4008452"/>
                        <a:gd name="connsiteY9" fmla="*/ 1457325 h 4600575"/>
                        <a:gd name="connsiteX10" fmla="*/ 2028825 w 4008452"/>
                        <a:gd name="connsiteY10" fmla="*/ 0 h 4600575"/>
                        <a:gd name="connsiteX11" fmla="*/ 533400 w 4008452"/>
                        <a:gd name="connsiteY11" fmla="*/ 933450 h 4600575"/>
                        <a:gd name="connsiteX12" fmla="*/ 1028700 w 4008452"/>
                        <a:gd name="connsiteY12" fmla="*/ 2838450 h 4600575"/>
                        <a:gd name="connsiteX13" fmla="*/ 0 w 4008452"/>
                        <a:gd name="connsiteY13" fmla="*/ 4600575 h 4600575"/>
                        <a:gd name="connsiteX14" fmla="*/ 0 w 4008452"/>
                        <a:gd name="connsiteY14" fmla="*/ 4600575 h 4600575"/>
                        <a:gd name="connsiteX0" fmla="*/ 2428875 w 4008452"/>
                        <a:gd name="connsiteY0" fmla="*/ 3952875 h 4600575"/>
                        <a:gd name="connsiteX1" fmla="*/ 2632875 w 4008452"/>
                        <a:gd name="connsiteY1" fmla="*/ 3281404 h 4600575"/>
                        <a:gd name="connsiteX2" fmla="*/ 3509921 w 4008452"/>
                        <a:gd name="connsiteY2" fmla="*/ 3306749 h 4600575"/>
                        <a:gd name="connsiteX3" fmla="*/ 3555226 w 4008452"/>
                        <a:gd name="connsiteY3" fmla="*/ 2851950 h 4600575"/>
                        <a:gd name="connsiteX4" fmla="*/ 3696446 w 4008452"/>
                        <a:gd name="connsiteY4" fmla="*/ 2701124 h 4600575"/>
                        <a:gd name="connsiteX5" fmla="*/ 3664806 w 4008452"/>
                        <a:gd name="connsiteY5" fmla="*/ 2620203 h 4600575"/>
                        <a:gd name="connsiteX6" fmla="*/ 3752850 w 4008452"/>
                        <a:gd name="connsiteY6" fmla="*/ 2524125 h 4600575"/>
                        <a:gd name="connsiteX7" fmla="*/ 3686175 w 4008452"/>
                        <a:gd name="connsiteY7" fmla="*/ 2315403 h 4600575"/>
                        <a:gd name="connsiteX8" fmla="*/ 4008452 w 4008452"/>
                        <a:gd name="connsiteY8" fmla="*/ 2105854 h 4600575"/>
                        <a:gd name="connsiteX9" fmla="*/ 3552825 w 4008452"/>
                        <a:gd name="connsiteY9" fmla="*/ 1457325 h 4600575"/>
                        <a:gd name="connsiteX10" fmla="*/ 2028825 w 4008452"/>
                        <a:gd name="connsiteY10" fmla="*/ 0 h 4600575"/>
                        <a:gd name="connsiteX11" fmla="*/ 533400 w 4008452"/>
                        <a:gd name="connsiteY11" fmla="*/ 933450 h 4600575"/>
                        <a:gd name="connsiteX12" fmla="*/ 1028700 w 4008452"/>
                        <a:gd name="connsiteY12" fmla="*/ 2838450 h 4600575"/>
                        <a:gd name="connsiteX13" fmla="*/ 0 w 4008452"/>
                        <a:gd name="connsiteY13" fmla="*/ 4600575 h 4600575"/>
                        <a:gd name="connsiteX14" fmla="*/ 0 w 4008452"/>
                        <a:gd name="connsiteY14" fmla="*/ 4600575 h 4600575"/>
                        <a:gd name="connsiteX0" fmla="*/ 2428875 w 4008452"/>
                        <a:gd name="connsiteY0" fmla="*/ 3952875 h 4600575"/>
                        <a:gd name="connsiteX1" fmla="*/ 2632875 w 4008452"/>
                        <a:gd name="connsiteY1" fmla="*/ 3281404 h 4600575"/>
                        <a:gd name="connsiteX2" fmla="*/ 3509921 w 4008452"/>
                        <a:gd name="connsiteY2" fmla="*/ 3306749 h 4600575"/>
                        <a:gd name="connsiteX3" fmla="*/ 3555226 w 4008452"/>
                        <a:gd name="connsiteY3" fmla="*/ 2851950 h 4600575"/>
                        <a:gd name="connsiteX4" fmla="*/ 3696446 w 4008452"/>
                        <a:gd name="connsiteY4" fmla="*/ 2701124 h 4600575"/>
                        <a:gd name="connsiteX5" fmla="*/ 3664806 w 4008452"/>
                        <a:gd name="connsiteY5" fmla="*/ 2620203 h 4600575"/>
                        <a:gd name="connsiteX6" fmla="*/ 3752850 w 4008452"/>
                        <a:gd name="connsiteY6" fmla="*/ 2524125 h 4600575"/>
                        <a:gd name="connsiteX7" fmla="*/ 3686175 w 4008452"/>
                        <a:gd name="connsiteY7" fmla="*/ 2315403 h 4600575"/>
                        <a:gd name="connsiteX8" fmla="*/ 4008452 w 4008452"/>
                        <a:gd name="connsiteY8" fmla="*/ 2105854 h 4600575"/>
                        <a:gd name="connsiteX9" fmla="*/ 3552825 w 4008452"/>
                        <a:gd name="connsiteY9" fmla="*/ 1457325 h 4600575"/>
                        <a:gd name="connsiteX10" fmla="*/ 2028825 w 4008452"/>
                        <a:gd name="connsiteY10" fmla="*/ 0 h 4600575"/>
                        <a:gd name="connsiteX11" fmla="*/ 533400 w 4008452"/>
                        <a:gd name="connsiteY11" fmla="*/ 933450 h 4600575"/>
                        <a:gd name="connsiteX12" fmla="*/ 1028700 w 4008452"/>
                        <a:gd name="connsiteY12" fmla="*/ 2838450 h 4600575"/>
                        <a:gd name="connsiteX13" fmla="*/ 0 w 4008452"/>
                        <a:gd name="connsiteY13" fmla="*/ 4600575 h 4600575"/>
                        <a:gd name="connsiteX14" fmla="*/ 0 w 4008452"/>
                        <a:gd name="connsiteY14" fmla="*/ 4600575 h 4600575"/>
                        <a:gd name="connsiteX0" fmla="*/ 2428875 w 4008452"/>
                        <a:gd name="connsiteY0" fmla="*/ 3952875 h 4600575"/>
                        <a:gd name="connsiteX1" fmla="*/ 2632875 w 4008452"/>
                        <a:gd name="connsiteY1" fmla="*/ 3281404 h 4600575"/>
                        <a:gd name="connsiteX2" fmla="*/ 3509921 w 4008452"/>
                        <a:gd name="connsiteY2" fmla="*/ 3306749 h 4600575"/>
                        <a:gd name="connsiteX3" fmla="*/ 3555226 w 4008452"/>
                        <a:gd name="connsiteY3" fmla="*/ 2851950 h 4600575"/>
                        <a:gd name="connsiteX4" fmla="*/ 3696446 w 4008452"/>
                        <a:gd name="connsiteY4" fmla="*/ 2701124 h 4600575"/>
                        <a:gd name="connsiteX5" fmla="*/ 3664806 w 4008452"/>
                        <a:gd name="connsiteY5" fmla="*/ 2620203 h 4600575"/>
                        <a:gd name="connsiteX6" fmla="*/ 3752850 w 4008452"/>
                        <a:gd name="connsiteY6" fmla="*/ 2524125 h 4600575"/>
                        <a:gd name="connsiteX7" fmla="*/ 3686175 w 4008452"/>
                        <a:gd name="connsiteY7" fmla="*/ 2315403 h 4600575"/>
                        <a:gd name="connsiteX8" fmla="*/ 4008452 w 4008452"/>
                        <a:gd name="connsiteY8" fmla="*/ 2105854 h 4600575"/>
                        <a:gd name="connsiteX9" fmla="*/ 3592581 w 4008452"/>
                        <a:gd name="connsiteY9" fmla="*/ 1489130 h 4600575"/>
                        <a:gd name="connsiteX10" fmla="*/ 2028825 w 4008452"/>
                        <a:gd name="connsiteY10" fmla="*/ 0 h 4600575"/>
                        <a:gd name="connsiteX11" fmla="*/ 533400 w 4008452"/>
                        <a:gd name="connsiteY11" fmla="*/ 933450 h 4600575"/>
                        <a:gd name="connsiteX12" fmla="*/ 1028700 w 4008452"/>
                        <a:gd name="connsiteY12" fmla="*/ 2838450 h 4600575"/>
                        <a:gd name="connsiteX13" fmla="*/ 0 w 4008452"/>
                        <a:gd name="connsiteY13" fmla="*/ 4600575 h 4600575"/>
                        <a:gd name="connsiteX14" fmla="*/ 0 w 4008452"/>
                        <a:gd name="connsiteY14" fmla="*/ 4600575 h 4600575"/>
                        <a:gd name="connsiteX0" fmla="*/ 2428875 w 4008452"/>
                        <a:gd name="connsiteY0" fmla="*/ 3952875 h 4600575"/>
                        <a:gd name="connsiteX1" fmla="*/ 2632875 w 4008452"/>
                        <a:gd name="connsiteY1" fmla="*/ 3281404 h 4600575"/>
                        <a:gd name="connsiteX2" fmla="*/ 3509921 w 4008452"/>
                        <a:gd name="connsiteY2" fmla="*/ 3306749 h 4600575"/>
                        <a:gd name="connsiteX3" fmla="*/ 3555226 w 4008452"/>
                        <a:gd name="connsiteY3" fmla="*/ 2851950 h 4600575"/>
                        <a:gd name="connsiteX4" fmla="*/ 3696446 w 4008452"/>
                        <a:gd name="connsiteY4" fmla="*/ 2701124 h 4600575"/>
                        <a:gd name="connsiteX5" fmla="*/ 3664806 w 4008452"/>
                        <a:gd name="connsiteY5" fmla="*/ 2620203 h 4600575"/>
                        <a:gd name="connsiteX6" fmla="*/ 3752850 w 4008452"/>
                        <a:gd name="connsiteY6" fmla="*/ 2524125 h 4600575"/>
                        <a:gd name="connsiteX7" fmla="*/ 3686175 w 4008452"/>
                        <a:gd name="connsiteY7" fmla="*/ 2315403 h 4600575"/>
                        <a:gd name="connsiteX8" fmla="*/ 4008452 w 4008452"/>
                        <a:gd name="connsiteY8" fmla="*/ 2105854 h 4600575"/>
                        <a:gd name="connsiteX9" fmla="*/ 3592581 w 4008452"/>
                        <a:gd name="connsiteY9" fmla="*/ 1489130 h 4600575"/>
                        <a:gd name="connsiteX10" fmla="*/ 2028825 w 4008452"/>
                        <a:gd name="connsiteY10" fmla="*/ 0 h 4600575"/>
                        <a:gd name="connsiteX11" fmla="*/ 533400 w 4008452"/>
                        <a:gd name="connsiteY11" fmla="*/ 933450 h 4600575"/>
                        <a:gd name="connsiteX12" fmla="*/ 1028700 w 4008452"/>
                        <a:gd name="connsiteY12" fmla="*/ 2838450 h 4600575"/>
                        <a:gd name="connsiteX13" fmla="*/ 0 w 4008452"/>
                        <a:gd name="connsiteY13" fmla="*/ 4600575 h 4600575"/>
                        <a:gd name="connsiteX14" fmla="*/ 0 w 4008452"/>
                        <a:gd name="connsiteY14" fmla="*/ 4600575 h 4600575"/>
                        <a:gd name="connsiteX0" fmla="*/ 2428875 w 4008470"/>
                        <a:gd name="connsiteY0" fmla="*/ 3952875 h 4600575"/>
                        <a:gd name="connsiteX1" fmla="*/ 2632875 w 4008470"/>
                        <a:gd name="connsiteY1" fmla="*/ 3281404 h 4600575"/>
                        <a:gd name="connsiteX2" fmla="*/ 3509921 w 4008470"/>
                        <a:gd name="connsiteY2" fmla="*/ 3306749 h 4600575"/>
                        <a:gd name="connsiteX3" fmla="*/ 3555226 w 4008470"/>
                        <a:gd name="connsiteY3" fmla="*/ 2851950 h 4600575"/>
                        <a:gd name="connsiteX4" fmla="*/ 3696446 w 4008470"/>
                        <a:gd name="connsiteY4" fmla="*/ 2701124 h 4600575"/>
                        <a:gd name="connsiteX5" fmla="*/ 3664806 w 4008470"/>
                        <a:gd name="connsiteY5" fmla="*/ 2620203 h 4600575"/>
                        <a:gd name="connsiteX6" fmla="*/ 3752850 w 4008470"/>
                        <a:gd name="connsiteY6" fmla="*/ 2524125 h 4600575"/>
                        <a:gd name="connsiteX7" fmla="*/ 3686175 w 4008470"/>
                        <a:gd name="connsiteY7" fmla="*/ 2315403 h 4600575"/>
                        <a:gd name="connsiteX8" fmla="*/ 4008452 w 4008470"/>
                        <a:gd name="connsiteY8" fmla="*/ 2105854 h 4600575"/>
                        <a:gd name="connsiteX9" fmla="*/ 3592581 w 4008470"/>
                        <a:gd name="connsiteY9" fmla="*/ 1489130 h 4600575"/>
                        <a:gd name="connsiteX10" fmla="*/ 2028825 w 4008470"/>
                        <a:gd name="connsiteY10" fmla="*/ 0 h 4600575"/>
                        <a:gd name="connsiteX11" fmla="*/ 533400 w 4008470"/>
                        <a:gd name="connsiteY11" fmla="*/ 933450 h 4600575"/>
                        <a:gd name="connsiteX12" fmla="*/ 1028700 w 4008470"/>
                        <a:gd name="connsiteY12" fmla="*/ 2838450 h 4600575"/>
                        <a:gd name="connsiteX13" fmla="*/ 0 w 4008470"/>
                        <a:gd name="connsiteY13" fmla="*/ 4600575 h 4600575"/>
                        <a:gd name="connsiteX14" fmla="*/ 0 w 4008470"/>
                        <a:gd name="connsiteY14" fmla="*/ 4600575 h 4600575"/>
                        <a:gd name="connsiteX0" fmla="*/ 2428875 w 4008470"/>
                        <a:gd name="connsiteY0" fmla="*/ 3952875 h 4600575"/>
                        <a:gd name="connsiteX1" fmla="*/ 2632875 w 4008470"/>
                        <a:gd name="connsiteY1" fmla="*/ 3281404 h 4600575"/>
                        <a:gd name="connsiteX2" fmla="*/ 3509921 w 4008470"/>
                        <a:gd name="connsiteY2" fmla="*/ 3306749 h 4600575"/>
                        <a:gd name="connsiteX3" fmla="*/ 3555226 w 4008470"/>
                        <a:gd name="connsiteY3" fmla="*/ 2851950 h 4600575"/>
                        <a:gd name="connsiteX4" fmla="*/ 3696446 w 4008470"/>
                        <a:gd name="connsiteY4" fmla="*/ 2701124 h 4600575"/>
                        <a:gd name="connsiteX5" fmla="*/ 3664806 w 4008470"/>
                        <a:gd name="connsiteY5" fmla="*/ 2620203 h 4600575"/>
                        <a:gd name="connsiteX6" fmla="*/ 3752850 w 4008470"/>
                        <a:gd name="connsiteY6" fmla="*/ 2524125 h 4600575"/>
                        <a:gd name="connsiteX7" fmla="*/ 3686175 w 4008470"/>
                        <a:gd name="connsiteY7" fmla="*/ 2315403 h 4600575"/>
                        <a:gd name="connsiteX8" fmla="*/ 4008452 w 4008470"/>
                        <a:gd name="connsiteY8" fmla="*/ 2105854 h 4600575"/>
                        <a:gd name="connsiteX9" fmla="*/ 3592581 w 4008470"/>
                        <a:gd name="connsiteY9" fmla="*/ 1489130 h 4600575"/>
                        <a:gd name="connsiteX10" fmla="*/ 2028825 w 4008470"/>
                        <a:gd name="connsiteY10" fmla="*/ 0 h 4600575"/>
                        <a:gd name="connsiteX11" fmla="*/ 533400 w 4008470"/>
                        <a:gd name="connsiteY11" fmla="*/ 933450 h 4600575"/>
                        <a:gd name="connsiteX12" fmla="*/ 1028700 w 4008470"/>
                        <a:gd name="connsiteY12" fmla="*/ 2838450 h 4600575"/>
                        <a:gd name="connsiteX13" fmla="*/ 0 w 4008470"/>
                        <a:gd name="connsiteY13" fmla="*/ 4600575 h 4600575"/>
                        <a:gd name="connsiteX14" fmla="*/ 0 w 4008470"/>
                        <a:gd name="connsiteY14" fmla="*/ 4600575 h 4600575"/>
                        <a:gd name="connsiteX0" fmla="*/ 2428875 w 4008470"/>
                        <a:gd name="connsiteY0" fmla="*/ 3952875 h 4600575"/>
                        <a:gd name="connsiteX1" fmla="*/ 2632875 w 4008470"/>
                        <a:gd name="connsiteY1" fmla="*/ 3281404 h 4600575"/>
                        <a:gd name="connsiteX2" fmla="*/ 3509921 w 4008470"/>
                        <a:gd name="connsiteY2" fmla="*/ 3306749 h 4600575"/>
                        <a:gd name="connsiteX3" fmla="*/ 3555226 w 4008470"/>
                        <a:gd name="connsiteY3" fmla="*/ 2851950 h 4600575"/>
                        <a:gd name="connsiteX4" fmla="*/ 3696446 w 4008470"/>
                        <a:gd name="connsiteY4" fmla="*/ 2701124 h 4600575"/>
                        <a:gd name="connsiteX5" fmla="*/ 3664806 w 4008470"/>
                        <a:gd name="connsiteY5" fmla="*/ 2620203 h 4600575"/>
                        <a:gd name="connsiteX6" fmla="*/ 3752850 w 4008470"/>
                        <a:gd name="connsiteY6" fmla="*/ 2524125 h 4600575"/>
                        <a:gd name="connsiteX7" fmla="*/ 3686175 w 4008470"/>
                        <a:gd name="connsiteY7" fmla="*/ 2315403 h 4600575"/>
                        <a:gd name="connsiteX8" fmla="*/ 4008452 w 4008470"/>
                        <a:gd name="connsiteY8" fmla="*/ 2105854 h 4600575"/>
                        <a:gd name="connsiteX9" fmla="*/ 3592581 w 4008470"/>
                        <a:gd name="connsiteY9" fmla="*/ 1489130 h 4600575"/>
                        <a:gd name="connsiteX10" fmla="*/ 2028825 w 4008470"/>
                        <a:gd name="connsiteY10" fmla="*/ 0 h 4600575"/>
                        <a:gd name="connsiteX11" fmla="*/ 533400 w 4008470"/>
                        <a:gd name="connsiteY11" fmla="*/ 933450 h 4600575"/>
                        <a:gd name="connsiteX12" fmla="*/ 1028700 w 4008470"/>
                        <a:gd name="connsiteY12" fmla="*/ 2838450 h 4600575"/>
                        <a:gd name="connsiteX13" fmla="*/ 0 w 4008470"/>
                        <a:gd name="connsiteY13" fmla="*/ 4600575 h 4600575"/>
                        <a:gd name="connsiteX14" fmla="*/ 0 w 4008470"/>
                        <a:gd name="connsiteY14" fmla="*/ 4600575 h 4600575"/>
                        <a:gd name="connsiteX0" fmla="*/ 2428875 w 4008470"/>
                        <a:gd name="connsiteY0" fmla="*/ 3980705 h 4628405"/>
                        <a:gd name="connsiteX1" fmla="*/ 2632875 w 4008470"/>
                        <a:gd name="connsiteY1" fmla="*/ 3309234 h 4628405"/>
                        <a:gd name="connsiteX2" fmla="*/ 3509921 w 4008470"/>
                        <a:gd name="connsiteY2" fmla="*/ 3334579 h 4628405"/>
                        <a:gd name="connsiteX3" fmla="*/ 3555226 w 4008470"/>
                        <a:gd name="connsiteY3" fmla="*/ 2879780 h 4628405"/>
                        <a:gd name="connsiteX4" fmla="*/ 3696446 w 4008470"/>
                        <a:gd name="connsiteY4" fmla="*/ 2728954 h 4628405"/>
                        <a:gd name="connsiteX5" fmla="*/ 3664806 w 4008470"/>
                        <a:gd name="connsiteY5" fmla="*/ 2648033 h 4628405"/>
                        <a:gd name="connsiteX6" fmla="*/ 3752850 w 4008470"/>
                        <a:gd name="connsiteY6" fmla="*/ 2551955 h 4628405"/>
                        <a:gd name="connsiteX7" fmla="*/ 3686175 w 4008470"/>
                        <a:gd name="connsiteY7" fmla="*/ 2343233 h 4628405"/>
                        <a:gd name="connsiteX8" fmla="*/ 4008452 w 4008470"/>
                        <a:gd name="connsiteY8" fmla="*/ 2133684 h 4628405"/>
                        <a:gd name="connsiteX9" fmla="*/ 3592581 w 4008470"/>
                        <a:gd name="connsiteY9" fmla="*/ 1516960 h 4628405"/>
                        <a:gd name="connsiteX10" fmla="*/ 2000996 w 4008470"/>
                        <a:gd name="connsiteY10" fmla="*/ 0 h 4628405"/>
                        <a:gd name="connsiteX11" fmla="*/ 533400 w 4008470"/>
                        <a:gd name="connsiteY11" fmla="*/ 961280 h 4628405"/>
                        <a:gd name="connsiteX12" fmla="*/ 1028700 w 4008470"/>
                        <a:gd name="connsiteY12" fmla="*/ 2866280 h 4628405"/>
                        <a:gd name="connsiteX13" fmla="*/ 0 w 4008470"/>
                        <a:gd name="connsiteY13" fmla="*/ 4628405 h 4628405"/>
                        <a:gd name="connsiteX14" fmla="*/ 0 w 4008470"/>
                        <a:gd name="connsiteY14" fmla="*/ 4628405 h 4628405"/>
                        <a:gd name="connsiteX0" fmla="*/ 2428875 w 4008470"/>
                        <a:gd name="connsiteY0" fmla="*/ 3980705 h 4628405"/>
                        <a:gd name="connsiteX1" fmla="*/ 2632875 w 4008470"/>
                        <a:gd name="connsiteY1" fmla="*/ 3309234 h 4628405"/>
                        <a:gd name="connsiteX2" fmla="*/ 3509921 w 4008470"/>
                        <a:gd name="connsiteY2" fmla="*/ 3334579 h 4628405"/>
                        <a:gd name="connsiteX3" fmla="*/ 3555226 w 4008470"/>
                        <a:gd name="connsiteY3" fmla="*/ 2879780 h 4628405"/>
                        <a:gd name="connsiteX4" fmla="*/ 3696446 w 4008470"/>
                        <a:gd name="connsiteY4" fmla="*/ 2728954 h 4628405"/>
                        <a:gd name="connsiteX5" fmla="*/ 3664806 w 4008470"/>
                        <a:gd name="connsiteY5" fmla="*/ 2648033 h 4628405"/>
                        <a:gd name="connsiteX6" fmla="*/ 3752850 w 4008470"/>
                        <a:gd name="connsiteY6" fmla="*/ 2551955 h 4628405"/>
                        <a:gd name="connsiteX7" fmla="*/ 3686175 w 4008470"/>
                        <a:gd name="connsiteY7" fmla="*/ 2343233 h 4628405"/>
                        <a:gd name="connsiteX8" fmla="*/ 4008452 w 4008470"/>
                        <a:gd name="connsiteY8" fmla="*/ 2133684 h 4628405"/>
                        <a:gd name="connsiteX9" fmla="*/ 3592581 w 4008470"/>
                        <a:gd name="connsiteY9" fmla="*/ 1516960 h 4628405"/>
                        <a:gd name="connsiteX10" fmla="*/ 2000996 w 4008470"/>
                        <a:gd name="connsiteY10" fmla="*/ 0 h 4628405"/>
                        <a:gd name="connsiteX11" fmla="*/ 533400 w 4008470"/>
                        <a:gd name="connsiteY11" fmla="*/ 961280 h 4628405"/>
                        <a:gd name="connsiteX12" fmla="*/ 1028700 w 4008470"/>
                        <a:gd name="connsiteY12" fmla="*/ 2866280 h 4628405"/>
                        <a:gd name="connsiteX13" fmla="*/ 0 w 4008470"/>
                        <a:gd name="connsiteY13" fmla="*/ 4628405 h 4628405"/>
                        <a:gd name="connsiteX14" fmla="*/ 0 w 4008470"/>
                        <a:gd name="connsiteY14" fmla="*/ 4628405 h 4628405"/>
                        <a:gd name="connsiteX0" fmla="*/ 2428875 w 4008470"/>
                        <a:gd name="connsiteY0" fmla="*/ 3980705 h 4628405"/>
                        <a:gd name="connsiteX1" fmla="*/ 2632875 w 4008470"/>
                        <a:gd name="connsiteY1" fmla="*/ 3309234 h 4628405"/>
                        <a:gd name="connsiteX2" fmla="*/ 3509921 w 4008470"/>
                        <a:gd name="connsiteY2" fmla="*/ 3334579 h 4628405"/>
                        <a:gd name="connsiteX3" fmla="*/ 3555226 w 4008470"/>
                        <a:gd name="connsiteY3" fmla="*/ 2879780 h 4628405"/>
                        <a:gd name="connsiteX4" fmla="*/ 3696446 w 4008470"/>
                        <a:gd name="connsiteY4" fmla="*/ 2728954 h 4628405"/>
                        <a:gd name="connsiteX5" fmla="*/ 3664806 w 4008470"/>
                        <a:gd name="connsiteY5" fmla="*/ 2648033 h 4628405"/>
                        <a:gd name="connsiteX6" fmla="*/ 3752850 w 4008470"/>
                        <a:gd name="connsiteY6" fmla="*/ 2551955 h 4628405"/>
                        <a:gd name="connsiteX7" fmla="*/ 3686175 w 4008470"/>
                        <a:gd name="connsiteY7" fmla="*/ 2343233 h 4628405"/>
                        <a:gd name="connsiteX8" fmla="*/ 4008452 w 4008470"/>
                        <a:gd name="connsiteY8" fmla="*/ 2133684 h 4628405"/>
                        <a:gd name="connsiteX9" fmla="*/ 3592581 w 4008470"/>
                        <a:gd name="connsiteY9" fmla="*/ 1516960 h 4628405"/>
                        <a:gd name="connsiteX10" fmla="*/ 2000996 w 4008470"/>
                        <a:gd name="connsiteY10" fmla="*/ 0 h 4628405"/>
                        <a:gd name="connsiteX11" fmla="*/ 533400 w 4008470"/>
                        <a:gd name="connsiteY11" fmla="*/ 961280 h 4628405"/>
                        <a:gd name="connsiteX12" fmla="*/ 1028700 w 4008470"/>
                        <a:gd name="connsiteY12" fmla="*/ 2866280 h 4628405"/>
                        <a:gd name="connsiteX13" fmla="*/ 0 w 4008470"/>
                        <a:gd name="connsiteY13" fmla="*/ 4628405 h 4628405"/>
                        <a:gd name="connsiteX14" fmla="*/ 0 w 4008470"/>
                        <a:gd name="connsiteY14" fmla="*/ 4628405 h 4628405"/>
                        <a:gd name="connsiteX0" fmla="*/ 2428875 w 4008470"/>
                        <a:gd name="connsiteY0" fmla="*/ 3980809 h 4628509"/>
                        <a:gd name="connsiteX1" fmla="*/ 2632875 w 4008470"/>
                        <a:gd name="connsiteY1" fmla="*/ 3309338 h 4628509"/>
                        <a:gd name="connsiteX2" fmla="*/ 3509921 w 4008470"/>
                        <a:gd name="connsiteY2" fmla="*/ 3334683 h 4628509"/>
                        <a:gd name="connsiteX3" fmla="*/ 3555226 w 4008470"/>
                        <a:gd name="connsiteY3" fmla="*/ 2879884 h 4628509"/>
                        <a:gd name="connsiteX4" fmla="*/ 3696446 w 4008470"/>
                        <a:gd name="connsiteY4" fmla="*/ 2729058 h 4628509"/>
                        <a:gd name="connsiteX5" fmla="*/ 3664806 w 4008470"/>
                        <a:gd name="connsiteY5" fmla="*/ 2648137 h 4628509"/>
                        <a:gd name="connsiteX6" fmla="*/ 3752850 w 4008470"/>
                        <a:gd name="connsiteY6" fmla="*/ 2552059 h 4628509"/>
                        <a:gd name="connsiteX7" fmla="*/ 3686175 w 4008470"/>
                        <a:gd name="connsiteY7" fmla="*/ 2343337 h 4628509"/>
                        <a:gd name="connsiteX8" fmla="*/ 4008452 w 4008470"/>
                        <a:gd name="connsiteY8" fmla="*/ 2133788 h 4628509"/>
                        <a:gd name="connsiteX9" fmla="*/ 3592581 w 4008470"/>
                        <a:gd name="connsiteY9" fmla="*/ 1517064 h 4628509"/>
                        <a:gd name="connsiteX10" fmla="*/ 2000996 w 4008470"/>
                        <a:gd name="connsiteY10" fmla="*/ 104 h 4628509"/>
                        <a:gd name="connsiteX11" fmla="*/ 533400 w 4008470"/>
                        <a:gd name="connsiteY11" fmla="*/ 961384 h 4628509"/>
                        <a:gd name="connsiteX12" fmla="*/ 1028700 w 4008470"/>
                        <a:gd name="connsiteY12" fmla="*/ 2866384 h 4628509"/>
                        <a:gd name="connsiteX13" fmla="*/ 0 w 4008470"/>
                        <a:gd name="connsiteY13" fmla="*/ 4628509 h 4628509"/>
                        <a:gd name="connsiteX14" fmla="*/ 0 w 4008470"/>
                        <a:gd name="connsiteY14" fmla="*/ 4628509 h 4628509"/>
                        <a:gd name="connsiteX0" fmla="*/ 2428875 w 4008470"/>
                        <a:gd name="connsiteY0" fmla="*/ 3980809 h 4628509"/>
                        <a:gd name="connsiteX1" fmla="*/ 2632875 w 4008470"/>
                        <a:gd name="connsiteY1" fmla="*/ 3309338 h 4628509"/>
                        <a:gd name="connsiteX2" fmla="*/ 3509921 w 4008470"/>
                        <a:gd name="connsiteY2" fmla="*/ 3334683 h 4628509"/>
                        <a:gd name="connsiteX3" fmla="*/ 3555226 w 4008470"/>
                        <a:gd name="connsiteY3" fmla="*/ 2879884 h 4628509"/>
                        <a:gd name="connsiteX4" fmla="*/ 3696446 w 4008470"/>
                        <a:gd name="connsiteY4" fmla="*/ 2729058 h 4628509"/>
                        <a:gd name="connsiteX5" fmla="*/ 3664806 w 4008470"/>
                        <a:gd name="connsiteY5" fmla="*/ 2648137 h 4628509"/>
                        <a:gd name="connsiteX6" fmla="*/ 3752850 w 4008470"/>
                        <a:gd name="connsiteY6" fmla="*/ 2552059 h 4628509"/>
                        <a:gd name="connsiteX7" fmla="*/ 3686175 w 4008470"/>
                        <a:gd name="connsiteY7" fmla="*/ 2343337 h 4628509"/>
                        <a:gd name="connsiteX8" fmla="*/ 4008452 w 4008470"/>
                        <a:gd name="connsiteY8" fmla="*/ 2133788 h 4628509"/>
                        <a:gd name="connsiteX9" fmla="*/ 3592581 w 4008470"/>
                        <a:gd name="connsiteY9" fmla="*/ 1517064 h 4628509"/>
                        <a:gd name="connsiteX10" fmla="*/ 2000996 w 4008470"/>
                        <a:gd name="connsiteY10" fmla="*/ 104 h 4628509"/>
                        <a:gd name="connsiteX11" fmla="*/ 549303 w 4008470"/>
                        <a:gd name="connsiteY11" fmla="*/ 965360 h 4628509"/>
                        <a:gd name="connsiteX12" fmla="*/ 1028700 w 4008470"/>
                        <a:gd name="connsiteY12" fmla="*/ 2866384 h 4628509"/>
                        <a:gd name="connsiteX13" fmla="*/ 0 w 4008470"/>
                        <a:gd name="connsiteY13" fmla="*/ 4628509 h 4628509"/>
                        <a:gd name="connsiteX14" fmla="*/ 0 w 4008470"/>
                        <a:gd name="connsiteY14" fmla="*/ 4628509 h 4628509"/>
                        <a:gd name="connsiteX0" fmla="*/ 2428875 w 4008470"/>
                        <a:gd name="connsiteY0" fmla="*/ 3980953 h 4628653"/>
                        <a:gd name="connsiteX1" fmla="*/ 2632875 w 4008470"/>
                        <a:gd name="connsiteY1" fmla="*/ 3309482 h 4628653"/>
                        <a:gd name="connsiteX2" fmla="*/ 3509921 w 4008470"/>
                        <a:gd name="connsiteY2" fmla="*/ 3334827 h 4628653"/>
                        <a:gd name="connsiteX3" fmla="*/ 3555226 w 4008470"/>
                        <a:gd name="connsiteY3" fmla="*/ 2880028 h 4628653"/>
                        <a:gd name="connsiteX4" fmla="*/ 3696446 w 4008470"/>
                        <a:gd name="connsiteY4" fmla="*/ 2729202 h 4628653"/>
                        <a:gd name="connsiteX5" fmla="*/ 3664806 w 4008470"/>
                        <a:gd name="connsiteY5" fmla="*/ 2648281 h 4628653"/>
                        <a:gd name="connsiteX6" fmla="*/ 3752850 w 4008470"/>
                        <a:gd name="connsiteY6" fmla="*/ 2552203 h 4628653"/>
                        <a:gd name="connsiteX7" fmla="*/ 3686175 w 4008470"/>
                        <a:gd name="connsiteY7" fmla="*/ 2343481 h 4628653"/>
                        <a:gd name="connsiteX8" fmla="*/ 4008452 w 4008470"/>
                        <a:gd name="connsiteY8" fmla="*/ 2133932 h 4628653"/>
                        <a:gd name="connsiteX9" fmla="*/ 3592581 w 4008470"/>
                        <a:gd name="connsiteY9" fmla="*/ 1517208 h 4628653"/>
                        <a:gd name="connsiteX10" fmla="*/ 2000996 w 4008470"/>
                        <a:gd name="connsiteY10" fmla="*/ 248 h 4628653"/>
                        <a:gd name="connsiteX11" fmla="*/ 549303 w 4008470"/>
                        <a:gd name="connsiteY11" fmla="*/ 965504 h 4628653"/>
                        <a:gd name="connsiteX12" fmla="*/ 1028700 w 4008470"/>
                        <a:gd name="connsiteY12" fmla="*/ 2866528 h 4628653"/>
                        <a:gd name="connsiteX13" fmla="*/ 0 w 4008470"/>
                        <a:gd name="connsiteY13" fmla="*/ 4628653 h 4628653"/>
                        <a:gd name="connsiteX14" fmla="*/ 0 w 4008470"/>
                        <a:gd name="connsiteY14" fmla="*/ 4628653 h 4628653"/>
                        <a:gd name="connsiteX0" fmla="*/ 2428875 w 4008470"/>
                        <a:gd name="connsiteY0" fmla="*/ 3965066 h 4612766"/>
                        <a:gd name="connsiteX1" fmla="*/ 2632875 w 4008470"/>
                        <a:gd name="connsiteY1" fmla="*/ 3293595 h 4612766"/>
                        <a:gd name="connsiteX2" fmla="*/ 3509921 w 4008470"/>
                        <a:gd name="connsiteY2" fmla="*/ 3318940 h 4612766"/>
                        <a:gd name="connsiteX3" fmla="*/ 3555226 w 4008470"/>
                        <a:gd name="connsiteY3" fmla="*/ 2864141 h 4612766"/>
                        <a:gd name="connsiteX4" fmla="*/ 3696446 w 4008470"/>
                        <a:gd name="connsiteY4" fmla="*/ 2713315 h 4612766"/>
                        <a:gd name="connsiteX5" fmla="*/ 3664806 w 4008470"/>
                        <a:gd name="connsiteY5" fmla="*/ 2632394 h 4612766"/>
                        <a:gd name="connsiteX6" fmla="*/ 3752850 w 4008470"/>
                        <a:gd name="connsiteY6" fmla="*/ 2536316 h 4612766"/>
                        <a:gd name="connsiteX7" fmla="*/ 3686175 w 4008470"/>
                        <a:gd name="connsiteY7" fmla="*/ 2327594 h 4612766"/>
                        <a:gd name="connsiteX8" fmla="*/ 4008452 w 4008470"/>
                        <a:gd name="connsiteY8" fmla="*/ 2118045 h 4612766"/>
                        <a:gd name="connsiteX9" fmla="*/ 3592581 w 4008470"/>
                        <a:gd name="connsiteY9" fmla="*/ 1501321 h 4612766"/>
                        <a:gd name="connsiteX10" fmla="*/ 2000996 w 4008470"/>
                        <a:gd name="connsiteY10" fmla="*/ 264 h 4612766"/>
                        <a:gd name="connsiteX11" fmla="*/ 549303 w 4008470"/>
                        <a:gd name="connsiteY11" fmla="*/ 949617 h 4612766"/>
                        <a:gd name="connsiteX12" fmla="*/ 1028700 w 4008470"/>
                        <a:gd name="connsiteY12" fmla="*/ 2850641 h 4612766"/>
                        <a:gd name="connsiteX13" fmla="*/ 0 w 4008470"/>
                        <a:gd name="connsiteY13" fmla="*/ 4612766 h 4612766"/>
                        <a:gd name="connsiteX14" fmla="*/ 0 w 4008470"/>
                        <a:gd name="connsiteY14" fmla="*/ 4612766 h 4612766"/>
                        <a:gd name="connsiteX0" fmla="*/ 2428875 w 4008470"/>
                        <a:gd name="connsiteY0" fmla="*/ 3965066 h 4612766"/>
                        <a:gd name="connsiteX1" fmla="*/ 2632875 w 4008470"/>
                        <a:gd name="connsiteY1" fmla="*/ 3293595 h 4612766"/>
                        <a:gd name="connsiteX2" fmla="*/ 3509921 w 4008470"/>
                        <a:gd name="connsiteY2" fmla="*/ 3318940 h 4612766"/>
                        <a:gd name="connsiteX3" fmla="*/ 3555226 w 4008470"/>
                        <a:gd name="connsiteY3" fmla="*/ 2864141 h 4612766"/>
                        <a:gd name="connsiteX4" fmla="*/ 3696446 w 4008470"/>
                        <a:gd name="connsiteY4" fmla="*/ 2713315 h 4612766"/>
                        <a:gd name="connsiteX5" fmla="*/ 3664806 w 4008470"/>
                        <a:gd name="connsiteY5" fmla="*/ 2632394 h 4612766"/>
                        <a:gd name="connsiteX6" fmla="*/ 3752850 w 4008470"/>
                        <a:gd name="connsiteY6" fmla="*/ 2536316 h 4612766"/>
                        <a:gd name="connsiteX7" fmla="*/ 3686175 w 4008470"/>
                        <a:gd name="connsiteY7" fmla="*/ 2327594 h 4612766"/>
                        <a:gd name="connsiteX8" fmla="*/ 4008452 w 4008470"/>
                        <a:gd name="connsiteY8" fmla="*/ 2118045 h 4612766"/>
                        <a:gd name="connsiteX9" fmla="*/ 3592581 w 4008470"/>
                        <a:gd name="connsiteY9" fmla="*/ 1501321 h 4612766"/>
                        <a:gd name="connsiteX10" fmla="*/ 2000996 w 4008470"/>
                        <a:gd name="connsiteY10" fmla="*/ 264 h 4612766"/>
                        <a:gd name="connsiteX11" fmla="*/ 549303 w 4008470"/>
                        <a:gd name="connsiteY11" fmla="*/ 949617 h 4612766"/>
                        <a:gd name="connsiteX12" fmla="*/ 1028700 w 4008470"/>
                        <a:gd name="connsiteY12" fmla="*/ 2850641 h 4612766"/>
                        <a:gd name="connsiteX13" fmla="*/ 0 w 4008470"/>
                        <a:gd name="connsiteY13" fmla="*/ 4612766 h 4612766"/>
                        <a:gd name="connsiteX14" fmla="*/ 0 w 4008470"/>
                        <a:gd name="connsiteY14" fmla="*/ 4612766 h 4612766"/>
                        <a:gd name="connsiteX0" fmla="*/ 2428875 w 4008470"/>
                        <a:gd name="connsiteY0" fmla="*/ 3965066 h 4612766"/>
                        <a:gd name="connsiteX1" fmla="*/ 2632875 w 4008470"/>
                        <a:gd name="connsiteY1" fmla="*/ 3293595 h 4612766"/>
                        <a:gd name="connsiteX2" fmla="*/ 3509921 w 4008470"/>
                        <a:gd name="connsiteY2" fmla="*/ 3318940 h 4612766"/>
                        <a:gd name="connsiteX3" fmla="*/ 3555226 w 4008470"/>
                        <a:gd name="connsiteY3" fmla="*/ 2864141 h 4612766"/>
                        <a:gd name="connsiteX4" fmla="*/ 3696446 w 4008470"/>
                        <a:gd name="connsiteY4" fmla="*/ 2713315 h 4612766"/>
                        <a:gd name="connsiteX5" fmla="*/ 3664806 w 4008470"/>
                        <a:gd name="connsiteY5" fmla="*/ 2632394 h 4612766"/>
                        <a:gd name="connsiteX6" fmla="*/ 3752850 w 4008470"/>
                        <a:gd name="connsiteY6" fmla="*/ 2536316 h 4612766"/>
                        <a:gd name="connsiteX7" fmla="*/ 3686175 w 4008470"/>
                        <a:gd name="connsiteY7" fmla="*/ 2327594 h 4612766"/>
                        <a:gd name="connsiteX8" fmla="*/ 4008452 w 4008470"/>
                        <a:gd name="connsiteY8" fmla="*/ 2118045 h 4612766"/>
                        <a:gd name="connsiteX9" fmla="*/ 3592581 w 4008470"/>
                        <a:gd name="connsiteY9" fmla="*/ 1501321 h 4612766"/>
                        <a:gd name="connsiteX10" fmla="*/ 2000996 w 4008470"/>
                        <a:gd name="connsiteY10" fmla="*/ 264 h 4612766"/>
                        <a:gd name="connsiteX11" fmla="*/ 549303 w 4008470"/>
                        <a:gd name="connsiteY11" fmla="*/ 949617 h 4612766"/>
                        <a:gd name="connsiteX12" fmla="*/ 1016773 w 4008470"/>
                        <a:gd name="connsiteY12" fmla="*/ 2874495 h 4612766"/>
                        <a:gd name="connsiteX13" fmla="*/ 0 w 4008470"/>
                        <a:gd name="connsiteY13" fmla="*/ 4612766 h 4612766"/>
                        <a:gd name="connsiteX14" fmla="*/ 0 w 4008470"/>
                        <a:gd name="connsiteY14" fmla="*/ 4612766 h 4612766"/>
                        <a:gd name="connsiteX0" fmla="*/ 2428875 w 4008470"/>
                        <a:gd name="connsiteY0" fmla="*/ 3965066 h 4612766"/>
                        <a:gd name="connsiteX1" fmla="*/ 2632875 w 4008470"/>
                        <a:gd name="connsiteY1" fmla="*/ 3293595 h 4612766"/>
                        <a:gd name="connsiteX2" fmla="*/ 3509921 w 4008470"/>
                        <a:gd name="connsiteY2" fmla="*/ 3318940 h 4612766"/>
                        <a:gd name="connsiteX3" fmla="*/ 3555226 w 4008470"/>
                        <a:gd name="connsiteY3" fmla="*/ 2864141 h 4612766"/>
                        <a:gd name="connsiteX4" fmla="*/ 3696446 w 4008470"/>
                        <a:gd name="connsiteY4" fmla="*/ 2713315 h 4612766"/>
                        <a:gd name="connsiteX5" fmla="*/ 3664806 w 4008470"/>
                        <a:gd name="connsiteY5" fmla="*/ 2632394 h 4612766"/>
                        <a:gd name="connsiteX6" fmla="*/ 3752850 w 4008470"/>
                        <a:gd name="connsiteY6" fmla="*/ 2536316 h 4612766"/>
                        <a:gd name="connsiteX7" fmla="*/ 3686175 w 4008470"/>
                        <a:gd name="connsiteY7" fmla="*/ 2327594 h 4612766"/>
                        <a:gd name="connsiteX8" fmla="*/ 4008452 w 4008470"/>
                        <a:gd name="connsiteY8" fmla="*/ 2118045 h 4612766"/>
                        <a:gd name="connsiteX9" fmla="*/ 3592581 w 4008470"/>
                        <a:gd name="connsiteY9" fmla="*/ 1501321 h 4612766"/>
                        <a:gd name="connsiteX10" fmla="*/ 2000996 w 4008470"/>
                        <a:gd name="connsiteY10" fmla="*/ 264 h 4612766"/>
                        <a:gd name="connsiteX11" fmla="*/ 549303 w 4008470"/>
                        <a:gd name="connsiteY11" fmla="*/ 949617 h 4612766"/>
                        <a:gd name="connsiteX12" fmla="*/ 1016773 w 4008470"/>
                        <a:gd name="connsiteY12" fmla="*/ 2874495 h 4612766"/>
                        <a:gd name="connsiteX13" fmla="*/ 0 w 4008470"/>
                        <a:gd name="connsiteY13" fmla="*/ 4612766 h 4612766"/>
                        <a:gd name="connsiteX14" fmla="*/ 0 w 4008470"/>
                        <a:gd name="connsiteY14" fmla="*/ 4612766 h 4612766"/>
                        <a:gd name="connsiteX0" fmla="*/ 2428875 w 4008470"/>
                        <a:gd name="connsiteY0" fmla="*/ 3965066 h 4612766"/>
                        <a:gd name="connsiteX1" fmla="*/ 2632875 w 4008470"/>
                        <a:gd name="connsiteY1" fmla="*/ 3293595 h 4612766"/>
                        <a:gd name="connsiteX2" fmla="*/ 3509921 w 4008470"/>
                        <a:gd name="connsiteY2" fmla="*/ 3318940 h 4612766"/>
                        <a:gd name="connsiteX3" fmla="*/ 3555226 w 4008470"/>
                        <a:gd name="connsiteY3" fmla="*/ 2864141 h 4612766"/>
                        <a:gd name="connsiteX4" fmla="*/ 3696446 w 4008470"/>
                        <a:gd name="connsiteY4" fmla="*/ 2713315 h 4612766"/>
                        <a:gd name="connsiteX5" fmla="*/ 3664806 w 4008470"/>
                        <a:gd name="connsiteY5" fmla="*/ 2632394 h 4612766"/>
                        <a:gd name="connsiteX6" fmla="*/ 3752850 w 4008470"/>
                        <a:gd name="connsiteY6" fmla="*/ 2536316 h 4612766"/>
                        <a:gd name="connsiteX7" fmla="*/ 3686175 w 4008470"/>
                        <a:gd name="connsiteY7" fmla="*/ 2327594 h 4612766"/>
                        <a:gd name="connsiteX8" fmla="*/ 4008452 w 4008470"/>
                        <a:gd name="connsiteY8" fmla="*/ 2118045 h 4612766"/>
                        <a:gd name="connsiteX9" fmla="*/ 3592581 w 4008470"/>
                        <a:gd name="connsiteY9" fmla="*/ 1501321 h 4612766"/>
                        <a:gd name="connsiteX10" fmla="*/ 2000996 w 4008470"/>
                        <a:gd name="connsiteY10" fmla="*/ 264 h 4612766"/>
                        <a:gd name="connsiteX11" fmla="*/ 549303 w 4008470"/>
                        <a:gd name="connsiteY11" fmla="*/ 949617 h 4612766"/>
                        <a:gd name="connsiteX12" fmla="*/ 1016773 w 4008470"/>
                        <a:gd name="connsiteY12" fmla="*/ 2874495 h 4612766"/>
                        <a:gd name="connsiteX13" fmla="*/ 0 w 4008470"/>
                        <a:gd name="connsiteY13" fmla="*/ 4612766 h 4612766"/>
                        <a:gd name="connsiteX14" fmla="*/ 0 w 4008470"/>
                        <a:gd name="connsiteY14" fmla="*/ 4612766 h 4612766"/>
                        <a:gd name="connsiteX0" fmla="*/ 2428875 w 4008470"/>
                        <a:gd name="connsiteY0" fmla="*/ 3965066 h 4612766"/>
                        <a:gd name="connsiteX1" fmla="*/ 2632875 w 4008470"/>
                        <a:gd name="connsiteY1" fmla="*/ 3293595 h 4612766"/>
                        <a:gd name="connsiteX2" fmla="*/ 3509921 w 4008470"/>
                        <a:gd name="connsiteY2" fmla="*/ 3318940 h 4612766"/>
                        <a:gd name="connsiteX3" fmla="*/ 3555226 w 4008470"/>
                        <a:gd name="connsiteY3" fmla="*/ 2864141 h 4612766"/>
                        <a:gd name="connsiteX4" fmla="*/ 3710053 w 4008470"/>
                        <a:gd name="connsiteY4" fmla="*/ 2718758 h 4612766"/>
                        <a:gd name="connsiteX5" fmla="*/ 3664806 w 4008470"/>
                        <a:gd name="connsiteY5" fmla="*/ 2632394 h 4612766"/>
                        <a:gd name="connsiteX6" fmla="*/ 3752850 w 4008470"/>
                        <a:gd name="connsiteY6" fmla="*/ 2536316 h 4612766"/>
                        <a:gd name="connsiteX7" fmla="*/ 3686175 w 4008470"/>
                        <a:gd name="connsiteY7" fmla="*/ 2327594 h 4612766"/>
                        <a:gd name="connsiteX8" fmla="*/ 4008452 w 4008470"/>
                        <a:gd name="connsiteY8" fmla="*/ 2118045 h 4612766"/>
                        <a:gd name="connsiteX9" fmla="*/ 3592581 w 4008470"/>
                        <a:gd name="connsiteY9" fmla="*/ 1501321 h 4612766"/>
                        <a:gd name="connsiteX10" fmla="*/ 2000996 w 4008470"/>
                        <a:gd name="connsiteY10" fmla="*/ 264 h 4612766"/>
                        <a:gd name="connsiteX11" fmla="*/ 549303 w 4008470"/>
                        <a:gd name="connsiteY11" fmla="*/ 949617 h 4612766"/>
                        <a:gd name="connsiteX12" fmla="*/ 1016773 w 4008470"/>
                        <a:gd name="connsiteY12" fmla="*/ 2874495 h 4612766"/>
                        <a:gd name="connsiteX13" fmla="*/ 0 w 4008470"/>
                        <a:gd name="connsiteY13" fmla="*/ 4612766 h 4612766"/>
                        <a:gd name="connsiteX14" fmla="*/ 0 w 4008470"/>
                        <a:gd name="connsiteY14" fmla="*/ 4612766 h 4612766"/>
                        <a:gd name="connsiteX0" fmla="*/ 2428875 w 4008470"/>
                        <a:gd name="connsiteY0" fmla="*/ 3965066 h 4612766"/>
                        <a:gd name="connsiteX1" fmla="*/ 2632875 w 4008470"/>
                        <a:gd name="connsiteY1" fmla="*/ 3293595 h 4612766"/>
                        <a:gd name="connsiteX2" fmla="*/ 3509921 w 4008470"/>
                        <a:gd name="connsiteY2" fmla="*/ 3318940 h 4612766"/>
                        <a:gd name="connsiteX3" fmla="*/ 3555226 w 4008470"/>
                        <a:gd name="connsiteY3" fmla="*/ 2864141 h 4612766"/>
                        <a:gd name="connsiteX4" fmla="*/ 3710053 w 4008470"/>
                        <a:gd name="connsiteY4" fmla="*/ 2718758 h 4612766"/>
                        <a:gd name="connsiteX5" fmla="*/ 3664806 w 4008470"/>
                        <a:gd name="connsiteY5" fmla="*/ 2632394 h 4612766"/>
                        <a:gd name="connsiteX6" fmla="*/ 3752850 w 4008470"/>
                        <a:gd name="connsiteY6" fmla="*/ 2536316 h 4612766"/>
                        <a:gd name="connsiteX7" fmla="*/ 3686175 w 4008470"/>
                        <a:gd name="connsiteY7" fmla="*/ 2327594 h 4612766"/>
                        <a:gd name="connsiteX8" fmla="*/ 4008452 w 4008470"/>
                        <a:gd name="connsiteY8" fmla="*/ 2118045 h 4612766"/>
                        <a:gd name="connsiteX9" fmla="*/ 3592581 w 4008470"/>
                        <a:gd name="connsiteY9" fmla="*/ 1501321 h 4612766"/>
                        <a:gd name="connsiteX10" fmla="*/ 2000996 w 4008470"/>
                        <a:gd name="connsiteY10" fmla="*/ 264 h 4612766"/>
                        <a:gd name="connsiteX11" fmla="*/ 549303 w 4008470"/>
                        <a:gd name="connsiteY11" fmla="*/ 949617 h 4612766"/>
                        <a:gd name="connsiteX12" fmla="*/ 1016773 w 4008470"/>
                        <a:gd name="connsiteY12" fmla="*/ 2874495 h 4612766"/>
                        <a:gd name="connsiteX13" fmla="*/ 0 w 4008470"/>
                        <a:gd name="connsiteY13" fmla="*/ 4612766 h 4612766"/>
                        <a:gd name="connsiteX14" fmla="*/ 0 w 4008470"/>
                        <a:gd name="connsiteY14" fmla="*/ 4612766 h 4612766"/>
                        <a:gd name="connsiteX0" fmla="*/ 2428875 w 4008470"/>
                        <a:gd name="connsiteY0" fmla="*/ 3965066 h 4612766"/>
                        <a:gd name="connsiteX1" fmla="*/ 2632875 w 4008470"/>
                        <a:gd name="connsiteY1" fmla="*/ 3293595 h 4612766"/>
                        <a:gd name="connsiteX2" fmla="*/ 3509921 w 4008470"/>
                        <a:gd name="connsiteY2" fmla="*/ 3318940 h 4612766"/>
                        <a:gd name="connsiteX3" fmla="*/ 3555226 w 4008470"/>
                        <a:gd name="connsiteY3" fmla="*/ 2864141 h 4612766"/>
                        <a:gd name="connsiteX4" fmla="*/ 3710053 w 4008470"/>
                        <a:gd name="connsiteY4" fmla="*/ 2718758 h 4612766"/>
                        <a:gd name="connsiteX5" fmla="*/ 3664806 w 4008470"/>
                        <a:gd name="connsiteY5" fmla="*/ 2632394 h 4612766"/>
                        <a:gd name="connsiteX6" fmla="*/ 3752850 w 4008470"/>
                        <a:gd name="connsiteY6" fmla="*/ 2536316 h 4612766"/>
                        <a:gd name="connsiteX7" fmla="*/ 3686175 w 4008470"/>
                        <a:gd name="connsiteY7" fmla="*/ 2327594 h 4612766"/>
                        <a:gd name="connsiteX8" fmla="*/ 4008452 w 4008470"/>
                        <a:gd name="connsiteY8" fmla="*/ 2118045 h 4612766"/>
                        <a:gd name="connsiteX9" fmla="*/ 3592581 w 4008470"/>
                        <a:gd name="connsiteY9" fmla="*/ 1501321 h 4612766"/>
                        <a:gd name="connsiteX10" fmla="*/ 2000996 w 4008470"/>
                        <a:gd name="connsiteY10" fmla="*/ 264 h 4612766"/>
                        <a:gd name="connsiteX11" fmla="*/ 549303 w 4008470"/>
                        <a:gd name="connsiteY11" fmla="*/ 949617 h 4612766"/>
                        <a:gd name="connsiteX12" fmla="*/ 1016773 w 4008470"/>
                        <a:gd name="connsiteY12" fmla="*/ 2874495 h 4612766"/>
                        <a:gd name="connsiteX13" fmla="*/ 0 w 4008470"/>
                        <a:gd name="connsiteY13" fmla="*/ 4612766 h 4612766"/>
                        <a:gd name="connsiteX14" fmla="*/ 0 w 4008470"/>
                        <a:gd name="connsiteY14" fmla="*/ 4612766 h 4612766"/>
                        <a:gd name="connsiteX0" fmla="*/ 2428875 w 4008470"/>
                        <a:gd name="connsiteY0" fmla="*/ 3965066 h 4612766"/>
                        <a:gd name="connsiteX1" fmla="*/ 2632875 w 4008470"/>
                        <a:gd name="connsiteY1" fmla="*/ 3293595 h 4612766"/>
                        <a:gd name="connsiteX2" fmla="*/ 3509921 w 4008470"/>
                        <a:gd name="connsiteY2" fmla="*/ 3318940 h 4612766"/>
                        <a:gd name="connsiteX3" fmla="*/ 3555226 w 4008470"/>
                        <a:gd name="connsiteY3" fmla="*/ 2864141 h 4612766"/>
                        <a:gd name="connsiteX4" fmla="*/ 3710053 w 4008470"/>
                        <a:gd name="connsiteY4" fmla="*/ 2718758 h 4612766"/>
                        <a:gd name="connsiteX5" fmla="*/ 3664806 w 4008470"/>
                        <a:gd name="connsiteY5" fmla="*/ 2632394 h 4612766"/>
                        <a:gd name="connsiteX6" fmla="*/ 3752850 w 4008470"/>
                        <a:gd name="connsiteY6" fmla="*/ 2536316 h 4612766"/>
                        <a:gd name="connsiteX7" fmla="*/ 3686175 w 4008470"/>
                        <a:gd name="connsiteY7" fmla="*/ 2327594 h 4612766"/>
                        <a:gd name="connsiteX8" fmla="*/ 4008452 w 4008470"/>
                        <a:gd name="connsiteY8" fmla="*/ 2118045 h 4612766"/>
                        <a:gd name="connsiteX9" fmla="*/ 3592581 w 4008470"/>
                        <a:gd name="connsiteY9" fmla="*/ 1501321 h 4612766"/>
                        <a:gd name="connsiteX10" fmla="*/ 2000996 w 4008470"/>
                        <a:gd name="connsiteY10" fmla="*/ 264 h 4612766"/>
                        <a:gd name="connsiteX11" fmla="*/ 549303 w 4008470"/>
                        <a:gd name="connsiteY11" fmla="*/ 949617 h 4612766"/>
                        <a:gd name="connsiteX12" fmla="*/ 1016773 w 4008470"/>
                        <a:gd name="connsiteY12" fmla="*/ 2874495 h 4612766"/>
                        <a:gd name="connsiteX13" fmla="*/ 0 w 4008470"/>
                        <a:gd name="connsiteY13" fmla="*/ 4612766 h 4612766"/>
                        <a:gd name="connsiteX14" fmla="*/ 0 w 4008470"/>
                        <a:gd name="connsiteY14" fmla="*/ 4612766 h 4612766"/>
                        <a:gd name="connsiteX0" fmla="*/ 2428875 w 4008470"/>
                        <a:gd name="connsiteY0" fmla="*/ 3965066 h 4612766"/>
                        <a:gd name="connsiteX1" fmla="*/ 2632875 w 4008470"/>
                        <a:gd name="connsiteY1" fmla="*/ 3293595 h 4612766"/>
                        <a:gd name="connsiteX2" fmla="*/ 3509921 w 4008470"/>
                        <a:gd name="connsiteY2" fmla="*/ 3318940 h 4612766"/>
                        <a:gd name="connsiteX3" fmla="*/ 3555226 w 4008470"/>
                        <a:gd name="connsiteY3" fmla="*/ 2864141 h 4612766"/>
                        <a:gd name="connsiteX4" fmla="*/ 3710053 w 4008470"/>
                        <a:gd name="connsiteY4" fmla="*/ 2718758 h 4612766"/>
                        <a:gd name="connsiteX5" fmla="*/ 3664806 w 4008470"/>
                        <a:gd name="connsiteY5" fmla="*/ 2632394 h 4612766"/>
                        <a:gd name="connsiteX6" fmla="*/ 3752850 w 4008470"/>
                        <a:gd name="connsiteY6" fmla="*/ 2536316 h 4612766"/>
                        <a:gd name="connsiteX7" fmla="*/ 3686175 w 4008470"/>
                        <a:gd name="connsiteY7" fmla="*/ 2327594 h 4612766"/>
                        <a:gd name="connsiteX8" fmla="*/ 4008452 w 4008470"/>
                        <a:gd name="connsiteY8" fmla="*/ 2118045 h 4612766"/>
                        <a:gd name="connsiteX9" fmla="*/ 3592581 w 4008470"/>
                        <a:gd name="connsiteY9" fmla="*/ 1501321 h 4612766"/>
                        <a:gd name="connsiteX10" fmla="*/ 2000996 w 4008470"/>
                        <a:gd name="connsiteY10" fmla="*/ 264 h 4612766"/>
                        <a:gd name="connsiteX11" fmla="*/ 549303 w 4008470"/>
                        <a:gd name="connsiteY11" fmla="*/ 949617 h 4612766"/>
                        <a:gd name="connsiteX12" fmla="*/ 1016773 w 4008470"/>
                        <a:gd name="connsiteY12" fmla="*/ 2874495 h 4612766"/>
                        <a:gd name="connsiteX13" fmla="*/ 0 w 4008470"/>
                        <a:gd name="connsiteY13" fmla="*/ 4612766 h 4612766"/>
                        <a:gd name="connsiteX14" fmla="*/ 0 w 4008470"/>
                        <a:gd name="connsiteY14" fmla="*/ 4612766 h 4612766"/>
                        <a:gd name="connsiteX0" fmla="*/ 2428875 w 4008470"/>
                        <a:gd name="connsiteY0" fmla="*/ 3965066 h 4612766"/>
                        <a:gd name="connsiteX1" fmla="*/ 2632875 w 4008470"/>
                        <a:gd name="connsiteY1" fmla="*/ 3293595 h 4612766"/>
                        <a:gd name="connsiteX2" fmla="*/ 3509921 w 4008470"/>
                        <a:gd name="connsiteY2" fmla="*/ 3318940 h 4612766"/>
                        <a:gd name="connsiteX3" fmla="*/ 3555226 w 4008470"/>
                        <a:gd name="connsiteY3" fmla="*/ 2864141 h 4612766"/>
                        <a:gd name="connsiteX4" fmla="*/ 3710053 w 4008470"/>
                        <a:gd name="connsiteY4" fmla="*/ 2718758 h 4612766"/>
                        <a:gd name="connsiteX5" fmla="*/ 3664806 w 4008470"/>
                        <a:gd name="connsiteY5" fmla="*/ 2632394 h 4612766"/>
                        <a:gd name="connsiteX6" fmla="*/ 3752850 w 4008470"/>
                        <a:gd name="connsiteY6" fmla="*/ 2536316 h 4612766"/>
                        <a:gd name="connsiteX7" fmla="*/ 3686175 w 4008470"/>
                        <a:gd name="connsiteY7" fmla="*/ 2327594 h 4612766"/>
                        <a:gd name="connsiteX8" fmla="*/ 4008452 w 4008470"/>
                        <a:gd name="connsiteY8" fmla="*/ 2118045 h 4612766"/>
                        <a:gd name="connsiteX9" fmla="*/ 3592581 w 4008470"/>
                        <a:gd name="connsiteY9" fmla="*/ 1501321 h 4612766"/>
                        <a:gd name="connsiteX10" fmla="*/ 2000996 w 4008470"/>
                        <a:gd name="connsiteY10" fmla="*/ 264 h 4612766"/>
                        <a:gd name="connsiteX11" fmla="*/ 549303 w 4008470"/>
                        <a:gd name="connsiteY11" fmla="*/ 949617 h 4612766"/>
                        <a:gd name="connsiteX12" fmla="*/ 1016773 w 4008470"/>
                        <a:gd name="connsiteY12" fmla="*/ 2874495 h 4612766"/>
                        <a:gd name="connsiteX13" fmla="*/ 0 w 4008470"/>
                        <a:gd name="connsiteY13" fmla="*/ 4612766 h 4612766"/>
                        <a:gd name="connsiteX14" fmla="*/ 0 w 4008470"/>
                        <a:gd name="connsiteY14" fmla="*/ 4612766 h 4612766"/>
                        <a:gd name="connsiteX0" fmla="*/ 2428875 w 4008470"/>
                        <a:gd name="connsiteY0" fmla="*/ 3965066 h 4612766"/>
                        <a:gd name="connsiteX1" fmla="*/ 2632875 w 4008470"/>
                        <a:gd name="connsiteY1" fmla="*/ 3293595 h 4612766"/>
                        <a:gd name="connsiteX2" fmla="*/ 3509921 w 4008470"/>
                        <a:gd name="connsiteY2" fmla="*/ 3318940 h 4612766"/>
                        <a:gd name="connsiteX3" fmla="*/ 3555226 w 4008470"/>
                        <a:gd name="connsiteY3" fmla="*/ 2864141 h 4612766"/>
                        <a:gd name="connsiteX4" fmla="*/ 3710053 w 4008470"/>
                        <a:gd name="connsiteY4" fmla="*/ 2718758 h 4612766"/>
                        <a:gd name="connsiteX5" fmla="*/ 3664806 w 4008470"/>
                        <a:gd name="connsiteY5" fmla="*/ 2632394 h 4612766"/>
                        <a:gd name="connsiteX6" fmla="*/ 3752850 w 4008470"/>
                        <a:gd name="connsiteY6" fmla="*/ 2536316 h 4612766"/>
                        <a:gd name="connsiteX7" fmla="*/ 3686175 w 4008470"/>
                        <a:gd name="connsiteY7" fmla="*/ 2327594 h 4612766"/>
                        <a:gd name="connsiteX8" fmla="*/ 4008452 w 4008470"/>
                        <a:gd name="connsiteY8" fmla="*/ 2118045 h 4612766"/>
                        <a:gd name="connsiteX9" fmla="*/ 3592581 w 4008470"/>
                        <a:gd name="connsiteY9" fmla="*/ 1501321 h 4612766"/>
                        <a:gd name="connsiteX10" fmla="*/ 2000996 w 4008470"/>
                        <a:gd name="connsiteY10" fmla="*/ 264 h 4612766"/>
                        <a:gd name="connsiteX11" fmla="*/ 549303 w 4008470"/>
                        <a:gd name="connsiteY11" fmla="*/ 949617 h 4612766"/>
                        <a:gd name="connsiteX12" fmla="*/ 1016773 w 4008470"/>
                        <a:gd name="connsiteY12" fmla="*/ 2874495 h 4612766"/>
                        <a:gd name="connsiteX13" fmla="*/ 0 w 4008470"/>
                        <a:gd name="connsiteY13" fmla="*/ 4612766 h 4612766"/>
                        <a:gd name="connsiteX14" fmla="*/ 0 w 4008470"/>
                        <a:gd name="connsiteY14" fmla="*/ 4612766 h 4612766"/>
                        <a:gd name="connsiteX0" fmla="*/ 2217859 w 4008470"/>
                        <a:gd name="connsiteY0" fmla="*/ 3005448 h 4612766"/>
                        <a:gd name="connsiteX1" fmla="*/ 2632875 w 4008470"/>
                        <a:gd name="connsiteY1" fmla="*/ 3293595 h 4612766"/>
                        <a:gd name="connsiteX2" fmla="*/ 3509921 w 4008470"/>
                        <a:gd name="connsiteY2" fmla="*/ 3318940 h 4612766"/>
                        <a:gd name="connsiteX3" fmla="*/ 3555226 w 4008470"/>
                        <a:gd name="connsiteY3" fmla="*/ 2864141 h 4612766"/>
                        <a:gd name="connsiteX4" fmla="*/ 3710053 w 4008470"/>
                        <a:gd name="connsiteY4" fmla="*/ 2718758 h 4612766"/>
                        <a:gd name="connsiteX5" fmla="*/ 3664806 w 4008470"/>
                        <a:gd name="connsiteY5" fmla="*/ 2632394 h 4612766"/>
                        <a:gd name="connsiteX6" fmla="*/ 3752850 w 4008470"/>
                        <a:gd name="connsiteY6" fmla="*/ 2536316 h 4612766"/>
                        <a:gd name="connsiteX7" fmla="*/ 3686175 w 4008470"/>
                        <a:gd name="connsiteY7" fmla="*/ 2327594 h 4612766"/>
                        <a:gd name="connsiteX8" fmla="*/ 4008452 w 4008470"/>
                        <a:gd name="connsiteY8" fmla="*/ 2118045 h 4612766"/>
                        <a:gd name="connsiteX9" fmla="*/ 3592581 w 4008470"/>
                        <a:gd name="connsiteY9" fmla="*/ 1501321 h 4612766"/>
                        <a:gd name="connsiteX10" fmla="*/ 2000996 w 4008470"/>
                        <a:gd name="connsiteY10" fmla="*/ 264 h 4612766"/>
                        <a:gd name="connsiteX11" fmla="*/ 549303 w 4008470"/>
                        <a:gd name="connsiteY11" fmla="*/ 949617 h 4612766"/>
                        <a:gd name="connsiteX12" fmla="*/ 1016773 w 4008470"/>
                        <a:gd name="connsiteY12" fmla="*/ 2874495 h 4612766"/>
                        <a:gd name="connsiteX13" fmla="*/ 0 w 4008470"/>
                        <a:gd name="connsiteY13" fmla="*/ 4612766 h 4612766"/>
                        <a:gd name="connsiteX14" fmla="*/ 0 w 4008470"/>
                        <a:gd name="connsiteY14" fmla="*/ 4612766 h 4612766"/>
                        <a:gd name="connsiteX0" fmla="*/ 2217859 w 4008470"/>
                        <a:gd name="connsiteY0" fmla="*/ 3005448 h 4612766"/>
                        <a:gd name="connsiteX1" fmla="*/ 2632875 w 4008470"/>
                        <a:gd name="connsiteY1" fmla="*/ 3293595 h 4612766"/>
                        <a:gd name="connsiteX2" fmla="*/ 3509921 w 4008470"/>
                        <a:gd name="connsiteY2" fmla="*/ 3318940 h 4612766"/>
                        <a:gd name="connsiteX3" fmla="*/ 3555226 w 4008470"/>
                        <a:gd name="connsiteY3" fmla="*/ 2864141 h 4612766"/>
                        <a:gd name="connsiteX4" fmla="*/ 3710053 w 4008470"/>
                        <a:gd name="connsiteY4" fmla="*/ 2718758 h 4612766"/>
                        <a:gd name="connsiteX5" fmla="*/ 3664806 w 4008470"/>
                        <a:gd name="connsiteY5" fmla="*/ 2632394 h 4612766"/>
                        <a:gd name="connsiteX6" fmla="*/ 3752850 w 4008470"/>
                        <a:gd name="connsiteY6" fmla="*/ 2536316 h 4612766"/>
                        <a:gd name="connsiteX7" fmla="*/ 3686175 w 4008470"/>
                        <a:gd name="connsiteY7" fmla="*/ 2327594 h 4612766"/>
                        <a:gd name="connsiteX8" fmla="*/ 4008452 w 4008470"/>
                        <a:gd name="connsiteY8" fmla="*/ 2118045 h 4612766"/>
                        <a:gd name="connsiteX9" fmla="*/ 3592581 w 4008470"/>
                        <a:gd name="connsiteY9" fmla="*/ 1501321 h 4612766"/>
                        <a:gd name="connsiteX10" fmla="*/ 2000996 w 4008470"/>
                        <a:gd name="connsiteY10" fmla="*/ 264 h 4612766"/>
                        <a:gd name="connsiteX11" fmla="*/ 549303 w 4008470"/>
                        <a:gd name="connsiteY11" fmla="*/ 949617 h 4612766"/>
                        <a:gd name="connsiteX12" fmla="*/ 1016773 w 4008470"/>
                        <a:gd name="connsiteY12" fmla="*/ 2874495 h 4612766"/>
                        <a:gd name="connsiteX13" fmla="*/ 0 w 4008470"/>
                        <a:gd name="connsiteY13" fmla="*/ 4612766 h 4612766"/>
                        <a:gd name="connsiteX14" fmla="*/ 0 w 4008470"/>
                        <a:gd name="connsiteY14" fmla="*/ 4612766 h 4612766"/>
                        <a:gd name="connsiteX0" fmla="*/ 2248004 w 4008470"/>
                        <a:gd name="connsiteY0" fmla="*/ 2909989 h 4612766"/>
                        <a:gd name="connsiteX1" fmla="*/ 2632875 w 4008470"/>
                        <a:gd name="connsiteY1" fmla="*/ 3293595 h 4612766"/>
                        <a:gd name="connsiteX2" fmla="*/ 3509921 w 4008470"/>
                        <a:gd name="connsiteY2" fmla="*/ 3318940 h 4612766"/>
                        <a:gd name="connsiteX3" fmla="*/ 3555226 w 4008470"/>
                        <a:gd name="connsiteY3" fmla="*/ 2864141 h 4612766"/>
                        <a:gd name="connsiteX4" fmla="*/ 3710053 w 4008470"/>
                        <a:gd name="connsiteY4" fmla="*/ 2718758 h 4612766"/>
                        <a:gd name="connsiteX5" fmla="*/ 3664806 w 4008470"/>
                        <a:gd name="connsiteY5" fmla="*/ 2632394 h 4612766"/>
                        <a:gd name="connsiteX6" fmla="*/ 3752850 w 4008470"/>
                        <a:gd name="connsiteY6" fmla="*/ 2536316 h 4612766"/>
                        <a:gd name="connsiteX7" fmla="*/ 3686175 w 4008470"/>
                        <a:gd name="connsiteY7" fmla="*/ 2327594 h 4612766"/>
                        <a:gd name="connsiteX8" fmla="*/ 4008452 w 4008470"/>
                        <a:gd name="connsiteY8" fmla="*/ 2118045 h 4612766"/>
                        <a:gd name="connsiteX9" fmla="*/ 3592581 w 4008470"/>
                        <a:gd name="connsiteY9" fmla="*/ 1501321 h 4612766"/>
                        <a:gd name="connsiteX10" fmla="*/ 2000996 w 4008470"/>
                        <a:gd name="connsiteY10" fmla="*/ 264 h 4612766"/>
                        <a:gd name="connsiteX11" fmla="*/ 549303 w 4008470"/>
                        <a:gd name="connsiteY11" fmla="*/ 949617 h 4612766"/>
                        <a:gd name="connsiteX12" fmla="*/ 1016773 w 4008470"/>
                        <a:gd name="connsiteY12" fmla="*/ 2874495 h 4612766"/>
                        <a:gd name="connsiteX13" fmla="*/ 0 w 4008470"/>
                        <a:gd name="connsiteY13" fmla="*/ 4612766 h 4612766"/>
                        <a:gd name="connsiteX14" fmla="*/ 0 w 4008470"/>
                        <a:gd name="connsiteY14" fmla="*/ 4612766 h 4612766"/>
                        <a:gd name="connsiteX0" fmla="*/ 2248004 w 4008470"/>
                        <a:gd name="connsiteY0" fmla="*/ 2909989 h 4612766"/>
                        <a:gd name="connsiteX1" fmla="*/ 2632875 w 4008470"/>
                        <a:gd name="connsiteY1" fmla="*/ 3293595 h 4612766"/>
                        <a:gd name="connsiteX2" fmla="*/ 3509921 w 4008470"/>
                        <a:gd name="connsiteY2" fmla="*/ 3318940 h 4612766"/>
                        <a:gd name="connsiteX3" fmla="*/ 3555226 w 4008470"/>
                        <a:gd name="connsiteY3" fmla="*/ 2864141 h 4612766"/>
                        <a:gd name="connsiteX4" fmla="*/ 3710053 w 4008470"/>
                        <a:gd name="connsiteY4" fmla="*/ 2718758 h 4612766"/>
                        <a:gd name="connsiteX5" fmla="*/ 3664806 w 4008470"/>
                        <a:gd name="connsiteY5" fmla="*/ 2632394 h 4612766"/>
                        <a:gd name="connsiteX6" fmla="*/ 3752850 w 4008470"/>
                        <a:gd name="connsiteY6" fmla="*/ 2536316 h 4612766"/>
                        <a:gd name="connsiteX7" fmla="*/ 3686175 w 4008470"/>
                        <a:gd name="connsiteY7" fmla="*/ 2327594 h 4612766"/>
                        <a:gd name="connsiteX8" fmla="*/ 4008452 w 4008470"/>
                        <a:gd name="connsiteY8" fmla="*/ 2118045 h 4612766"/>
                        <a:gd name="connsiteX9" fmla="*/ 3592581 w 4008470"/>
                        <a:gd name="connsiteY9" fmla="*/ 1501321 h 4612766"/>
                        <a:gd name="connsiteX10" fmla="*/ 2000996 w 4008470"/>
                        <a:gd name="connsiteY10" fmla="*/ 264 h 4612766"/>
                        <a:gd name="connsiteX11" fmla="*/ 549303 w 4008470"/>
                        <a:gd name="connsiteY11" fmla="*/ 949617 h 4612766"/>
                        <a:gd name="connsiteX12" fmla="*/ 1016773 w 4008470"/>
                        <a:gd name="connsiteY12" fmla="*/ 2874495 h 4612766"/>
                        <a:gd name="connsiteX13" fmla="*/ 0 w 4008470"/>
                        <a:gd name="connsiteY13" fmla="*/ 4612766 h 4612766"/>
                        <a:gd name="connsiteX14" fmla="*/ 0 w 4008470"/>
                        <a:gd name="connsiteY14" fmla="*/ 4612766 h 4612766"/>
                        <a:gd name="connsiteX0" fmla="*/ 2248004 w 4008470"/>
                        <a:gd name="connsiteY0" fmla="*/ 2909989 h 4612766"/>
                        <a:gd name="connsiteX1" fmla="*/ 2172536 w 4008470"/>
                        <a:gd name="connsiteY1" fmla="*/ 3138693 h 4612766"/>
                        <a:gd name="connsiteX2" fmla="*/ 2632875 w 4008470"/>
                        <a:gd name="connsiteY2" fmla="*/ 3293595 h 4612766"/>
                        <a:gd name="connsiteX3" fmla="*/ 3509921 w 4008470"/>
                        <a:gd name="connsiteY3" fmla="*/ 3318940 h 4612766"/>
                        <a:gd name="connsiteX4" fmla="*/ 3555226 w 4008470"/>
                        <a:gd name="connsiteY4" fmla="*/ 2864141 h 4612766"/>
                        <a:gd name="connsiteX5" fmla="*/ 3710053 w 4008470"/>
                        <a:gd name="connsiteY5" fmla="*/ 2718758 h 4612766"/>
                        <a:gd name="connsiteX6" fmla="*/ 3664806 w 4008470"/>
                        <a:gd name="connsiteY6" fmla="*/ 2632394 h 4612766"/>
                        <a:gd name="connsiteX7" fmla="*/ 3752850 w 4008470"/>
                        <a:gd name="connsiteY7" fmla="*/ 2536316 h 4612766"/>
                        <a:gd name="connsiteX8" fmla="*/ 3686175 w 4008470"/>
                        <a:gd name="connsiteY8" fmla="*/ 2327594 h 4612766"/>
                        <a:gd name="connsiteX9" fmla="*/ 4008452 w 4008470"/>
                        <a:gd name="connsiteY9" fmla="*/ 2118045 h 4612766"/>
                        <a:gd name="connsiteX10" fmla="*/ 3592581 w 4008470"/>
                        <a:gd name="connsiteY10" fmla="*/ 1501321 h 4612766"/>
                        <a:gd name="connsiteX11" fmla="*/ 2000996 w 4008470"/>
                        <a:gd name="connsiteY11" fmla="*/ 264 h 4612766"/>
                        <a:gd name="connsiteX12" fmla="*/ 549303 w 4008470"/>
                        <a:gd name="connsiteY12" fmla="*/ 949617 h 4612766"/>
                        <a:gd name="connsiteX13" fmla="*/ 1016773 w 4008470"/>
                        <a:gd name="connsiteY13" fmla="*/ 2874495 h 4612766"/>
                        <a:gd name="connsiteX14" fmla="*/ 0 w 4008470"/>
                        <a:gd name="connsiteY14" fmla="*/ 4612766 h 4612766"/>
                        <a:gd name="connsiteX15" fmla="*/ 0 w 4008470"/>
                        <a:gd name="connsiteY15" fmla="*/ 4612766 h 4612766"/>
                        <a:gd name="connsiteX0" fmla="*/ 2248004 w 4008470"/>
                        <a:gd name="connsiteY0" fmla="*/ 2909989 h 4612766"/>
                        <a:gd name="connsiteX1" fmla="*/ 2172536 w 4008470"/>
                        <a:gd name="connsiteY1" fmla="*/ 3138693 h 4612766"/>
                        <a:gd name="connsiteX2" fmla="*/ 2632875 w 4008470"/>
                        <a:gd name="connsiteY2" fmla="*/ 3293595 h 4612766"/>
                        <a:gd name="connsiteX3" fmla="*/ 3509921 w 4008470"/>
                        <a:gd name="connsiteY3" fmla="*/ 3318940 h 4612766"/>
                        <a:gd name="connsiteX4" fmla="*/ 3555226 w 4008470"/>
                        <a:gd name="connsiteY4" fmla="*/ 2864141 h 4612766"/>
                        <a:gd name="connsiteX5" fmla="*/ 3710053 w 4008470"/>
                        <a:gd name="connsiteY5" fmla="*/ 2718758 h 4612766"/>
                        <a:gd name="connsiteX6" fmla="*/ 3664806 w 4008470"/>
                        <a:gd name="connsiteY6" fmla="*/ 2632394 h 4612766"/>
                        <a:gd name="connsiteX7" fmla="*/ 3752850 w 4008470"/>
                        <a:gd name="connsiteY7" fmla="*/ 2536316 h 4612766"/>
                        <a:gd name="connsiteX8" fmla="*/ 3686175 w 4008470"/>
                        <a:gd name="connsiteY8" fmla="*/ 2327594 h 4612766"/>
                        <a:gd name="connsiteX9" fmla="*/ 4008452 w 4008470"/>
                        <a:gd name="connsiteY9" fmla="*/ 2118045 h 4612766"/>
                        <a:gd name="connsiteX10" fmla="*/ 3592581 w 4008470"/>
                        <a:gd name="connsiteY10" fmla="*/ 1501321 h 4612766"/>
                        <a:gd name="connsiteX11" fmla="*/ 2000996 w 4008470"/>
                        <a:gd name="connsiteY11" fmla="*/ 264 h 4612766"/>
                        <a:gd name="connsiteX12" fmla="*/ 549303 w 4008470"/>
                        <a:gd name="connsiteY12" fmla="*/ 949617 h 4612766"/>
                        <a:gd name="connsiteX13" fmla="*/ 1016773 w 4008470"/>
                        <a:gd name="connsiteY13" fmla="*/ 2874495 h 4612766"/>
                        <a:gd name="connsiteX14" fmla="*/ 0 w 4008470"/>
                        <a:gd name="connsiteY14" fmla="*/ 4612766 h 4612766"/>
                        <a:gd name="connsiteX15" fmla="*/ 0 w 4008470"/>
                        <a:gd name="connsiteY15" fmla="*/ 4612766 h 4612766"/>
                        <a:gd name="connsiteX0" fmla="*/ 2248004 w 4008470"/>
                        <a:gd name="connsiteY0" fmla="*/ 2909989 h 4612766"/>
                        <a:gd name="connsiteX1" fmla="*/ 2172536 w 4008470"/>
                        <a:gd name="connsiteY1" fmla="*/ 3138693 h 4612766"/>
                        <a:gd name="connsiteX2" fmla="*/ 2632875 w 4008470"/>
                        <a:gd name="connsiteY2" fmla="*/ 3293595 h 4612766"/>
                        <a:gd name="connsiteX3" fmla="*/ 3509921 w 4008470"/>
                        <a:gd name="connsiteY3" fmla="*/ 3318940 h 4612766"/>
                        <a:gd name="connsiteX4" fmla="*/ 3555226 w 4008470"/>
                        <a:gd name="connsiteY4" fmla="*/ 2864141 h 4612766"/>
                        <a:gd name="connsiteX5" fmla="*/ 3710053 w 4008470"/>
                        <a:gd name="connsiteY5" fmla="*/ 2718758 h 4612766"/>
                        <a:gd name="connsiteX6" fmla="*/ 3664806 w 4008470"/>
                        <a:gd name="connsiteY6" fmla="*/ 2632394 h 4612766"/>
                        <a:gd name="connsiteX7" fmla="*/ 3752850 w 4008470"/>
                        <a:gd name="connsiteY7" fmla="*/ 2536316 h 4612766"/>
                        <a:gd name="connsiteX8" fmla="*/ 3686175 w 4008470"/>
                        <a:gd name="connsiteY8" fmla="*/ 2327594 h 4612766"/>
                        <a:gd name="connsiteX9" fmla="*/ 4008452 w 4008470"/>
                        <a:gd name="connsiteY9" fmla="*/ 2118045 h 4612766"/>
                        <a:gd name="connsiteX10" fmla="*/ 3592581 w 4008470"/>
                        <a:gd name="connsiteY10" fmla="*/ 1501321 h 4612766"/>
                        <a:gd name="connsiteX11" fmla="*/ 2000996 w 4008470"/>
                        <a:gd name="connsiteY11" fmla="*/ 264 h 4612766"/>
                        <a:gd name="connsiteX12" fmla="*/ 549303 w 4008470"/>
                        <a:gd name="connsiteY12" fmla="*/ 949617 h 4612766"/>
                        <a:gd name="connsiteX13" fmla="*/ 1016773 w 4008470"/>
                        <a:gd name="connsiteY13" fmla="*/ 2874495 h 4612766"/>
                        <a:gd name="connsiteX14" fmla="*/ 0 w 4008470"/>
                        <a:gd name="connsiteY14" fmla="*/ 4612766 h 4612766"/>
                        <a:gd name="connsiteX15" fmla="*/ 0 w 4008470"/>
                        <a:gd name="connsiteY15" fmla="*/ 4612766 h 4612766"/>
                        <a:gd name="connsiteX0" fmla="*/ 2127424 w 4008470"/>
                        <a:gd name="connsiteY0" fmla="*/ 2809506 h 4612766"/>
                        <a:gd name="connsiteX1" fmla="*/ 2172536 w 4008470"/>
                        <a:gd name="connsiteY1" fmla="*/ 3138693 h 4612766"/>
                        <a:gd name="connsiteX2" fmla="*/ 2632875 w 4008470"/>
                        <a:gd name="connsiteY2" fmla="*/ 3293595 h 4612766"/>
                        <a:gd name="connsiteX3" fmla="*/ 3509921 w 4008470"/>
                        <a:gd name="connsiteY3" fmla="*/ 3318940 h 4612766"/>
                        <a:gd name="connsiteX4" fmla="*/ 3555226 w 4008470"/>
                        <a:gd name="connsiteY4" fmla="*/ 2864141 h 4612766"/>
                        <a:gd name="connsiteX5" fmla="*/ 3710053 w 4008470"/>
                        <a:gd name="connsiteY5" fmla="*/ 2718758 h 4612766"/>
                        <a:gd name="connsiteX6" fmla="*/ 3664806 w 4008470"/>
                        <a:gd name="connsiteY6" fmla="*/ 2632394 h 4612766"/>
                        <a:gd name="connsiteX7" fmla="*/ 3752850 w 4008470"/>
                        <a:gd name="connsiteY7" fmla="*/ 2536316 h 4612766"/>
                        <a:gd name="connsiteX8" fmla="*/ 3686175 w 4008470"/>
                        <a:gd name="connsiteY8" fmla="*/ 2327594 h 4612766"/>
                        <a:gd name="connsiteX9" fmla="*/ 4008452 w 4008470"/>
                        <a:gd name="connsiteY9" fmla="*/ 2118045 h 4612766"/>
                        <a:gd name="connsiteX10" fmla="*/ 3592581 w 4008470"/>
                        <a:gd name="connsiteY10" fmla="*/ 1501321 h 4612766"/>
                        <a:gd name="connsiteX11" fmla="*/ 2000996 w 4008470"/>
                        <a:gd name="connsiteY11" fmla="*/ 264 h 4612766"/>
                        <a:gd name="connsiteX12" fmla="*/ 549303 w 4008470"/>
                        <a:gd name="connsiteY12" fmla="*/ 949617 h 4612766"/>
                        <a:gd name="connsiteX13" fmla="*/ 1016773 w 4008470"/>
                        <a:gd name="connsiteY13" fmla="*/ 2874495 h 4612766"/>
                        <a:gd name="connsiteX14" fmla="*/ 0 w 4008470"/>
                        <a:gd name="connsiteY14" fmla="*/ 4612766 h 4612766"/>
                        <a:gd name="connsiteX15" fmla="*/ 0 w 4008470"/>
                        <a:gd name="connsiteY15" fmla="*/ 4612766 h 4612766"/>
                        <a:gd name="connsiteX0" fmla="*/ 2127424 w 4008470"/>
                        <a:gd name="connsiteY0" fmla="*/ 2769313 h 4612766"/>
                        <a:gd name="connsiteX1" fmla="*/ 2172536 w 4008470"/>
                        <a:gd name="connsiteY1" fmla="*/ 3138693 h 4612766"/>
                        <a:gd name="connsiteX2" fmla="*/ 2632875 w 4008470"/>
                        <a:gd name="connsiteY2" fmla="*/ 3293595 h 4612766"/>
                        <a:gd name="connsiteX3" fmla="*/ 3509921 w 4008470"/>
                        <a:gd name="connsiteY3" fmla="*/ 3318940 h 4612766"/>
                        <a:gd name="connsiteX4" fmla="*/ 3555226 w 4008470"/>
                        <a:gd name="connsiteY4" fmla="*/ 2864141 h 4612766"/>
                        <a:gd name="connsiteX5" fmla="*/ 3710053 w 4008470"/>
                        <a:gd name="connsiteY5" fmla="*/ 2718758 h 4612766"/>
                        <a:gd name="connsiteX6" fmla="*/ 3664806 w 4008470"/>
                        <a:gd name="connsiteY6" fmla="*/ 2632394 h 4612766"/>
                        <a:gd name="connsiteX7" fmla="*/ 3752850 w 4008470"/>
                        <a:gd name="connsiteY7" fmla="*/ 2536316 h 4612766"/>
                        <a:gd name="connsiteX8" fmla="*/ 3686175 w 4008470"/>
                        <a:gd name="connsiteY8" fmla="*/ 2327594 h 4612766"/>
                        <a:gd name="connsiteX9" fmla="*/ 4008452 w 4008470"/>
                        <a:gd name="connsiteY9" fmla="*/ 2118045 h 4612766"/>
                        <a:gd name="connsiteX10" fmla="*/ 3592581 w 4008470"/>
                        <a:gd name="connsiteY10" fmla="*/ 1501321 h 4612766"/>
                        <a:gd name="connsiteX11" fmla="*/ 2000996 w 4008470"/>
                        <a:gd name="connsiteY11" fmla="*/ 264 h 4612766"/>
                        <a:gd name="connsiteX12" fmla="*/ 549303 w 4008470"/>
                        <a:gd name="connsiteY12" fmla="*/ 949617 h 4612766"/>
                        <a:gd name="connsiteX13" fmla="*/ 1016773 w 4008470"/>
                        <a:gd name="connsiteY13" fmla="*/ 2874495 h 4612766"/>
                        <a:gd name="connsiteX14" fmla="*/ 0 w 4008470"/>
                        <a:gd name="connsiteY14" fmla="*/ 4612766 h 4612766"/>
                        <a:gd name="connsiteX15" fmla="*/ 0 w 4008470"/>
                        <a:gd name="connsiteY15" fmla="*/ 4612766 h 4612766"/>
                        <a:gd name="connsiteX0" fmla="*/ 2102304 w 4008470"/>
                        <a:gd name="connsiteY0" fmla="*/ 2759264 h 4612766"/>
                        <a:gd name="connsiteX1" fmla="*/ 2172536 w 4008470"/>
                        <a:gd name="connsiteY1" fmla="*/ 3138693 h 4612766"/>
                        <a:gd name="connsiteX2" fmla="*/ 2632875 w 4008470"/>
                        <a:gd name="connsiteY2" fmla="*/ 3293595 h 4612766"/>
                        <a:gd name="connsiteX3" fmla="*/ 3509921 w 4008470"/>
                        <a:gd name="connsiteY3" fmla="*/ 3318940 h 4612766"/>
                        <a:gd name="connsiteX4" fmla="*/ 3555226 w 4008470"/>
                        <a:gd name="connsiteY4" fmla="*/ 2864141 h 4612766"/>
                        <a:gd name="connsiteX5" fmla="*/ 3710053 w 4008470"/>
                        <a:gd name="connsiteY5" fmla="*/ 2718758 h 4612766"/>
                        <a:gd name="connsiteX6" fmla="*/ 3664806 w 4008470"/>
                        <a:gd name="connsiteY6" fmla="*/ 2632394 h 4612766"/>
                        <a:gd name="connsiteX7" fmla="*/ 3752850 w 4008470"/>
                        <a:gd name="connsiteY7" fmla="*/ 2536316 h 4612766"/>
                        <a:gd name="connsiteX8" fmla="*/ 3686175 w 4008470"/>
                        <a:gd name="connsiteY8" fmla="*/ 2327594 h 4612766"/>
                        <a:gd name="connsiteX9" fmla="*/ 4008452 w 4008470"/>
                        <a:gd name="connsiteY9" fmla="*/ 2118045 h 4612766"/>
                        <a:gd name="connsiteX10" fmla="*/ 3592581 w 4008470"/>
                        <a:gd name="connsiteY10" fmla="*/ 1501321 h 4612766"/>
                        <a:gd name="connsiteX11" fmla="*/ 2000996 w 4008470"/>
                        <a:gd name="connsiteY11" fmla="*/ 264 h 4612766"/>
                        <a:gd name="connsiteX12" fmla="*/ 549303 w 4008470"/>
                        <a:gd name="connsiteY12" fmla="*/ 949617 h 4612766"/>
                        <a:gd name="connsiteX13" fmla="*/ 1016773 w 4008470"/>
                        <a:gd name="connsiteY13" fmla="*/ 2874495 h 4612766"/>
                        <a:gd name="connsiteX14" fmla="*/ 0 w 4008470"/>
                        <a:gd name="connsiteY14" fmla="*/ 4612766 h 4612766"/>
                        <a:gd name="connsiteX15" fmla="*/ 0 w 4008470"/>
                        <a:gd name="connsiteY15" fmla="*/ 4612766 h 4612766"/>
                        <a:gd name="connsiteX0" fmla="*/ 2094989 w 4008470"/>
                        <a:gd name="connsiteY0" fmla="*/ 2810471 h 4612766"/>
                        <a:gd name="connsiteX1" fmla="*/ 2172536 w 4008470"/>
                        <a:gd name="connsiteY1" fmla="*/ 3138693 h 4612766"/>
                        <a:gd name="connsiteX2" fmla="*/ 2632875 w 4008470"/>
                        <a:gd name="connsiteY2" fmla="*/ 3293595 h 4612766"/>
                        <a:gd name="connsiteX3" fmla="*/ 3509921 w 4008470"/>
                        <a:gd name="connsiteY3" fmla="*/ 3318940 h 4612766"/>
                        <a:gd name="connsiteX4" fmla="*/ 3555226 w 4008470"/>
                        <a:gd name="connsiteY4" fmla="*/ 2864141 h 4612766"/>
                        <a:gd name="connsiteX5" fmla="*/ 3710053 w 4008470"/>
                        <a:gd name="connsiteY5" fmla="*/ 2718758 h 4612766"/>
                        <a:gd name="connsiteX6" fmla="*/ 3664806 w 4008470"/>
                        <a:gd name="connsiteY6" fmla="*/ 2632394 h 4612766"/>
                        <a:gd name="connsiteX7" fmla="*/ 3752850 w 4008470"/>
                        <a:gd name="connsiteY7" fmla="*/ 2536316 h 4612766"/>
                        <a:gd name="connsiteX8" fmla="*/ 3686175 w 4008470"/>
                        <a:gd name="connsiteY8" fmla="*/ 2327594 h 4612766"/>
                        <a:gd name="connsiteX9" fmla="*/ 4008452 w 4008470"/>
                        <a:gd name="connsiteY9" fmla="*/ 2118045 h 4612766"/>
                        <a:gd name="connsiteX10" fmla="*/ 3592581 w 4008470"/>
                        <a:gd name="connsiteY10" fmla="*/ 1501321 h 4612766"/>
                        <a:gd name="connsiteX11" fmla="*/ 2000996 w 4008470"/>
                        <a:gd name="connsiteY11" fmla="*/ 264 h 4612766"/>
                        <a:gd name="connsiteX12" fmla="*/ 549303 w 4008470"/>
                        <a:gd name="connsiteY12" fmla="*/ 949617 h 4612766"/>
                        <a:gd name="connsiteX13" fmla="*/ 1016773 w 4008470"/>
                        <a:gd name="connsiteY13" fmla="*/ 2874495 h 4612766"/>
                        <a:gd name="connsiteX14" fmla="*/ 0 w 4008470"/>
                        <a:gd name="connsiteY14" fmla="*/ 4612766 h 4612766"/>
                        <a:gd name="connsiteX15" fmla="*/ 0 w 4008470"/>
                        <a:gd name="connsiteY15" fmla="*/ 4612766 h 4612766"/>
                        <a:gd name="connsiteX0" fmla="*/ 2094989 w 4008470"/>
                        <a:gd name="connsiteY0" fmla="*/ 2810454 h 4612749"/>
                        <a:gd name="connsiteX1" fmla="*/ 2172536 w 4008470"/>
                        <a:gd name="connsiteY1" fmla="*/ 3138676 h 4612749"/>
                        <a:gd name="connsiteX2" fmla="*/ 2632875 w 4008470"/>
                        <a:gd name="connsiteY2" fmla="*/ 3293578 h 4612749"/>
                        <a:gd name="connsiteX3" fmla="*/ 3509921 w 4008470"/>
                        <a:gd name="connsiteY3" fmla="*/ 3318923 h 4612749"/>
                        <a:gd name="connsiteX4" fmla="*/ 3555226 w 4008470"/>
                        <a:gd name="connsiteY4" fmla="*/ 2864124 h 4612749"/>
                        <a:gd name="connsiteX5" fmla="*/ 3710053 w 4008470"/>
                        <a:gd name="connsiteY5" fmla="*/ 2718741 h 4612749"/>
                        <a:gd name="connsiteX6" fmla="*/ 3664806 w 4008470"/>
                        <a:gd name="connsiteY6" fmla="*/ 2632377 h 4612749"/>
                        <a:gd name="connsiteX7" fmla="*/ 3752850 w 4008470"/>
                        <a:gd name="connsiteY7" fmla="*/ 2536299 h 4612749"/>
                        <a:gd name="connsiteX8" fmla="*/ 3686175 w 4008470"/>
                        <a:gd name="connsiteY8" fmla="*/ 2327577 h 4612749"/>
                        <a:gd name="connsiteX9" fmla="*/ 4008452 w 4008470"/>
                        <a:gd name="connsiteY9" fmla="*/ 2118028 h 4612749"/>
                        <a:gd name="connsiteX10" fmla="*/ 3592581 w 4008470"/>
                        <a:gd name="connsiteY10" fmla="*/ 1501304 h 4612749"/>
                        <a:gd name="connsiteX11" fmla="*/ 2000996 w 4008470"/>
                        <a:gd name="connsiteY11" fmla="*/ 247 h 4612749"/>
                        <a:gd name="connsiteX12" fmla="*/ 549303 w 4008470"/>
                        <a:gd name="connsiteY12" fmla="*/ 949600 h 4612749"/>
                        <a:gd name="connsiteX13" fmla="*/ 1016773 w 4008470"/>
                        <a:gd name="connsiteY13" fmla="*/ 2874478 h 4612749"/>
                        <a:gd name="connsiteX14" fmla="*/ 0 w 4008470"/>
                        <a:gd name="connsiteY14" fmla="*/ 4612749 h 4612749"/>
                        <a:gd name="connsiteX15" fmla="*/ 0 w 4008470"/>
                        <a:gd name="connsiteY15" fmla="*/ 4612749 h 4612749"/>
                        <a:gd name="connsiteX0" fmla="*/ 2279716 w 4193197"/>
                        <a:gd name="connsiteY0" fmla="*/ 2810454 h 4802265"/>
                        <a:gd name="connsiteX1" fmla="*/ 2357263 w 4193197"/>
                        <a:gd name="connsiteY1" fmla="*/ 3138676 h 4802265"/>
                        <a:gd name="connsiteX2" fmla="*/ 2817602 w 4193197"/>
                        <a:gd name="connsiteY2" fmla="*/ 3293578 h 4802265"/>
                        <a:gd name="connsiteX3" fmla="*/ 3694648 w 4193197"/>
                        <a:gd name="connsiteY3" fmla="*/ 3318923 h 4802265"/>
                        <a:gd name="connsiteX4" fmla="*/ 3739953 w 4193197"/>
                        <a:gd name="connsiteY4" fmla="*/ 2864124 h 4802265"/>
                        <a:gd name="connsiteX5" fmla="*/ 3894780 w 4193197"/>
                        <a:gd name="connsiteY5" fmla="*/ 2718741 h 4802265"/>
                        <a:gd name="connsiteX6" fmla="*/ 3849533 w 4193197"/>
                        <a:gd name="connsiteY6" fmla="*/ 2632377 h 4802265"/>
                        <a:gd name="connsiteX7" fmla="*/ 3937577 w 4193197"/>
                        <a:gd name="connsiteY7" fmla="*/ 2536299 h 4802265"/>
                        <a:gd name="connsiteX8" fmla="*/ 3870902 w 4193197"/>
                        <a:gd name="connsiteY8" fmla="*/ 2327577 h 4802265"/>
                        <a:gd name="connsiteX9" fmla="*/ 4193179 w 4193197"/>
                        <a:gd name="connsiteY9" fmla="*/ 2118028 h 4802265"/>
                        <a:gd name="connsiteX10" fmla="*/ 3777308 w 4193197"/>
                        <a:gd name="connsiteY10" fmla="*/ 1501304 h 4802265"/>
                        <a:gd name="connsiteX11" fmla="*/ 2185723 w 4193197"/>
                        <a:gd name="connsiteY11" fmla="*/ 247 h 4802265"/>
                        <a:gd name="connsiteX12" fmla="*/ 734030 w 4193197"/>
                        <a:gd name="connsiteY12" fmla="*/ 949600 h 4802265"/>
                        <a:gd name="connsiteX13" fmla="*/ 1201500 w 4193197"/>
                        <a:gd name="connsiteY13" fmla="*/ 2874478 h 4802265"/>
                        <a:gd name="connsiteX14" fmla="*/ 184727 w 4193197"/>
                        <a:gd name="connsiteY14" fmla="*/ 4612749 h 4802265"/>
                        <a:gd name="connsiteX15" fmla="*/ 0 w 4193197"/>
                        <a:gd name="connsiteY15" fmla="*/ 4797476 h 4802265"/>
                        <a:gd name="connsiteX0" fmla="*/ 2094989 w 4008470"/>
                        <a:gd name="connsiteY0" fmla="*/ 2810454 h 4612749"/>
                        <a:gd name="connsiteX1" fmla="*/ 2172536 w 4008470"/>
                        <a:gd name="connsiteY1" fmla="*/ 3138676 h 4612749"/>
                        <a:gd name="connsiteX2" fmla="*/ 2632875 w 4008470"/>
                        <a:gd name="connsiteY2" fmla="*/ 3293578 h 4612749"/>
                        <a:gd name="connsiteX3" fmla="*/ 3509921 w 4008470"/>
                        <a:gd name="connsiteY3" fmla="*/ 3318923 h 4612749"/>
                        <a:gd name="connsiteX4" fmla="*/ 3555226 w 4008470"/>
                        <a:gd name="connsiteY4" fmla="*/ 2864124 h 4612749"/>
                        <a:gd name="connsiteX5" fmla="*/ 3710053 w 4008470"/>
                        <a:gd name="connsiteY5" fmla="*/ 2718741 h 4612749"/>
                        <a:gd name="connsiteX6" fmla="*/ 3664806 w 4008470"/>
                        <a:gd name="connsiteY6" fmla="*/ 2632377 h 4612749"/>
                        <a:gd name="connsiteX7" fmla="*/ 3752850 w 4008470"/>
                        <a:gd name="connsiteY7" fmla="*/ 2536299 h 4612749"/>
                        <a:gd name="connsiteX8" fmla="*/ 3686175 w 4008470"/>
                        <a:gd name="connsiteY8" fmla="*/ 2327577 h 4612749"/>
                        <a:gd name="connsiteX9" fmla="*/ 4008452 w 4008470"/>
                        <a:gd name="connsiteY9" fmla="*/ 2118028 h 4612749"/>
                        <a:gd name="connsiteX10" fmla="*/ 3592581 w 4008470"/>
                        <a:gd name="connsiteY10" fmla="*/ 1501304 h 4612749"/>
                        <a:gd name="connsiteX11" fmla="*/ 2000996 w 4008470"/>
                        <a:gd name="connsiteY11" fmla="*/ 247 h 4612749"/>
                        <a:gd name="connsiteX12" fmla="*/ 549303 w 4008470"/>
                        <a:gd name="connsiteY12" fmla="*/ 949600 h 4612749"/>
                        <a:gd name="connsiteX13" fmla="*/ 1016773 w 4008470"/>
                        <a:gd name="connsiteY13" fmla="*/ 2874478 h 4612749"/>
                        <a:gd name="connsiteX14" fmla="*/ 0 w 4008470"/>
                        <a:gd name="connsiteY14" fmla="*/ 4612749 h 4612749"/>
                        <a:gd name="connsiteX0" fmla="*/ 2279716 w 4193197"/>
                        <a:gd name="connsiteY0" fmla="*/ 2810454 h 4732822"/>
                        <a:gd name="connsiteX1" fmla="*/ 2357263 w 4193197"/>
                        <a:gd name="connsiteY1" fmla="*/ 3138676 h 4732822"/>
                        <a:gd name="connsiteX2" fmla="*/ 2817602 w 4193197"/>
                        <a:gd name="connsiteY2" fmla="*/ 3293578 h 4732822"/>
                        <a:gd name="connsiteX3" fmla="*/ 3694648 w 4193197"/>
                        <a:gd name="connsiteY3" fmla="*/ 3318923 h 4732822"/>
                        <a:gd name="connsiteX4" fmla="*/ 3739953 w 4193197"/>
                        <a:gd name="connsiteY4" fmla="*/ 2864124 h 4732822"/>
                        <a:gd name="connsiteX5" fmla="*/ 3894780 w 4193197"/>
                        <a:gd name="connsiteY5" fmla="*/ 2718741 h 4732822"/>
                        <a:gd name="connsiteX6" fmla="*/ 3849533 w 4193197"/>
                        <a:gd name="connsiteY6" fmla="*/ 2632377 h 4732822"/>
                        <a:gd name="connsiteX7" fmla="*/ 3937577 w 4193197"/>
                        <a:gd name="connsiteY7" fmla="*/ 2536299 h 4732822"/>
                        <a:gd name="connsiteX8" fmla="*/ 3870902 w 4193197"/>
                        <a:gd name="connsiteY8" fmla="*/ 2327577 h 4732822"/>
                        <a:gd name="connsiteX9" fmla="*/ 4193179 w 4193197"/>
                        <a:gd name="connsiteY9" fmla="*/ 2118028 h 4732822"/>
                        <a:gd name="connsiteX10" fmla="*/ 3777308 w 4193197"/>
                        <a:gd name="connsiteY10" fmla="*/ 1501304 h 4732822"/>
                        <a:gd name="connsiteX11" fmla="*/ 2185723 w 4193197"/>
                        <a:gd name="connsiteY11" fmla="*/ 247 h 4732822"/>
                        <a:gd name="connsiteX12" fmla="*/ 734030 w 4193197"/>
                        <a:gd name="connsiteY12" fmla="*/ 949600 h 4732822"/>
                        <a:gd name="connsiteX13" fmla="*/ 1201500 w 4193197"/>
                        <a:gd name="connsiteY13" fmla="*/ 2874478 h 4732822"/>
                        <a:gd name="connsiteX14" fmla="*/ 0 w 4193197"/>
                        <a:gd name="connsiteY14" fmla="*/ 4732822 h 4732822"/>
                        <a:gd name="connsiteX0" fmla="*/ 2279716 w 4193197"/>
                        <a:gd name="connsiteY0" fmla="*/ 2810222 h 4732590"/>
                        <a:gd name="connsiteX1" fmla="*/ 2357263 w 4193197"/>
                        <a:gd name="connsiteY1" fmla="*/ 3138444 h 4732590"/>
                        <a:gd name="connsiteX2" fmla="*/ 2817602 w 4193197"/>
                        <a:gd name="connsiteY2" fmla="*/ 3293346 h 4732590"/>
                        <a:gd name="connsiteX3" fmla="*/ 3694648 w 4193197"/>
                        <a:gd name="connsiteY3" fmla="*/ 3318691 h 4732590"/>
                        <a:gd name="connsiteX4" fmla="*/ 3739953 w 4193197"/>
                        <a:gd name="connsiteY4" fmla="*/ 2863892 h 4732590"/>
                        <a:gd name="connsiteX5" fmla="*/ 3894780 w 4193197"/>
                        <a:gd name="connsiteY5" fmla="*/ 2718509 h 4732590"/>
                        <a:gd name="connsiteX6" fmla="*/ 3849533 w 4193197"/>
                        <a:gd name="connsiteY6" fmla="*/ 2632145 h 4732590"/>
                        <a:gd name="connsiteX7" fmla="*/ 3937577 w 4193197"/>
                        <a:gd name="connsiteY7" fmla="*/ 2536067 h 4732590"/>
                        <a:gd name="connsiteX8" fmla="*/ 3870902 w 4193197"/>
                        <a:gd name="connsiteY8" fmla="*/ 2327345 h 4732590"/>
                        <a:gd name="connsiteX9" fmla="*/ 4193179 w 4193197"/>
                        <a:gd name="connsiteY9" fmla="*/ 2117796 h 4732590"/>
                        <a:gd name="connsiteX10" fmla="*/ 3777308 w 4193197"/>
                        <a:gd name="connsiteY10" fmla="*/ 1501072 h 4732590"/>
                        <a:gd name="connsiteX11" fmla="*/ 2185723 w 4193197"/>
                        <a:gd name="connsiteY11" fmla="*/ 15 h 4732590"/>
                        <a:gd name="connsiteX12" fmla="*/ 734030 w 4193197"/>
                        <a:gd name="connsiteY12" fmla="*/ 949368 h 4732590"/>
                        <a:gd name="connsiteX13" fmla="*/ 1201500 w 4193197"/>
                        <a:gd name="connsiteY13" fmla="*/ 2874246 h 4732590"/>
                        <a:gd name="connsiteX14" fmla="*/ 0 w 4193197"/>
                        <a:gd name="connsiteY14" fmla="*/ 4732590 h 4732590"/>
                        <a:gd name="connsiteX0" fmla="*/ 2279716 w 4193197"/>
                        <a:gd name="connsiteY0" fmla="*/ 2810579 h 4732947"/>
                        <a:gd name="connsiteX1" fmla="*/ 2357263 w 4193197"/>
                        <a:gd name="connsiteY1" fmla="*/ 3138801 h 4732947"/>
                        <a:gd name="connsiteX2" fmla="*/ 2817602 w 4193197"/>
                        <a:gd name="connsiteY2" fmla="*/ 3293703 h 4732947"/>
                        <a:gd name="connsiteX3" fmla="*/ 3694648 w 4193197"/>
                        <a:gd name="connsiteY3" fmla="*/ 3319048 h 4732947"/>
                        <a:gd name="connsiteX4" fmla="*/ 3739953 w 4193197"/>
                        <a:gd name="connsiteY4" fmla="*/ 2864249 h 4732947"/>
                        <a:gd name="connsiteX5" fmla="*/ 3894780 w 4193197"/>
                        <a:gd name="connsiteY5" fmla="*/ 2718866 h 4732947"/>
                        <a:gd name="connsiteX6" fmla="*/ 3849533 w 4193197"/>
                        <a:gd name="connsiteY6" fmla="*/ 2632502 h 4732947"/>
                        <a:gd name="connsiteX7" fmla="*/ 3937577 w 4193197"/>
                        <a:gd name="connsiteY7" fmla="*/ 2536424 h 4732947"/>
                        <a:gd name="connsiteX8" fmla="*/ 3870902 w 4193197"/>
                        <a:gd name="connsiteY8" fmla="*/ 2327702 h 4732947"/>
                        <a:gd name="connsiteX9" fmla="*/ 4193179 w 4193197"/>
                        <a:gd name="connsiteY9" fmla="*/ 2118153 h 4732947"/>
                        <a:gd name="connsiteX10" fmla="*/ 3777308 w 4193197"/>
                        <a:gd name="connsiteY10" fmla="*/ 1501429 h 4732947"/>
                        <a:gd name="connsiteX11" fmla="*/ 2185723 w 4193197"/>
                        <a:gd name="connsiteY11" fmla="*/ 372 h 4732947"/>
                        <a:gd name="connsiteX12" fmla="*/ 734030 w 4193197"/>
                        <a:gd name="connsiteY12" fmla="*/ 949725 h 4732947"/>
                        <a:gd name="connsiteX13" fmla="*/ 1201500 w 4193197"/>
                        <a:gd name="connsiteY13" fmla="*/ 2874603 h 4732947"/>
                        <a:gd name="connsiteX14" fmla="*/ 0 w 4193197"/>
                        <a:gd name="connsiteY14" fmla="*/ 4732947 h 4732947"/>
                        <a:gd name="connsiteX0" fmla="*/ 2279716 w 4193197"/>
                        <a:gd name="connsiteY0" fmla="*/ 2810605 h 4732973"/>
                        <a:gd name="connsiteX1" fmla="*/ 2357263 w 4193197"/>
                        <a:gd name="connsiteY1" fmla="*/ 3138827 h 4732973"/>
                        <a:gd name="connsiteX2" fmla="*/ 2817602 w 4193197"/>
                        <a:gd name="connsiteY2" fmla="*/ 3293729 h 4732973"/>
                        <a:gd name="connsiteX3" fmla="*/ 3694648 w 4193197"/>
                        <a:gd name="connsiteY3" fmla="*/ 3319074 h 4732973"/>
                        <a:gd name="connsiteX4" fmla="*/ 3739953 w 4193197"/>
                        <a:gd name="connsiteY4" fmla="*/ 2864275 h 4732973"/>
                        <a:gd name="connsiteX5" fmla="*/ 3894780 w 4193197"/>
                        <a:gd name="connsiteY5" fmla="*/ 2718892 h 4732973"/>
                        <a:gd name="connsiteX6" fmla="*/ 3849533 w 4193197"/>
                        <a:gd name="connsiteY6" fmla="*/ 2632528 h 4732973"/>
                        <a:gd name="connsiteX7" fmla="*/ 3937577 w 4193197"/>
                        <a:gd name="connsiteY7" fmla="*/ 2536450 h 4732973"/>
                        <a:gd name="connsiteX8" fmla="*/ 3870902 w 4193197"/>
                        <a:gd name="connsiteY8" fmla="*/ 2327728 h 4732973"/>
                        <a:gd name="connsiteX9" fmla="*/ 4193179 w 4193197"/>
                        <a:gd name="connsiteY9" fmla="*/ 2118179 h 4732973"/>
                        <a:gd name="connsiteX10" fmla="*/ 3777308 w 4193197"/>
                        <a:gd name="connsiteY10" fmla="*/ 1501455 h 4732973"/>
                        <a:gd name="connsiteX11" fmla="*/ 2185723 w 4193197"/>
                        <a:gd name="connsiteY11" fmla="*/ 398 h 4732973"/>
                        <a:gd name="connsiteX12" fmla="*/ 734030 w 4193197"/>
                        <a:gd name="connsiteY12" fmla="*/ 949751 h 4732973"/>
                        <a:gd name="connsiteX13" fmla="*/ 1201500 w 4193197"/>
                        <a:gd name="connsiteY13" fmla="*/ 2874629 h 4732973"/>
                        <a:gd name="connsiteX14" fmla="*/ 0 w 4193197"/>
                        <a:gd name="connsiteY14" fmla="*/ 4732973 h 4732973"/>
                        <a:gd name="connsiteX0" fmla="*/ 2279716 w 4193197"/>
                        <a:gd name="connsiteY0" fmla="*/ 2810605 h 4732973"/>
                        <a:gd name="connsiteX1" fmla="*/ 2357263 w 4193197"/>
                        <a:gd name="connsiteY1" fmla="*/ 3138827 h 4732973"/>
                        <a:gd name="connsiteX2" fmla="*/ 2817602 w 4193197"/>
                        <a:gd name="connsiteY2" fmla="*/ 3293729 h 4732973"/>
                        <a:gd name="connsiteX3" fmla="*/ 3694648 w 4193197"/>
                        <a:gd name="connsiteY3" fmla="*/ 3319074 h 4732973"/>
                        <a:gd name="connsiteX4" fmla="*/ 3739953 w 4193197"/>
                        <a:gd name="connsiteY4" fmla="*/ 2864275 h 4732973"/>
                        <a:gd name="connsiteX5" fmla="*/ 3894780 w 4193197"/>
                        <a:gd name="connsiteY5" fmla="*/ 2718892 h 4732973"/>
                        <a:gd name="connsiteX6" fmla="*/ 3849533 w 4193197"/>
                        <a:gd name="connsiteY6" fmla="*/ 2632528 h 4732973"/>
                        <a:gd name="connsiteX7" fmla="*/ 3937577 w 4193197"/>
                        <a:gd name="connsiteY7" fmla="*/ 2536450 h 4732973"/>
                        <a:gd name="connsiteX8" fmla="*/ 3870902 w 4193197"/>
                        <a:gd name="connsiteY8" fmla="*/ 2327728 h 4732973"/>
                        <a:gd name="connsiteX9" fmla="*/ 4193179 w 4193197"/>
                        <a:gd name="connsiteY9" fmla="*/ 2118179 h 4732973"/>
                        <a:gd name="connsiteX10" fmla="*/ 3777308 w 4193197"/>
                        <a:gd name="connsiteY10" fmla="*/ 1501455 h 4732973"/>
                        <a:gd name="connsiteX11" fmla="*/ 2185723 w 4193197"/>
                        <a:gd name="connsiteY11" fmla="*/ 398 h 4732973"/>
                        <a:gd name="connsiteX12" fmla="*/ 734030 w 4193197"/>
                        <a:gd name="connsiteY12" fmla="*/ 949751 h 4732973"/>
                        <a:gd name="connsiteX13" fmla="*/ 1201500 w 4193197"/>
                        <a:gd name="connsiteY13" fmla="*/ 2874629 h 4732973"/>
                        <a:gd name="connsiteX14" fmla="*/ 0 w 4193197"/>
                        <a:gd name="connsiteY14" fmla="*/ 4732973 h 4732973"/>
                        <a:gd name="connsiteX0" fmla="*/ 2279716 w 4193197"/>
                        <a:gd name="connsiteY0" fmla="*/ 2810245 h 4732613"/>
                        <a:gd name="connsiteX1" fmla="*/ 2357263 w 4193197"/>
                        <a:gd name="connsiteY1" fmla="*/ 3138467 h 4732613"/>
                        <a:gd name="connsiteX2" fmla="*/ 2817602 w 4193197"/>
                        <a:gd name="connsiteY2" fmla="*/ 3293369 h 4732613"/>
                        <a:gd name="connsiteX3" fmla="*/ 3694648 w 4193197"/>
                        <a:gd name="connsiteY3" fmla="*/ 3318714 h 4732613"/>
                        <a:gd name="connsiteX4" fmla="*/ 3739953 w 4193197"/>
                        <a:gd name="connsiteY4" fmla="*/ 2863915 h 4732613"/>
                        <a:gd name="connsiteX5" fmla="*/ 3894780 w 4193197"/>
                        <a:gd name="connsiteY5" fmla="*/ 2718532 h 4732613"/>
                        <a:gd name="connsiteX6" fmla="*/ 3849533 w 4193197"/>
                        <a:gd name="connsiteY6" fmla="*/ 2632168 h 4732613"/>
                        <a:gd name="connsiteX7" fmla="*/ 3937577 w 4193197"/>
                        <a:gd name="connsiteY7" fmla="*/ 2536090 h 4732613"/>
                        <a:gd name="connsiteX8" fmla="*/ 3870902 w 4193197"/>
                        <a:gd name="connsiteY8" fmla="*/ 2327368 h 4732613"/>
                        <a:gd name="connsiteX9" fmla="*/ 4193179 w 4193197"/>
                        <a:gd name="connsiteY9" fmla="*/ 2117819 h 4732613"/>
                        <a:gd name="connsiteX10" fmla="*/ 3777308 w 4193197"/>
                        <a:gd name="connsiteY10" fmla="*/ 1501095 h 4732613"/>
                        <a:gd name="connsiteX11" fmla="*/ 2185723 w 4193197"/>
                        <a:gd name="connsiteY11" fmla="*/ 38 h 4732613"/>
                        <a:gd name="connsiteX12" fmla="*/ 734030 w 4193197"/>
                        <a:gd name="connsiteY12" fmla="*/ 949391 h 4732613"/>
                        <a:gd name="connsiteX13" fmla="*/ 1201500 w 4193197"/>
                        <a:gd name="connsiteY13" fmla="*/ 2874269 h 4732613"/>
                        <a:gd name="connsiteX14" fmla="*/ 0 w 4193197"/>
                        <a:gd name="connsiteY14" fmla="*/ 4732613 h 4732613"/>
                        <a:gd name="connsiteX0" fmla="*/ 2146101 w 4193197"/>
                        <a:gd name="connsiteY0" fmla="*/ 2793543 h 4732613"/>
                        <a:gd name="connsiteX1" fmla="*/ 2357263 w 4193197"/>
                        <a:gd name="connsiteY1" fmla="*/ 3138467 h 4732613"/>
                        <a:gd name="connsiteX2" fmla="*/ 2817602 w 4193197"/>
                        <a:gd name="connsiteY2" fmla="*/ 3293369 h 4732613"/>
                        <a:gd name="connsiteX3" fmla="*/ 3694648 w 4193197"/>
                        <a:gd name="connsiteY3" fmla="*/ 3318714 h 4732613"/>
                        <a:gd name="connsiteX4" fmla="*/ 3739953 w 4193197"/>
                        <a:gd name="connsiteY4" fmla="*/ 2863915 h 4732613"/>
                        <a:gd name="connsiteX5" fmla="*/ 3894780 w 4193197"/>
                        <a:gd name="connsiteY5" fmla="*/ 2718532 h 4732613"/>
                        <a:gd name="connsiteX6" fmla="*/ 3849533 w 4193197"/>
                        <a:gd name="connsiteY6" fmla="*/ 2632168 h 4732613"/>
                        <a:gd name="connsiteX7" fmla="*/ 3937577 w 4193197"/>
                        <a:gd name="connsiteY7" fmla="*/ 2536090 h 4732613"/>
                        <a:gd name="connsiteX8" fmla="*/ 3870902 w 4193197"/>
                        <a:gd name="connsiteY8" fmla="*/ 2327368 h 4732613"/>
                        <a:gd name="connsiteX9" fmla="*/ 4193179 w 4193197"/>
                        <a:gd name="connsiteY9" fmla="*/ 2117819 h 4732613"/>
                        <a:gd name="connsiteX10" fmla="*/ 3777308 w 4193197"/>
                        <a:gd name="connsiteY10" fmla="*/ 1501095 h 4732613"/>
                        <a:gd name="connsiteX11" fmla="*/ 2185723 w 4193197"/>
                        <a:gd name="connsiteY11" fmla="*/ 38 h 4732613"/>
                        <a:gd name="connsiteX12" fmla="*/ 734030 w 4193197"/>
                        <a:gd name="connsiteY12" fmla="*/ 949391 h 4732613"/>
                        <a:gd name="connsiteX13" fmla="*/ 1201500 w 4193197"/>
                        <a:gd name="connsiteY13" fmla="*/ 2874269 h 4732613"/>
                        <a:gd name="connsiteX14" fmla="*/ 0 w 4193197"/>
                        <a:gd name="connsiteY14" fmla="*/ 4732613 h 4732613"/>
                        <a:gd name="connsiteX0" fmla="*/ 2171154 w 4193197"/>
                        <a:gd name="connsiteY0" fmla="*/ 2793543 h 4732613"/>
                        <a:gd name="connsiteX1" fmla="*/ 2357263 w 4193197"/>
                        <a:gd name="connsiteY1" fmla="*/ 3138467 h 4732613"/>
                        <a:gd name="connsiteX2" fmla="*/ 2817602 w 4193197"/>
                        <a:gd name="connsiteY2" fmla="*/ 3293369 h 4732613"/>
                        <a:gd name="connsiteX3" fmla="*/ 3694648 w 4193197"/>
                        <a:gd name="connsiteY3" fmla="*/ 3318714 h 4732613"/>
                        <a:gd name="connsiteX4" fmla="*/ 3739953 w 4193197"/>
                        <a:gd name="connsiteY4" fmla="*/ 2863915 h 4732613"/>
                        <a:gd name="connsiteX5" fmla="*/ 3894780 w 4193197"/>
                        <a:gd name="connsiteY5" fmla="*/ 2718532 h 4732613"/>
                        <a:gd name="connsiteX6" fmla="*/ 3849533 w 4193197"/>
                        <a:gd name="connsiteY6" fmla="*/ 2632168 h 4732613"/>
                        <a:gd name="connsiteX7" fmla="*/ 3937577 w 4193197"/>
                        <a:gd name="connsiteY7" fmla="*/ 2536090 h 4732613"/>
                        <a:gd name="connsiteX8" fmla="*/ 3870902 w 4193197"/>
                        <a:gd name="connsiteY8" fmla="*/ 2327368 h 4732613"/>
                        <a:gd name="connsiteX9" fmla="*/ 4193179 w 4193197"/>
                        <a:gd name="connsiteY9" fmla="*/ 2117819 h 4732613"/>
                        <a:gd name="connsiteX10" fmla="*/ 3777308 w 4193197"/>
                        <a:gd name="connsiteY10" fmla="*/ 1501095 h 4732613"/>
                        <a:gd name="connsiteX11" fmla="*/ 2185723 w 4193197"/>
                        <a:gd name="connsiteY11" fmla="*/ 38 h 4732613"/>
                        <a:gd name="connsiteX12" fmla="*/ 734030 w 4193197"/>
                        <a:gd name="connsiteY12" fmla="*/ 949391 h 4732613"/>
                        <a:gd name="connsiteX13" fmla="*/ 1201500 w 4193197"/>
                        <a:gd name="connsiteY13" fmla="*/ 2874269 h 4732613"/>
                        <a:gd name="connsiteX14" fmla="*/ 0 w 4193197"/>
                        <a:gd name="connsiteY14" fmla="*/ 4732613 h 4732613"/>
                        <a:gd name="connsiteX0" fmla="*/ 2171154 w 4193197"/>
                        <a:gd name="connsiteY0" fmla="*/ 2793543 h 4732613"/>
                        <a:gd name="connsiteX1" fmla="*/ 2357263 w 4193197"/>
                        <a:gd name="connsiteY1" fmla="*/ 3138467 h 4732613"/>
                        <a:gd name="connsiteX2" fmla="*/ 2817602 w 4193197"/>
                        <a:gd name="connsiteY2" fmla="*/ 3293369 h 4732613"/>
                        <a:gd name="connsiteX3" fmla="*/ 3694648 w 4193197"/>
                        <a:gd name="connsiteY3" fmla="*/ 3318714 h 4732613"/>
                        <a:gd name="connsiteX4" fmla="*/ 3739953 w 4193197"/>
                        <a:gd name="connsiteY4" fmla="*/ 2863915 h 4732613"/>
                        <a:gd name="connsiteX5" fmla="*/ 3894780 w 4193197"/>
                        <a:gd name="connsiteY5" fmla="*/ 2718532 h 4732613"/>
                        <a:gd name="connsiteX6" fmla="*/ 3849533 w 4193197"/>
                        <a:gd name="connsiteY6" fmla="*/ 2632168 h 4732613"/>
                        <a:gd name="connsiteX7" fmla="*/ 3937577 w 4193197"/>
                        <a:gd name="connsiteY7" fmla="*/ 2536090 h 4732613"/>
                        <a:gd name="connsiteX8" fmla="*/ 3870902 w 4193197"/>
                        <a:gd name="connsiteY8" fmla="*/ 2327368 h 4732613"/>
                        <a:gd name="connsiteX9" fmla="*/ 4193179 w 4193197"/>
                        <a:gd name="connsiteY9" fmla="*/ 2117819 h 4732613"/>
                        <a:gd name="connsiteX10" fmla="*/ 3777308 w 4193197"/>
                        <a:gd name="connsiteY10" fmla="*/ 1501095 h 4732613"/>
                        <a:gd name="connsiteX11" fmla="*/ 2185723 w 4193197"/>
                        <a:gd name="connsiteY11" fmla="*/ 38 h 4732613"/>
                        <a:gd name="connsiteX12" fmla="*/ 734030 w 4193197"/>
                        <a:gd name="connsiteY12" fmla="*/ 949391 h 4732613"/>
                        <a:gd name="connsiteX13" fmla="*/ 1201500 w 4193197"/>
                        <a:gd name="connsiteY13" fmla="*/ 2874269 h 4732613"/>
                        <a:gd name="connsiteX14" fmla="*/ 0 w 4193197"/>
                        <a:gd name="connsiteY14" fmla="*/ 4732613 h 47326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193197" h="4732613">
                          <a:moveTo>
                            <a:pt x="2171154" y="2793543"/>
                          </a:moveTo>
                          <a:cubicBezTo>
                            <a:pt x="2171137" y="2796491"/>
                            <a:pt x="2241171" y="3055163"/>
                            <a:pt x="2357263" y="3138467"/>
                          </a:cubicBezTo>
                          <a:cubicBezTo>
                            <a:pt x="2473355" y="3221771"/>
                            <a:pt x="2602241" y="3253280"/>
                            <a:pt x="2817602" y="3293369"/>
                          </a:cubicBezTo>
                          <a:cubicBezTo>
                            <a:pt x="3120276" y="3326939"/>
                            <a:pt x="3353266" y="3509048"/>
                            <a:pt x="3694648" y="3318714"/>
                          </a:cubicBezTo>
                          <a:cubicBezTo>
                            <a:pt x="3836971" y="3193620"/>
                            <a:pt x="3740754" y="3068524"/>
                            <a:pt x="3739953" y="2863915"/>
                          </a:cubicBezTo>
                          <a:cubicBezTo>
                            <a:pt x="3775679" y="2763640"/>
                            <a:pt x="3886456" y="2819891"/>
                            <a:pt x="3894780" y="2718532"/>
                          </a:cubicBezTo>
                          <a:cubicBezTo>
                            <a:pt x="3894481" y="2664225"/>
                            <a:pt x="3872007" y="2665768"/>
                            <a:pt x="3849533" y="2632168"/>
                          </a:cubicBezTo>
                          <a:cubicBezTo>
                            <a:pt x="3878881" y="2600142"/>
                            <a:pt x="3931042" y="2590928"/>
                            <a:pt x="3937577" y="2536090"/>
                          </a:cubicBezTo>
                          <a:cubicBezTo>
                            <a:pt x="3940460" y="2476644"/>
                            <a:pt x="3869273" y="2411520"/>
                            <a:pt x="3870902" y="2327368"/>
                          </a:cubicBezTo>
                          <a:cubicBezTo>
                            <a:pt x="3906766" y="2246916"/>
                            <a:pt x="4161291" y="2257906"/>
                            <a:pt x="4193179" y="2117819"/>
                          </a:cubicBezTo>
                          <a:cubicBezTo>
                            <a:pt x="4196354" y="1985132"/>
                            <a:pt x="3794012" y="1784857"/>
                            <a:pt x="3777308" y="1501095"/>
                          </a:cubicBezTo>
                          <a:cubicBezTo>
                            <a:pt x="3788793" y="-21000"/>
                            <a:pt x="2469554" y="2993"/>
                            <a:pt x="2185723" y="38"/>
                          </a:cubicBezTo>
                          <a:cubicBezTo>
                            <a:pt x="1850254" y="-3455"/>
                            <a:pt x="986143" y="238773"/>
                            <a:pt x="734030" y="949391"/>
                          </a:cubicBezTo>
                          <a:cubicBezTo>
                            <a:pt x="415922" y="2116797"/>
                            <a:pt x="1089409" y="2188910"/>
                            <a:pt x="1201500" y="2874269"/>
                          </a:cubicBezTo>
                          <a:cubicBezTo>
                            <a:pt x="1152798" y="3891015"/>
                            <a:pt x="200250" y="4412113"/>
                            <a:pt x="0" y="4732613"/>
                          </a:cubicBezTo>
                        </a:path>
                      </a:pathLst>
                    </a:custGeom>
                    <a:ln w="38100">
                      <a:solidFill>
                        <a:schemeClr val="bg1"/>
                      </a:solidFill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7" name="Group 44">
                      <a:extLst>
                        <a:ext uri="{FF2B5EF4-FFF2-40B4-BE49-F238E27FC236}">
                          <a16:creationId xmlns="" xmlns:a16="http://schemas.microsoft.com/office/drawing/2014/main" id="{3970BCCB-9EDC-D749-9EE9-C7F23682CD8A}"/>
                        </a:ext>
                      </a:extLst>
                    </p:cNvPr>
                    <p:cNvGrpSpPr/>
                    <p:nvPr/>
                  </p:nvGrpSpPr>
                  <p:grpSpPr>
                    <a:xfrm rot="19540464" flipH="1">
                      <a:off x="1999740" y="2347681"/>
                      <a:ext cx="3774112" cy="4277087"/>
                      <a:chOff x="5365048" y="479821"/>
                      <a:chExt cx="8036930" cy="9108010"/>
                    </a:xfrm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grpSpPr>
                  <p:sp>
                    <p:nvSpPr>
                      <p:cNvPr id="23" name="Freeform: Shape 45">
                        <a:extLst>
                          <a:ext uri="{FF2B5EF4-FFF2-40B4-BE49-F238E27FC236}">
                            <a16:creationId xmlns="" xmlns:a16="http://schemas.microsoft.com/office/drawing/2014/main" id="{3CC00632-5E2C-1EFB-C22B-B30A4A0C2B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74969" y="8268753"/>
                        <a:ext cx="1052700" cy="1319078"/>
                      </a:xfrm>
                      <a:custGeom>
                        <a:avLst/>
                        <a:gdLst>
                          <a:gd name="connsiteX0" fmla="*/ 0 w 266700"/>
                          <a:gd name="connsiteY0" fmla="*/ 0 h 438150"/>
                          <a:gd name="connsiteX1" fmla="*/ 19050 w 266700"/>
                          <a:gd name="connsiteY1" fmla="*/ 438150 h 438150"/>
                          <a:gd name="connsiteX2" fmla="*/ 266700 w 266700"/>
                          <a:gd name="connsiteY2" fmla="*/ 76200 h 438150"/>
                          <a:gd name="connsiteX3" fmla="*/ 0 w 266700"/>
                          <a:gd name="connsiteY3" fmla="*/ 0 h 438150"/>
                          <a:gd name="connsiteX0" fmla="*/ 0 w 366579"/>
                          <a:gd name="connsiteY0" fmla="*/ 0 h 459339"/>
                          <a:gd name="connsiteX1" fmla="*/ 366579 w 366579"/>
                          <a:gd name="connsiteY1" fmla="*/ 459339 h 459339"/>
                          <a:gd name="connsiteX2" fmla="*/ 266700 w 366579"/>
                          <a:gd name="connsiteY2" fmla="*/ 76200 h 459339"/>
                          <a:gd name="connsiteX3" fmla="*/ 0 w 366579"/>
                          <a:gd name="connsiteY3" fmla="*/ 0 h 4593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66579" h="459339">
                            <a:moveTo>
                              <a:pt x="0" y="0"/>
                            </a:moveTo>
                            <a:lnTo>
                              <a:pt x="366579" y="459339"/>
                            </a:lnTo>
                            <a:lnTo>
                              <a:pt x="266700" y="7620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75000"/>
                        </a:schemeClr>
                      </a:solidFill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24" name="Freeform: Shape 46">
                        <a:extLst>
                          <a:ext uri="{FF2B5EF4-FFF2-40B4-BE49-F238E27FC236}">
                            <a16:creationId xmlns="" xmlns:a16="http://schemas.microsoft.com/office/drawing/2014/main" id="{4FD9DC22-F88D-B123-99F7-93DA8C19E4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07326" y="6879846"/>
                        <a:ext cx="3333521" cy="1613816"/>
                      </a:xfrm>
                      <a:custGeom>
                        <a:avLst/>
                        <a:gdLst>
                          <a:gd name="connsiteX0" fmla="*/ 1219200 w 1219200"/>
                          <a:gd name="connsiteY0" fmla="*/ 561975 h 561975"/>
                          <a:gd name="connsiteX1" fmla="*/ 438150 w 1219200"/>
                          <a:gd name="connsiteY1" fmla="*/ 0 h 561975"/>
                          <a:gd name="connsiteX2" fmla="*/ 0 w 1219200"/>
                          <a:gd name="connsiteY2" fmla="*/ 361950 h 561975"/>
                          <a:gd name="connsiteX3" fmla="*/ 1219200 w 1219200"/>
                          <a:gd name="connsiteY3" fmla="*/ 561975 h 561975"/>
                          <a:gd name="connsiteX0" fmla="*/ 1158170 w 1158170"/>
                          <a:gd name="connsiteY0" fmla="*/ 561975 h 561975"/>
                          <a:gd name="connsiteX1" fmla="*/ 377120 w 1158170"/>
                          <a:gd name="connsiteY1" fmla="*/ 0 h 561975"/>
                          <a:gd name="connsiteX2" fmla="*/ 0 w 1158170"/>
                          <a:gd name="connsiteY2" fmla="*/ 375217 h 561975"/>
                          <a:gd name="connsiteX3" fmla="*/ 1158170 w 1158170"/>
                          <a:gd name="connsiteY3" fmla="*/ 561975 h 561975"/>
                          <a:gd name="connsiteX0" fmla="*/ 1160823 w 1160823"/>
                          <a:gd name="connsiteY0" fmla="*/ 561975 h 561975"/>
                          <a:gd name="connsiteX1" fmla="*/ 379773 w 1160823"/>
                          <a:gd name="connsiteY1" fmla="*/ 0 h 561975"/>
                          <a:gd name="connsiteX2" fmla="*/ 0 w 1160823"/>
                          <a:gd name="connsiteY2" fmla="*/ 367257 h 561975"/>
                          <a:gd name="connsiteX3" fmla="*/ 1160823 w 1160823"/>
                          <a:gd name="connsiteY3" fmla="*/ 561975 h 5619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60823" h="561975">
                            <a:moveTo>
                              <a:pt x="1160823" y="561975"/>
                            </a:moveTo>
                            <a:lnTo>
                              <a:pt x="379773" y="0"/>
                            </a:lnTo>
                            <a:lnTo>
                              <a:pt x="0" y="367257"/>
                            </a:lnTo>
                            <a:lnTo>
                              <a:pt x="1160823" y="561975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27" name="Freeform: Shape 47">
                        <a:extLst>
                          <a:ext uri="{FF2B5EF4-FFF2-40B4-BE49-F238E27FC236}">
                            <a16:creationId xmlns="" xmlns:a16="http://schemas.microsoft.com/office/drawing/2014/main" id="{009F0071-1699-70EA-05B3-86D12C661D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65048" y="5540922"/>
                        <a:ext cx="1132617" cy="452885"/>
                      </a:xfrm>
                      <a:custGeom>
                        <a:avLst/>
                        <a:gdLst>
                          <a:gd name="connsiteX0" fmla="*/ 133350 w 276225"/>
                          <a:gd name="connsiteY0" fmla="*/ 0 h 200025"/>
                          <a:gd name="connsiteX1" fmla="*/ 0 w 276225"/>
                          <a:gd name="connsiteY1" fmla="*/ 200025 h 200025"/>
                          <a:gd name="connsiteX2" fmla="*/ 276225 w 276225"/>
                          <a:gd name="connsiteY2" fmla="*/ 152400 h 200025"/>
                          <a:gd name="connsiteX3" fmla="*/ 133350 w 276225"/>
                          <a:gd name="connsiteY3" fmla="*/ 0 h 200025"/>
                          <a:gd name="connsiteX0" fmla="*/ 157232 w 276225"/>
                          <a:gd name="connsiteY0" fmla="*/ 0 h 205332"/>
                          <a:gd name="connsiteX1" fmla="*/ 0 w 276225"/>
                          <a:gd name="connsiteY1" fmla="*/ 205332 h 205332"/>
                          <a:gd name="connsiteX2" fmla="*/ 276225 w 276225"/>
                          <a:gd name="connsiteY2" fmla="*/ 157707 h 205332"/>
                          <a:gd name="connsiteX3" fmla="*/ 157232 w 276225"/>
                          <a:gd name="connsiteY3" fmla="*/ 0 h 205332"/>
                          <a:gd name="connsiteX0" fmla="*/ 275415 w 394408"/>
                          <a:gd name="connsiteY0" fmla="*/ 0 h 157707"/>
                          <a:gd name="connsiteX1" fmla="*/ 0 w 394408"/>
                          <a:gd name="connsiteY1" fmla="*/ 150097 h 157707"/>
                          <a:gd name="connsiteX2" fmla="*/ 394408 w 394408"/>
                          <a:gd name="connsiteY2" fmla="*/ 157707 h 157707"/>
                          <a:gd name="connsiteX3" fmla="*/ 275415 w 394408"/>
                          <a:gd name="connsiteY3" fmla="*/ 0 h 1577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94408" h="157707">
                            <a:moveTo>
                              <a:pt x="275415" y="0"/>
                            </a:moveTo>
                            <a:lnTo>
                              <a:pt x="0" y="150097"/>
                            </a:lnTo>
                            <a:lnTo>
                              <a:pt x="394408" y="157707"/>
                            </a:lnTo>
                            <a:lnTo>
                              <a:pt x="27541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50000"/>
                        </a:schemeClr>
                      </a:solidFill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28" name="Freeform: Shape 48">
                        <a:extLst>
                          <a:ext uri="{FF2B5EF4-FFF2-40B4-BE49-F238E27FC236}">
                            <a16:creationId xmlns="" xmlns:a16="http://schemas.microsoft.com/office/drawing/2014/main" id="{0264A7DD-6C0C-CF7E-59FC-8769BFF659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49698" y="5215816"/>
                        <a:ext cx="1586463" cy="2373441"/>
                      </a:xfrm>
                      <a:custGeom>
                        <a:avLst/>
                        <a:gdLst>
                          <a:gd name="connsiteX0" fmla="*/ 552450 w 552450"/>
                          <a:gd name="connsiteY0" fmla="*/ 0 h 847725"/>
                          <a:gd name="connsiteX1" fmla="*/ 0 w 552450"/>
                          <a:gd name="connsiteY1" fmla="*/ 114300 h 847725"/>
                          <a:gd name="connsiteX2" fmla="*/ 523875 w 552450"/>
                          <a:gd name="connsiteY2" fmla="*/ 847725 h 847725"/>
                          <a:gd name="connsiteX3" fmla="*/ 552450 w 552450"/>
                          <a:gd name="connsiteY3" fmla="*/ 0 h 847725"/>
                          <a:gd name="connsiteX0" fmla="*/ 552450 w 552450"/>
                          <a:gd name="connsiteY0" fmla="*/ 0 h 826497"/>
                          <a:gd name="connsiteX1" fmla="*/ 0 w 552450"/>
                          <a:gd name="connsiteY1" fmla="*/ 114300 h 826497"/>
                          <a:gd name="connsiteX2" fmla="*/ 502647 w 552450"/>
                          <a:gd name="connsiteY2" fmla="*/ 826497 h 826497"/>
                          <a:gd name="connsiteX3" fmla="*/ 552450 w 552450"/>
                          <a:gd name="connsiteY3" fmla="*/ 0 h 8264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52450" h="826497">
                            <a:moveTo>
                              <a:pt x="552450" y="0"/>
                            </a:moveTo>
                            <a:lnTo>
                              <a:pt x="0" y="114300"/>
                            </a:lnTo>
                            <a:lnTo>
                              <a:pt x="502647" y="826497"/>
                            </a:lnTo>
                            <a:lnTo>
                              <a:pt x="552450" y="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75000"/>
                            </a:schemeClr>
                          </a:gs>
                          <a:gs pos="100000">
                            <a:schemeClr val="accent1">
                              <a:lumMod val="75000"/>
                            </a:schemeClr>
                          </a:gs>
                        </a:gsLst>
                        <a:lin ang="19200000" scaled="0"/>
                      </a:gradFill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30" name="Freeform: Shape 49">
                        <a:extLst>
                          <a:ext uri="{FF2B5EF4-FFF2-40B4-BE49-F238E27FC236}">
                            <a16:creationId xmlns="" xmlns:a16="http://schemas.microsoft.com/office/drawing/2014/main" id="{4F847A72-CA5D-ADC5-324F-6E9962D271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871174" y="2566277"/>
                        <a:ext cx="3530804" cy="3853064"/>
                      </a:xfrm>
                      <a:custGeom>
                        <a:avLst/>
                        <a:gdLst>
                          <a:gd name="connsiteX0" fmla="*/ 1019175 w 1019175"/>
                          <a:gd name="connsiteY0" fmla="*/ 0 h 1390650"/>
                          <a:gd name="connsiteX1" fmla="*/ 0 w 1019175"/>
                          <a:gd name="connsiteY1" fmla="*/ 295275 h 1390650"/>
                          <a:gd name="connsiteX2" fmla="*/ 19050 w 1019175"/>
                          <a:gd name="connsiteY2" fmla="*/ 1390650 h 1390650"/>
                          <a:gd name="connsiteX3" fmla="*/ 1019175 w 1019175"/>
                          <a:gd name="connsiteY3" fmla="*/ 0 h 1390650"/>
                          <a:gd name="connsiteX0" fmla="*/ 1113905 w 1113905"/>
                          <a:gd name="connsiteY0" fmla="*/ 0 h 1390650"/>
                          <a:gd name="connsiteX1" fmla="*/ 0 w 1113905"/>
                          <a:gd name="connsiteY1" fmla="*/ 643150 h 1390650"/>
                          <a:gd name="connsiteX2" fmla="*/ 113780 w 1113905"/>
                          <a:gd name="connsiteY2" fmla="*/ 1390650 h 1390650"/>
                          <a:gd name="connsiteX3" fmla="*/ 1113905 w 1113905"/>
                          <a:gd name="connsiteY3" fmla="*/ 0 h 1390650"/>
                          <a:gd name="connsiteX0" fmla="*/ 1229522 w 1229522"/>
                          <a:gd name="connsiteY0" fmla="*/ 0 h 1341742"/>
                          <a:gd name="connsiteX1" fmla="*/ 0 w 1229522"/>
                          <a:gd name="connsiteY1" fmla="*/ 594242 h 1341742"/>
                          <a:gd name="connsiteX2" fmla="*/ 113780 w 1229522"/>
                          <a:gd name="connsiteY2" fmla="*/ 1341742 h 1341742"/>
                          <a:gd name="connsiteX3" fmla="*/ 1229522 w 1229522"/>
                          <a:gd name="connsiteY3" fmla="*/ 0 h 13417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229522" h="1341742">
                            <a:moveTo>
                              <a:pt x="1229522" y="0"/>
                            </a:moveTo>
                            <a:lnTo>
                              <a:pt x="0" y="594242"/>
                            </a:lnTo>
                            <a:lnTo>
                              <a:pt x="113780" y="1341742"/>
                            </a:lnTo>
                            <a:lnTo>
                              <a:pt x="1229522" y="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accent1">
                              <a:lumMod val="90000"/>
                            </a:schemeClr>
                          </a:gs>
                          <a:gs pos="100000">
                            <a:schemeClr val="accent1">
                              <a:lumMod val="90000"/>
                            </a:schemeClr>
                          </a:gs>
                        </a:gsLst>
                        <a:lin ang="19200000" scaled="0"/>
                      </a:gradFill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33" name="Freeform: Shape 50">
                        <a:extLst>
                          <a:ext uri="{FF2B5EF4-FFF2-40B4-BE49-F238E27FC236}">
                            <a16:creationId xmlns="" xmlns:a16="http://schemas.microsoft.com/office/drawing/2014/main" id="{48D0A54D-4731-2909-1ADC-1CF1B3B050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85440" y="3324702"/>
                        <a:ext cx="2667179" cy="4626397"/>
                      </a:xfrm>
                      <a:custGeom>
                        <a:avLst/>
                        <a:gdLst>
                          <a:gd name="connsiteX0" fmla="*/ 528637 w 928687"/>
                          <a:gd name="connsiteY0" fmla="*/ 1628775 h 1628775"/>
                          <a:gd name="connsiteX1" fmla="*/ 0 w 928687"/>
                          <a:gd name="connsiteY1" fmla="*/ 1500188 h 1628775"/>
                          <a:gd name="connsiteX2" fmla="*/ 71437 w 928687"/>
                          <a:gd name="connsiteY2" fmla="*/ 0 h 1628775"/>
                          <a:gd name="connsiteX3" fmla="*/ 928687 w 928687"/>
                          <a:gd name="connsiteY3" fmla="*/ 1271588 h 1628775"/>
                          <a:gd name="connsiteX4" fmla="*/ 528637 w 928687"/>
                          <a:gd name="connsiteY4" fmla="*/ 1628775 h 1628775"/>
                          <a:gd name="connsiteX0" fmla="*/ 542925 w 942975"/>
                          <a:gd name="connsiteY0" fmla="*/ 1304925 h 1304925"/>
                          <a:gd name="connsiteX1" fmla="*/ 14288 w 942975"/>
                          <a:gd name="connsiteY1" fmla="*/ 1176338 h 1304925"/>
                          <a:gd name="connsiteX2" fmla="*/ 0 w 942975"/>
                          <a:gd name="connsiteY2" fmla="*/ 0 h 1304925"/>
                          <a:gd name="connsiteX3" fmla="*/ 942975 w 942975"/>
                          <a:gd name="connsiteY3" fmla="*/ 947738 h 1304925"/>
                          <a:gd name="connsiteX4" fmla="*/ 542925 w 942975"/>
                          <a:gd name="connsiteY4" fmla="*/ 1304925 h 1304925"/>
                          <a:gd name="connsiteX0" fmla="*/ 528637 w 928687"/>
                          <a:gd name="connsiteY0" fmla="*/ 1581150 h 1581150"/>
                          <a:gd name="connsiteX1" fmla="*/ 0 w 928687"/>
                          <a:gd name="connsiteY1" fmla="*/ 1452563 h 1581150"/>
                          <a:gd name="connsiteX2" fmla="*/ 61912 w 928687"/>
                          <a:gd name="connsiteY2" fmla="*/ 0 h 1581150"/>
                          <a:gd name="connsiteX3" fmla="*/ 928687 w 928687"/>
                          <a:gd name="connsiteY3" fmla="*/ 1223963 h 1581150"/>
                          <a:gd name="connsiteX4" fmla="*/ 528637 w 928687"/>
                          <a:gd name="connsiteY4" fmla="*/ 1581150 h 1581150"/>
                          <a:gd name="connsiteX0" fmla="*/ 528637 w 928687"/>
                          <a:gd name="connsiteY0" fmla="*/ 1619250 h 1619250"/>
                          <a:gd name="connsiteX1" fmla="*/ 0 w 928687"/>
                          <a:gd name="connsiteY1" fmla="*/ 1490663 h 1619250"/>
                          <a:gd name="connsiteX2" fmla="*/ 42862 w 928687"/>
                          <a:gd name="connsiteY2" fmla="*/ 0 h 1619250"/>
                          <a:gd name="connsiteX3" fmla="*/ 928687 w 928687"/>
                          <a:gd name="connsiteY3" fmla="*/ 1262063 h 1619250"/>
                          <a:gd name="connsiteX4" fmla="*/ 528637 w 928687"/>
                          <a:gd name="connsiteY4" fmla="*/ 1619250 h 1619250"/>
                          <a:gd name="connsiteX0" fmla="*/ 528637 w 928687"/>
                          <a:gd name="connsiteY0" fmla="*/ 1614196 h 1614196"/>
                          <a:gd name="connsiteX1" fmla="*/ 0 w 928687"/>
                          <a:gd name="connsiteY1" fmla="*/ 1485609 h 1614196"/>
                          <a:gd name="connsiteX2" fmla="*/ 47916 w 928687"/>
                          <a:gd name="connsiteY2" fmla="*/ 0 h 1614196"/>
                          <a:gd name="connsiteX3" fmla="*/ 928687 w 928687"/>
                          <a:gd name="connsiteY3" fmla="*/ 1257009 h 1614196"/>
                          <a:gd name="connsiteX4" fmla="*/ 528637 w 928687"/>
                          <a:gd name="connsiteY4" fmla="*/ 1614196 h 1614196"/>
                          <a:gd name="connsiteX0" fmla="*/ 528637 w 928687"/>
                          <a:gd name="connsiteY0" fmla="*/ 1442351 h 1442351"/>
                          <a:gd name="connsiteX1" fmla="*/ 0 w 928687"/>
                          <a:gd name="connsiteY1" fmla="*/ 1313764 h 1442351"/>
                          <a:gd name="connsiteX2" fmla="*/ 2427 w 928687"/>
                          <a:gd name="connsiteY2" fmla="*/ 0 h 1442351"/>
                          <a:gd name="connsiteX3" fmla="*/ 928687 w 928687"/>
                          <a:gd name="connsiteY3" fmla="*/ 1085164 h 1442351"/>
                          <a:gd name="connsiteX4" fmla="*/ 528637 w 928687"/>
                          <a:gd name="connsiteY4" fmla="*/ 1442351 h 1442351"/>
                          <a:gd name="connsiteX0" fmla="*/ 528637 w 928687"/>
                          <a:gd name="connsiteY0" fmla="*/ 1624305 h 1624305"/>
                          <a:gd name="connsiteX1" fmla="*/ 0 w 928687"/>
                          <a:gd name="connsiteY1" fmla="*/ 1495718 h 1624305"/>
                          <a:gd name="connsiteX2" fmla="*/ 47916 w 928687"/>
                          <a:gd name="connsiteY2" fmla="*/ 0 h 1624305"/>
                          <a:gd name="connsiteX3" fmla="*/ 928687 w 928687"/>
                          <a:gd name="connsiteY3" fmla="*/ 1267118 h 1624305"/>
                          <a:gd name="connsiteX4" fmla="*/ 528637 w 928687"/>
                          <a:gd name="connsiteY4" fmla="*/ 1624305 h 1624305"/>
                          <a:gd name="connsiteX0" fmla="*/ 528637 w 928687"/>
                          <a:gd name="connsiteY0" fmla="*/ 1616345 h 1616345"/>
                          <a:gd name="connsiteX1" fmla="*/ 0 w 928687"/>
                          <a:gd name="connsiteY1" fmla="*/ 1487758 h 1616345"/>
                          <a:gd name="connsiteX2" fmla="*/ 53223 w 928687"/>
                          <a:gd name="connsiteY2" fmla="*/ 0 h 1616345"/>
                          <a:gd name="connsiteX3" fmla="*/ 928687 w 928687"/>
                          <a:gd name="connsiteY3" fmla="*/ 1259158 h 1616345"/>
                          <a:gd name="connsiteX4" fmla="*/ 528637 w 928687"/>
                          <a:gd name="connsiteY4" fmla="*/ 1616345 h 1616345"/>
                          <a:gd name="connsiteX0" fmla="*/ 528637 w 928687"/>
                          <a:gd name="connsiteY0" fmla="*/ 1618998 h 1618998"/>
                          <a:gd name="connsiteX1" fmla="*/ 0 w 928687"/>
                          <a:gd name="connsiteY1" fmla="*/ 1490411 h 1618998"/>
                          <a:gd name="connsiteX2" fmla="*/ 55877 w 928687"/>
                          <a:gd name="connsiteY2" fmla="*/ 0 h 1618998"/>
                          <a:gd name="connsiteX3" fmla="*/ 928687 w 928687"/>
                          <a:gd name="connsiteY3" fmla="*/ 1261811 h 1618998"/>
                          <a:gd name="connsiteX4" fmla="*/ 528637 w 928687"/>
                          <a:gd name="connsiteY4" fmla="*/ 1618998 h 1618998"/>
                          <a:gd name="connsiteX0" fmla="*/ 528637 w 928687"/>
                          <a:gd name="connsiteY0" fmla="*/ 1611038 h 1611038"/>
                          <a:gd name="connsiteX1" fmla="*/ 0 w 928687"/>
                          <a:gd name="connsiteY1" fmla="*/ 1482451 h 1611038"/>
                          <a:gd name="connsiteX2" fmla="*/ 50570 w 928687"/>
                          <a:gd name="connsiteY2" fmla="*/ 0 h 1611038"/>
                          <a:gd name="connsiteX3" fmla="*/ 928687 w 928687"/>
                          <a:gd name="connsiteY3" fmla="*/ 1253851 h 1611038"/>
                          <a:gd name="connsiteX4" fmla="*/ 528637 w 928687"/>
                          <a:gd name="connsiteY4" fmla="*/ 1611038 h 1611038"/>
                          <a:gd name="connsiteX0" fmla="*/ 536444 w 936494"/>
                          <a:gd name="connsiteY0" fmla="*/ 1597771 h 1597771"/>
                          <a:gd name="connsiteX1" fmla="*/ 7807 w 936494"/>
                          <a:gd name="connsiteY1" fmla="*/ 1469184 h 1597771"/>
                          <a:gd name="connsiteX2" fmla="*/ 0 w 936494"/>
                          <a:gd name="connsiteY2" fmla="*/ 0 h 1597771"/>
                          <a:gd name="connsiteX3" fmla="*/ 936494 w 936494"/>
                          <a:gd name="connsiteY3" fmla="*/ 1240584 h 1597771"/>
                          <a:gd name="connsiteX4" fmla="*/ 536444 w 936494"/>
                          <a:gd name="connsiteY4" fmla="*/ 1597771 h 1597771"/>
                          <a:gd name="connsiteX0" fmla="*/ 528735 w 928785"/>
                          <a:gd name="connsiteY0" fmla="*/ 1611038 h 1611038"/>
                          <a:gd name="connsiteX1" fmla="*/ 98 w 928785"/>
                          <a:gd name="connsiteY1" fmla="*/ 1482451 h 1611038"/>
                          <a:gd name="connsiteX2" fmla="*/ 45361 w 928785"/>
                          <a:gd name="connsiteY2" fmla="*/ 0 h 1611038"/>
                          <a:gd name="connsiteX3" fmla="*/ 928785 w 928785"/>
                          <a:gd name="connsiteY3" fmla="*/ 1253851 h 1611038"/>
                          <a:gd name="connsiteX4" fmla="*/ 528735 w 928785"/>
                          <a:gd name="connsiteY4" fmla="*/ 1611038 h 1611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28785" h="1611038">
                            <a:moveTo>
                              <a:pt x="528735" y="1611038"/>
                            </a:moveTo>
                            <a:lnTo>
                              <a:pt x="98" y="1482451"/>
                            </a:lnTo>
                            <a:cubicBezTo>
                              <a:pt x="-2504" y="992723"/>
                              <a:pt x="47963" y="489728"/>
                              <a:pt x="45361" y="0"/>
                            </a:cubicBezTo>
                            <a:lnTo>
                              <a:pt x="928785" y="1253851"/>
                            </a:lnTo>
                            <a:lnTo>
                              <a:pt x="528735" y="1611038"/>
                            </a:ln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90000"/>
                        </a:schemeClr>
                      </a:solidFill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34" name="Freeform: Shape 51">
                        <a:extLst>
                          <a:ext uri="{FF2B5EF4-FFF2-40B4-BE49-F238E27FC236}">
                            <a16:creationId xmlns="" xmlns:a16="http://schemas.microsoft.com/office/drawing/2014/main" id="{AE076777-E395-A2E6-2916-D1B0306594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08808" y="479821"/>
                        <a:ext cx="2543813" cy="6474124"/>
                      </a:xfrm>
                      <a:custGeom>
                        <a:avLst/>
                        <a:gdLst>
                          <a:gd name="connsiteX0" fmla="*/ 0 w 885825"/>
                          <a:gd name="connsiteY0" fmla="*/ 914400 h 2171700"/>
                          <a:gd name="connsiteX1" fmla="*/ 871538 w 885825"/>
                          <a:gd name="connsiteY1" fmla="*/ 0 h 2171700"/>
                          <a:gd name="connsiteX2" fmla="*/ 885825 w 885825"/>
                          <a:gd name="connsiteY2" fmla="*/ 2171700 h 2171700"/>
                          <a:gd name="connsiteX3" fmla="*/ 0 w 885825"/>
                          <a:gd name="connsiteY3" fmla="*/ 914400 h 2171700"/>
                          <a:gd name="connsiteX0" fmla="*/ 0 w 885825"/>
                          <a:gd name="connsiteY0" fmla="*/ 997167 h 2254467"/>
                          <a:gd name="connsiteX1" fmla="*/ 675879 w 885825"/>
                          <a:gd name="connsiteY1" fmla="*/ 0 h 2254467"/>
                          <a:gd name="connsiteX2" fmla="*/ 885825 w 885825"/>
                          <a:gd name="connsiteY2" fmla="*/ 2254467 h 2254467"/>
                          <a:gd name="connsiteX3" fmla="*/ 0 w 885825"/>
                          <a:gd name="connsiteY3" fmla="*/ 997167 h 22544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885825" h="2254467">
                            <a:moveTo>
                              <a:pt x="0" y="997167"/>
                            </a:moveTo>
                            <a:lnTo>
                              <a:pt x="675879" y="0"/>
                            </a:lnTo>
                            <a:cubicBezTo>
                              <a:pt x="680641" y="723900"/>
                              <a:pt x="881063" y="1530567"/>
                              <a:pt x="885825" y="2254467"/>
                            </a:cubicBezTo>
                            <a:lnTo>
                              <a:pt x="0" y="997167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3175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26" name="Straight Connector 36">
                  <a:extLst>
                    <a:ext uri="{FF2B5EF4-FFF2-40B4-BE49-F238E27FC236}">
                      <a16:creationId xmlns="" xmlns:a16="http://schemas.microsoft.com/office/drawing/2014/main" id="{B9A690AC-0FB3-C34F-733F-0A5D02D9C7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17472" y="1922446"/>
                  <a:ext cx="681181" cy="663618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CDFDD7F4-A2B2-AD13-0ED1-975FFD8E8D18}"/>
                    </a:ext>
                  </a:extLst>
                </p:cNvPr>
                <p:cNvSpPr txBox="1"/>
                <p:nvPr/>
              </p:nvSpPr>
              <p:spPr>
                <a:xfrm>
                  <a:off x="6413517" y="1078658"/>
                  <a:ext cx="4931617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2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написание академического эссе по изученным разделам</a:t>
                  </a:r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936683" y="1239914"/>
                  <a:ext cx="3185618" cy="132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2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портфолио «Индивидуальный стиль педагогической деятельности»</a:t>
                  </a:r>
                </a:p>
              </p:txBody>
            </p:sp>
            <p:cxnSp>
              <p:nvCxnSpPr>
                <p:cNvPr id="36" name="Straight Connector 36">
                  <a:extLst>
                    <a:ext uri="{FF2B5EF4-FFF2-40B4-BE49-F238E27FC236}">
                      <a16:creationId xmlns="" xmlns:a16="http://schemas.microsoft.com/office/drawing/2014/main" id="{05A545E1-DB2A-43C6-9F92-EA1E267B13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7348" y="2601006"/>
                  <a:ext cx="577011" cy="35494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Donut 59">
                  <a:extLst>
                    <a:ext uri="{FF2B5EF4-FFF2-40B4-BE49-F238E27FC236}">
                      <a16:creationId xmlns="" xmlns:a16="http://schemas.microsoft.com/office/drawing/2014/main" id="{34F4E1FE-C941-D0A0-063F-6C17F3A43A87}"/>
                    </a:ext>
                  </a:extLst>
                </p:cNvPr>
                <p:cNvSpPr/>
                <p:nvPr/>
              </p:nvSpPr>
              <p:spPr>
                <a:xfrm>
                  <a:off x="10735377" y="1452659"/>
                  <a:ext cx="701031" cy="701031"/>
                </a:xfrm>
                <a:prstGeom prst="donut">
                  <a:avLst>
                    <a:gd name="adj" fmla="val 873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Donut 59">
                  <a:extLst>
                    <a:ext uri="{FF2B5EF4-FFF2-40B4-BE49-F238E27FC236}">
                      <a16:creationId xmlns="" xmlns:a16="http://schemas.microsoft.com/office/drawing/2014/main" id="{34F4E1FE-C941-D0A0-063F-6C17F3A43A87}"/>
                    </a:ext>
                  </a:extLst>
                </p:cNvPr>
                <p:cNvSpPr/>
                <p:nvPr/>
              </p:nvSpPr>
              <p:spPr>
                <a:xfrm>
                  <a:off x="131819" y="2032254"/>
                  <a:ext cx="701031" cy="701031"/>
                </a:xfrm>
                <a:prstGeom prst="donut">
                  <a:avLst>
                    <a:gd name="adj" fmla="val 873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923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D2EC41-99A7-BE76-7799-A2BFCA368AFA}"/>
              </a:ext>
            </a:extLst>
          </p:cNvPr>
          <p:cNvSpPr txBox="1"/>
          <p:nvPr/>
        </p:nvSpPr>
        <p:spPr>
          <a:xfrm>
            <a:off x="936805" y="1225504"/>
            <a:ext cx="110564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соблюдаться единые подходы к созданию учебных текстов и заданий к ним и опираться на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последовательности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преемственности в учете требований к формированию и развитию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функцинальной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грамотности 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обучающегося, 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баланса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фундаментальности и прикладного характера дидактического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содержания,  </a:t>
            </a:r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междисциплинарности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инвариантности процесса формирования функциональной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грамотности, </a:t>
            </a:r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диагностичности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практико-ориентированной направленности дидактических материалов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просветительской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направленности и широкого социокультурного контекста учебного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контента.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0864" y="127433"/>
            <a:ext cx="120211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УЧЕБНЫЕ ПОСОБИЯ И УМК ПО ДИСЦИПЛИНЕ </a:t>
            </a:r>
            <a:endParaRPr lang="ru-RU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ПРЕПОДАВАНИЯ РУССКОГО ЯЗЫКА»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63679" y="1117123"/>
            <a:ext cx="701031" cy="701031"/>
            <a:chOff x="175259" y="915278"/>
            <a:chExt cx="701031" cy="701031"/>
          </a:xfrm>
        </p:grpSpPr>
        <p:sp>
          <p:nvSpPr>
            <p:cNvPr id="8" name="Donut 59">
              <a:extLst>
                <a:ext uri="{FF2B5EF4-FFF2-40B4-BE49-F238E27FC236}">
                  <a16:creationId xmlns="" xmlns:a16="http://schemas.microsoft.com/office/drawing/2014/main" id="{02A033C8-36E5-B41D-2488-3253FDA80284}"/>
                </a:ext>
              </a:extLst>
            </p:cNvPr>
            <p:cNvSpPr/>
            <p:nvPr/>
          </p:nvSpPr>
          <p:spPr>
            <a:xfrm>
              <a:off x="175259" y="915278"/>
              <a:ext cx="701031" cy="701031"/>
            </a:xfrm>
            <a:prstGeom prst="donut">
              <a:avLst>
                <a:gd name="adj" fmla="val 87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15" name="Group 20">
              <a:extLst>
                <a:ext uri="{FF2B5EF4-FFF2-40B4-BE49-F238E27FC236}">
                  <a16:creationId xmlns="" xmlns:a16="http://schemas.microsoft.com/office/drawing/2014/main" id="{7A5F63DD-EA62-AE7F-8DA1-956639180A83}"/>
                </a:ext>
              </a:extLst>
            </p:cNvPr>
            <p:cNvGrpSpPr/>
            <p:nvPr/>
          </p:nvGrpSpPr>
          <p:grpSpPr>
            <a:xfrm>
              <a:off x="227797" y="1081540"/>
              <a:ext cx="595955" cy="341348"/>
              <a:chOff x="3960971" y="2767117"/>
              <a:chExt cx="4267200" cy="1321489"/>
            </a:xfrm>
          </p:grpSpPr>
          <p:sp>
            <p:nvSpPr>
              <p:cNvPr id="16" name="Freeform: Shape 21">
                <a:extLst>
                  <a:ext uri="{FF2B5EF4-FFF2-40B4-BE49-F238E27FC236}">
                    <a16:creationId xmlns="" xmlns:a16="http://schemas.microsoft.com/office/drawing/2014/main" id="{19C81610-9966-7534-A819-97E6EF178E90}"/>
                  </a:ext>
                </a:extLst>
              </p:cNvPr>
              <p:cNvSpPr/>
              <p:nvPr/>
            </p:nvSpPr>
            <p:spPr>
              <a:xfrm>
                <a:off x="4049554" y="3359523"/>
                <a:ext cx="4086224" cy="657225"/>
              </a:xfrm>
              <a:custGeom>
                <a:avLst/>
                <a:gdLst>
                  <a:gd name="connsiteX0" fmla="*/ 3881914 w 4086225"/>
                  <a:gd name="connsiteY0" fmla="*/ 86622 h 657225"/>
                  <a:gd name="connsiteX1" fmla="*/ 2049304 w 4086225"/>
                  <a:gd name="connsiteY1" fmla="*/ 319032 h 657225"/>
                  <a:gd name="connsiteX2" fmla="*/ 2049304 w 4086225"/>
                  <a:gd name="connsiteY2" fmla="*/ 313317 h 657225"/>
                  <a:gd name="connsiteX3" fmla="*/ 210979 w 4086225"/>
                  <a:gd name="connsiteY3" fmla="*/ 78050 h 657225"/>
                  <a:gd name="connsiteX4" fmla="*/ 7144 w 4086225"/>
                  <a:gd name="connsiteY4" fmla="*/ 603830 h 657225"/>
                  <a:gd name="connsiteX5" fmla="*/ 1779746 w 4086225"/>
                  <a:gd name="connsiteY5" fmla="*/ 375230 h 657225"/>
                  <a:gd name="connsiteX6" fmla="*/ 2043589 w 4086225"/>
                  <a:gd name="connsiteY6" fmla="*/ 643835 h 657225"/>
                  <a:gd name="connsiteX7" fmla="*/ 2043589 w 4086225"/>
                  <a:gd name="connsiteY7" fmla="*/ 652407 h 657225"/>
                  <a:gd name="connsiteX8" fmla="*/ 2312194 w 4086225"/>
                  <a:gd name="connsiteY8" fmla="*/ 383802 h 657225"/>
                  <a:gd name="connsiteX9" fmla="*/ 4084796 w 4086225"/>
                  <a:gd name="connsiteY9" fmla="*/ 612402 h 657225"/>
                  <a:gd name="connsiteX10" fmla="*/ 3881914 w 4086225"/>
                  <a:gd name="connsiteY10" fmla="*/ 8662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86225" h="657225">
                    <a:moveTo>
                      <a:pt x="3881914" y="86622"/>
                    </a:moveTo>
                    <a:cubicBezTo>
                      <a:pt x="3555206" y="-1960"/>
                      <a:pt x="2711291" y="-80065"/>
                      <a:pt x="2049304" y="319032"/>
                    </a:cubicBezTo>
                    <a:lnTo>
                      <a:pt x="2049304" y="313317"/>
                    </a:lnTo>
                    <a:cubicBezTo>
                      <a:pt x="1385411" y="-88638"/>
                      <a:pt x="538639" y="-9580"/>
                      <a:pt x="210979" y="78050"/>
                    </a:cubicBezTo>
                    <a:cubicBezTo>
                      <a:pt x="210979" y="78050"/>
                      <a:pt x="17621" y="294267"/>
                      <a:pt x="7144" y="603830"/>
                    </a:cubicBezTo>
                    <a:lnTo>
                      <a:pt x="1779746" y="375230"/>
                    </a:lnTo>
                    <a:cubicBezTo>
                      <a:pt x="1779746" y="521915"/>
                      <a:pt x="1897856" y="640977"/>
                      <a:pt x="2043589" y="643835"/>
                    </a:cubicBezTo>
                    <a:lnTo>
                      <a:pt x="2043589" y="652407"/>
                    </a:lnTo>
                    <a:cubicBezTo>
                      <a:pt x="2192179" y="652407"/>
                      <a:pt x="2312194" y="532392"/>
                      <a:pt x="2312194" y="383802"/>
                    </a:cubicBezTo>
                    <a:lnTo>
                      <a:pt x="4084796" y="612402"/>
                    </a:lnTo>
                    <a:cubicBezTo>
                      <a:pt x="4076224" y="302840"/>
                      <a:pt x="3881914" y="86622"/>
                      <a:pt x="3881914" y="86622"/>
                    </a:cubicBezTo>
                    <a:close/>
                  </a:path>
                </a:pathLst>
              </a:custGeom>
              <a:solidFill>
                <a:srgbClr val="F9F8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17" name="Freeform: Shape 22">
                <a:extLst>
                  <a:ext uri="{FF2B5EF4-FFF2-40B4-BE49-F238E27FC236}">
                    <a16:creationId xmlns="" xmlns:a16="http://schemas.microsoft.com/office/drawing/2014/main" id="{193E72B5-ADE5-87C9-E781-EE23CA929E18}"/>
                  </a:ext>
                </a:extLst>
              </p:cNvPr>
              <p:cNvSpPr/>
              <p:nvPr/>
            </p:nvSpPr>
            <p:spPr>
              <a:xfrm>
                <a:off x="3960971" y="3698081"/>
                <a:ext cx="4267200" cy="390525"/>
              </a:xfrm>
              <a:custGeom>
                <a:avLst/>
                <a:gdLst>
                  <a:gd name="connsiteX0" fmla="*/ 2127409 w 4267200"/>
                  <a:gd name="connsiteY0" fmla="*/ 389096 h 390525"/>
                  <a:gd name="connsiteX1" fmla="*/ 1806416 w 4267200"/>
                  <a:gd name="connsiteY1" fmla="*/ 120491 h 390525"/>
                  <a:gd name="connsiteX2" fmla="*/ 51911 w 4267200"/>
                  <a:gd name="connsiteY2" fmla="*/ 330041 h 390525"/>
                  <a:gd name="connsiteX3" fmla="*/ 7144 w 4267200"/>
                  <a:gd name="connsiteY3" fmla="*/ 294799 h 390525"/>
                  <a:gd name="connsiteX4" fmla="*/ 7144 w 4267200"/>
                  <a:gd name="connsiteY4" fmla="*/ 251936 h 390525"/>
                  <a:gd name="connsiteX5" fmla="*/ 51911 w 4267200"/>
                  <a:gd name="connsiteY5" fmla="*/ 216694 h 390525"/>
                  <a:gd name="connsiteX6" fmla="*/ 1859756 w 4267200"/>
                  <a:gd name="connsiteY6" fmla="*/ 7144 h 390525"/>
                  <a:gd name="connsiteX7" fmla="*/ 1915954 w 4267200"/>
                  <a:gd name="connsiteY7" fmla="*/ 65246 h 390525"/>
                  <a:gd name="connsiteX8" fmla="*/ 2127409 w 4267200"/>
                  <a:gd name="connsiteY8" fmla="*/ 275749 h 390525"/>
                  <a:gd name="connsiteX9" fmla="*/ 2338864 w 4267200"/>
                  <a:gd name="connsiteY9" fmla="*/ 65246 h 390525"/>
                  <a:gd name="connsiteX10" fmla="*/ 2395061 w 4267200"/>
                  <a:gd name="connsiteY10" fmla="*/ 7144 h 390525"/>
                  <a:gd name="connsiteX11" fmla="*/ 4231482 w 4267200"/>
                  <a:gd name="connsiteY11" fmla="*/ 216694 h 390525"/>
                  <a:gd name="connsiteX12" fmla="*/ 4266724 w 4267200"/>
                  <a:gd name="connsiteY12" fmla="*/ 251936 h 390525"/>
                  <a:gd name="connsiteX13" fmla="*/ 4266724 w 4267200"/>
                  <a:gd name="connsiteY13" fmla="*/ 294799 h 390525"/>
                  <a:gd name="connsiteX14" fmla="*/ 4231482 w 4267200"/>
                  <a:gd name="connsiteY14" fmla="*/ 330041 h 390525"/>
                  <a:gd name="connsiteX15" fmla="*/ 2448401 w 4267200"/>
                  <a:gd name="connsiteY15" fmla="*/ 120491 h 390525"/>
                  <a:gd name="connsiteX16" fmla="*/ 2127409 w 4267200"/>
                  <a:gd name="connsiteY16" fmla="*/ 389096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67200" h="390525">
                    <a:moveTo>
                      <a:pt x="2127409" y="389096"/>
                    </a:moveTo>
                    <a:cubicBezTo>
                      <a:pt x="1967389" y="389096"/>
                      <a:pt x="1834039" y="272891"/>
                      <a:pt x="1806416" y="120491"/>
                    </a:cubicBezTo>
                    <a:lnTo>
                      <a:pt x="51911" y="330041"/>
                    </a:lnTo>
                    <a:cubicBezTo>
                      <a:pt x="31909" y="330041"/>
                      <a:pt x="7144" y="313849"/>
                      <a:pt x="7144" y="294799"/>
                    </a:cubicBezTo>
                    <a:lnTo>
                      <a:pt x="7144" y="251936"/>
                    </a:lnTo>
                    <a:cubicBezTo>
                      <a:pt x="7144" y="231934"/>
                      <a:pt x="32861" y="216694"/>
                      <a:pt x="51911" y="216694"/>
                    </a:cubicBezTo>
                    <a:lnTo>
                      <a:pt x="1859756" y="7144"/>
                    </a:lnTo>
                    <a:cubicBezTo>
                      <a:pt x="1891189" y="7144"/>
                      <a:pt x="1915954" y="32861"/>
                      <a:pt x="1915954" y="65246"/>
                    </a:cubicBezTo>
                    <a:cubicBezTo>
                      <a:pt x="1915954" y="181451"/>
                      <a:pt x="2011204" y="275749"/>
                      <a:pt x="2127409" y="275749"/>
                    </a:cubicBezTo>
                    <a:cubicBezTo>
                      <a:pt x="2243614" y="275749"/>
                      <a:pt x="2338864" y="181451"/>
                      <a:pt x="2338864" y="65246"/>
                    </a:cubicBezTo>
                    <a:cubicBezTo>
                      <a:pt x="2338864" y="33814"/>
                      <a:pt x="2363629" y="7144"/>
                      <a:pt x="2395061" y="7144"/>
                    </a:cubicBezTo>
                    <a:lnTo>
                      <a:pt x="4231482" y="216694"/>
                    </a:lnTo>
                    <a:cubicBezTo>
                      <a:pt x="4251484" y="216694"/>
                      <a:pt x="4266724" y="232886"/>
                      <a:pt x="4266724" y="251936"/>
                    </a:cubicBezTo>
                    <a:lnTo>
                      <a:pt x="4266724" y="294799"/>
                    </a:lnTo>
                    <a:cubicBezTo>
                      <a:pt x="4266724" y="314801"/>
                      <a:pt x="4250532" y="330041"/>
                      <a:pt x="4231482" y="330041"/>
                    </a:cubicBezTo>
                    <a:lnTo>
                      <a:pt x="2448401" y="120491"/>
                    </a:lnTo>
                    <a:cubicBezTo>
                      <a:pt x="2420779" y="272891"/>
                      <a:pt x="2287429" y="389096"/>
                      <a:pt x="2127409" y="38909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  <p:sp>
            <p:nvSpPr>
              <p:cNvPr id="18" name="Freeform: Shape 23">
                <a:extLst>
                  <a:ext uri="{FF2B5EF4-FFF2-40B4-BE49-F238E27FC236}">
                    <a16:creationId xmlns="" xmlns:a16="http://schemas.microsoft.com/office/drawing/2014/main" id="{7FBDDC04-FC13-228C-CD7C-607F2A300319}"/>
                  </a:ext>
                </a:extLst>
              </p:cNvPr>
              <p:cNvSpPr/>
              <p:nvPr/>
            </p:nvSpPr>
            <p:spPr>
              <a:xfrm>
                <a:off x="6068849" y="2857621"/>
                <a:ext cx="1809750" cy="857250"/>
              </a:xfrm>
              <a:custGeom>
                <a:avLst/>
                <a:gdLst>
                  <a:gd name="connsiteX0" fmla="*/ 1806416 w 1809750"/>
                  <a:gd name="connsiteY0" fmla="*/ 463748 h 857250"/>
                  <a:gd name="connsiteX1" fmla="*/ 423386 w 1809750"/>
                  <a:gd name="connsiteY1" fmla="*/ 638056 h 857250"/>
                  <a:gd name="connsiteX2" fmla="*/ 437674 w 1809750"/>
                  <a:gd name="connsiteY2" fmla="*/ 632341 h 857250"/>
                  <a:gd name="connsiteX3" fmla="*/ 1751171 w 1809750"/>
                  <a:gd name="connsiteY3" fmla="*/ 395168 h 857250"/>
                  <a:gd name="connsiteX4" fmla="*/ 1769269 w 1809750"/>
                  <a:gd name="connsiteY4" fmla="*/ 375166 h 857250"/>
                  <a:gd name="connsiteX5" fmla="*/ 1749266 w 1809750"/>
                  <a:gd name="connsiteY5" fmla="*/ 357068 h 857250"/>
                  <a:gd name="connsiteX6" fmla="*/ 421481 w 1809750"/>
                  <a:gd name="connsiteY6" fmla="*/ 598051 h 857250"/>
                  <a:gd name="connsiteX7" fmla="*/ 343376 w 1809750"/>
                  <a:gd name="connsiteY7" fmla="*/ 631388 h 857250"/>
                  <a:gd name="connsiteX8" fmla="*/ 1721644 w 1809750"/>
                  <a:gd name="connsiteY8" fmla="*/ 305633 h 857250"/>
                  <a:gd name="connsiteX9" fmla="*/ 1726406 w 1809750"/>
                  <a:gd name="connsiteY9" fmla="*/ 300871 h 857250"/>
                  <a:gd name="connsiteX10" fmla="*/ 1721644 w 1809750"/>
                  <a:gd name="connsiteY10" fmla="*/ 296108 h 857250"/>
                  <a:gd name="connsiteX11" fmla="*/ 381476 w 1809750"/>
                  <a:gd name="connsiteY11" fmla="*/ 603766 h 857250"/>
                  <a:gd name="connsiteX12" fmla="*/ 454819 w 1809750"/>
                  <a:gd name="connsiteY12" fmla="*/ 566618 h 857250"/>
                  <a:gd name="connsiteX13" fmla="*/ 1654016 w 1809750"/>
                  <a:gd name="connsiteY13" fmla="*/ 252293 h 857250"/>
                  <a:gd name="connsiteX14" fmla="*/ 1671161 w 1809750"/>
                  <a:gd name="connsiteY14" fmla="*/ 232291 h 857250"/>
                  <a:gd name="connsiteX15" fmla="*/ 1650206 w 1809750"/>
                  <a:gd name="connsiteY15" fmla="*/ 214193 h 857250"/>
                  <a:gd name="connsiteX16" fmla="*/ 435769 w 1809750"/>
                  <a:gd name="connsiteY16" fmla="*/ 532328 h 857250"/>
                  <a:gd name="connsiteX17" fmla="*/ 104299 w 1809750"/>
                  <a:gd name="connsiteY17" fmla="*/ 725686 h 857250"/>
                  <a:gd name="connsiteX18" fmla="*/ 1428274 w 1809750"/>
                  <a:gd name="connsiteY18" fmla="*/ 17026 h 857250"/>
                  <a:gd name="connsiteX19" fmla="*/ 1431131 w 1809750"/>
                  <a:gd name="connsiteY19" fmla="*/ 10358 h 857250"/>
                  <a:gd name="connsiteX20" fmla="*/ 1424464 w 1809750"/>
                  <a:gd name="connsiteY20" fmla="*/ 7501 h 857250"/>
                  <a:gd name="connsiteX21" fmla="*/ 57626 w 1809750"/>
                  <a:gd name="connsiteY21" fmla="*/ 759023 h 857250"/>
                  <a:gd name="connsiteX22" fmla="*/ 9049 w 1809750"/>
                  <a:gd name="connsiteY22" fmla="*/ 799028 h 857250"/>
                  <a:gd name="connsiteX23" fmla="*/ 21431 w 1809750"/>
                  <a:gd name="connsiteY23" fmla="*/ 812363 h 857250"/>
                  <a:gd name="connsiteX24" fmla="*/ 7144 w 1809750"/>
                  <a:gd name="connsiteY24" fmla="*/ 823793 h 857250"/>
                  <a:gd name="connsiteX25" fmla="*/ 31909 w 1809750"/>
                  <a:gd name="connsiteY25" fmla="*/ 852368 h 857250"/>
                  <a:gd name="connsiteX26" fmla="*/ 327184 w 1809750"/>
                  <a:gd name="connsiteY26" fmla="*/ 679013 h 857250"/>
                  <a:gd name="connsiteX27" fmla="*/ 330994 w 1809750"/>
                  <a:gd name="connsiteY27" fmla="*/ 681871 h 857250"/>
                  <a:gd name="connsiteX28" fmla="*/ 332899 w 1809750"/>
                  <a:gd name="connsiteY28" fmla="*/ 681871 h 857250"/>
                  <a:gd name="connsiteX29" fmla="*/ 1805464 w 1809750"/>
                  <a:gd name="connsiteY29" fmla="*/ 472321 h 857250"/>
                  <a:gd name="connsiteX30" fmla="*/ 1810226 w 1809750"/>
                  <a:gd name="connsiteY30" fmla="*/ 467558 h 857250"/>
                  <a:gd name="connsiteX31" fmla="*/ 1806416 w 1809750"/>
                  <a:gd name="connsiteY31" fmla="*/ 463748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857250">
                    <a:moveTo>
                      <a:pt x="1806416" y="463748"/>
                    </a:moveTo>
                    <a:cubicBezTo>
                      <a:pt x="1798796" y="463748"/>
                      <a:pt x="1060609" y="411361"/>
                      <a:pt x="423386" y="638056"/>
                    </a:cubicBezTo>
                    <a:cubicBezTo>
                      <a:pt x="428149" y="636151"/>
                      <a:pt x="432911" y="634246"/>
                      <a:pt x="437674" y="632341"/>
                    </a:cubicBezTo>
                    <a:cubicBezTo>
                      <a:pt x="691039" y="529471"/>
                      <a:pt x="1122521" y="420886"/>
                      <a:pt x="1751171" y="395168"/>
                    </a:cubicBezTo>
                    <a:cubicBezTo>
                      <a:pt x="1761649" y="395168"/>
                      <a:pt x="1770221" y="385643"/>
                      <a:pt x="1769269" y="375166"/>
                    </a:cubicBezTo>
                    <a:cubicBezTo>
                      <a:pt x="1769269" y="364688"/>
                      <a:pt x="1759744" y="356116"/>
                      <a:pt x="1749266" y="357068"/>
                    </a:cubicBezTo>
                    <a:cubicBezTo>
                      <a:pt x="1114901" y="383738"/>
                      <a:pt x="676751" y="494228"/>
                      <a:pt x="421481" y="598051"/>
                    </a:cubicBezTo>
                    <a:cubicBezTo>
                      <a:pt x="393859" y="609481"/>
                      <a:pt x="368141" y="619958"/>
                      <a:pt x="343376" y="631388"/>
                    </a:cubicBezTo>
                    <a:cubicBezTo>
                      <a:pt x="999649" y="316111"/>
                      <a:pt x="1713071" y="305633"/>
                      <a:pt x="1721644" y="305633"/>
                    </a:cubicBezTo>
                    <a:cubicBezTo>
                      <a:pt x="1724501" y="305633"/>
                      <a:pt x="1726406" y="303728"/>
                      <a:pt x="1726406" y="300871"/>
                    </a:cubicBezTo>
                    <a:cubicBezTo>
                      <a:pt x="1726406" y="298013"/>
                      <a:pt x="1724501" y="296108"/>
                      <a:pt x="1721644" y="296108"/>
                    </a:cubicBezTo>
                    <a:cubicBezTo>
                      <a:pt x="1713071" y="296108"/>
                      <a:pt x="1027271" y="306586"/>
                      <a:pt x="381476" y="603766"/>
                    </a:cubicBezTo>
                    <a:cubicBezTo>
                      <a:pt x="404336" y="591383"/>
                      <a:pt x="429101" y="579001"/>
                      <a:pt x="454819" y="566618"/>
                    </a:cubicBezTo>
                    <a:cubicBezTo>
                      <a:pt x="708184" y="443746"/>
                      <a:pt x="1073944" y="298013"/>
                      <a:pt x="1654016" y="252293"/>
                    </a:cubicBezTo>
                    <a:cubicBezTo>
                      <a:pt x="1664494" y="251341"/>
                      <a:pt x="1672114" y="242768"/>
                      <a:pt x="1671161" y="232291"/>
                    </a:cubicBezTo>
                    <a:cubicBezTo>
                      <a:pt x="1670209" y="221813"/>
                      <a:pt x="1660684" y="214193"/>
                      <a:pt x="1650206" y="214193"/>
                    </a:cubicBezTo>
                    <a:cubicBezTo>
                      <a:pt x="1062514" y="259913"/>
                      <a:pt x="691991" y="407551"/>
                      <a:pt x="435769" y="532328"/>
                    </a:cubicBezTo>
                    <a:cubicBezTo>
                      <a:pt x="284321" y="605671"/>
                      <a:pt x="174784" y="676156"/>
                      <a:pt x="104299" y="725686"/>
                    </a:cubicBezTo>
                    <a:cubicBezTo>
                      <a:pt x="620554" y="206573"/>
                      <a:pt x="1420654" y="19883"/>
                      <a:pt x="1428274" y="17026"/>
                    </a:cubicBezTo>
                    <a:cubicBezTo>
                      <a:pt x="1431131" y="16073"/>
                      <a:pt x="1432084" y="13216"/>
                      <a:pt x="1431131" y="10358"/>
                    </a:cubicBezTo>
                    <a:cubicBezTo>
                      <a:pt x="1430179" y="7501"/>
                      <a:pt x="1427321" y="6548"/>
                      <a:pt x="1424464" y="7501"/>
                    </a:cubicBezTo>
                    <a:cubicBezTo>
                      <a:pt x="1415891" y="11311"/>
                      <a:pt x="573881" y="207526"/>
                      <a:pt x="57626" y="759023"/>
                    </a:cubicBezTo>
                    <a:cubicBezTo>
                      <a:pt x="27146" y="782836"/>
                      <a:pt x="10954" y="797123"/>
                      <a:pt x="9049" y="799028"/>
                    </a:cubicBezTo>
                    <a:lnTo>
                      <a:pt x="21431" y="812363"/>
                    </a:lnTo>
                    <a:cubicBezTo>
                      <a:pt x="12859" y="819031"/>
                      <a:pt x="8096" y="822841"/>
                      <a:pt x="7144" y="823793"/>
                    </a:cubicBezTo>
                    <a:lnTo>
                      <a:pt x="31909" y="852368"/>
                    </a:lnTo>
                    <a:cubicBezTo>
                      <a:pt x="32861" y="851416"/>
                      <a:pt x="126206" y="772358"/>
                      <a:pt x="327184" y="679013"/>
                    </a:cubicBezTo>
                    <a:cubicBezTo>
                      <a:pt x="328136" y="680918"/>
                      <a:pt x="329089" y="681871"/>
                      <a:pt x="330994" y="681871"/>
                    </a:cubicBezTo>
                    <a:cubicBezTo>
                      <a:pt x="331946" y="681871"/>
                      <a:pt x="332899" y="681871"/>
                      <a:pt x="332899" y="681871"/>
                    </a:cubicBezTo>
                    <a:cubicBezTo>
                      <a:pt x="986314" y="414218"/>
                      <a:pt x="1797844" y="472321"/>
                      <a:pt x="1805464" y="472321"/>
                    </a:cubicBezTo>
                    <a:cubicBezTo>
                      <a:pt x="1808321" y="472321"/>
                      <a:pt x="1810226" y="470416"/>
                      <a:pt x="1810226" y="467558"/>
                    </a:cubicBezTo>
                    <a:cubicBezTo>
                      <a:pt x="1811179" y="465653"/>
                      <a:pt x="1808321" y="463748"/>
                      <a:pt x="1806416" y="463748"/>
                    </a:cubicBezTo>
                    <a:close/>
                  </a:path>
                </a:pathLst>
              </a:custGeom>
              <a:solidFill>
                <a:srgbClr val="F9F8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19" name="Freeform: Shape 24">
                <a:extLst>
                  <a:ext uri="{FF2B5EF4-FFF2-40B4-BE49-F238E27FC236}">
                    <a16:creationId xmlns="" xmlns:a16="http://schemas.microsoft.com/office/drawing/2014/main" id="{8737FD10-F3A4-FEF8-C2CE-8C4BC7C0556D}"/>
                  </a:ext>
                </a:extLst>
              </p:cNvPr>
              <p:cNvSpPr/>
              <p:nvPr/>
            </p:nvSpPr>
            <p:spPr>
              <a:xfrm>
                <a:off x="4297199" y="2767117"/>
                <a:ext cx="1809750" cy="942975"/>
              </a:xfrm>
              <a:custGeom>
                <a:avLst/>
                <a:gdLst>
                  <a:gd name="connsiteX0" fmla="*/ 1811179 w 1809750"/>
                  <a:gd name="connsiteY0" fmla="*/ 915250 h 942975"/>
                  <a:gd name="connsiteX1" fmla="*/ 1796891 w 1809750"/>
                  <a:gd name="connsiteY1" fmla="*/ 903820 h 942975"/>
                  <a:gd name="connsiteX2" fmla="*/ 1809274 w 1809750"/>
                  <a:gd name="connsiteY2" fmla="*/ 890485 h 942975"/>
                  <a:gd name="connsiteX3" fmla="*/ 1779746 w 1809750"/>
                  <a:gd name="connsiteY3" fmla="*/ 865720 h 942975"/>
                  <a:gd name="connsiteX4" fmla="*/ 451009 w 1809750"/>
                  <a:gd name="connsiteY4" fmla="*/ 7517 h 942975"/>
                  <a:gd name="connsiteX5" fmla="*/ 444341 w 1809750"/>
                  <a:gd name="connsiteY5" fmla="*/ 9422 h 942975"/>
                  <a:gd name="connsiteX6" fmla="*/ 446246 w 1809750"/>
                  <a:gd name="connsiteY6" fmla="*/ 16090 h 942975"/>
                  <a:gd name="connsiteX7" fmla="*/ 1745456 w 1809750"/>
                  <a:gd name="connsiteY7" fmla="*/ 839050 h 942975"/>
                  <a:gd name="connsiteX8" fmla="*/ 1381601 w 1809750"/>
                  <a:gd name="connsiteY8" fmla="*/ 621880 h 942975"/>
                  <a:gd name="connsiteX9" fmla="*/ 168116 w 1809750"/>
                  <a:gd name="connsiteY9" fmla="*/ 304697 h 942975"/>
                  <a:gd name="connsiteX10" fmla="*/ 147161 w 1809750"/>
                  <a:gd name="connsiteY10" fmla="*/ 322795 h 942975"/>
                  <a:gd name="connsiteX11" fmla="*/ 164306 w 1809750"/>
                  <a:gd name="connsiteY11" fmla="*/ 342797 h 942975"/>
                  <a:gd name="connsiteX12" fmla="*/ 1363504 w 1809750"/>
                  <a:gd name="connsiteY12" fmla="*/ 657122 h 942975"/>
                  <a:gd name="connsiteX13" fmla="*/ 1436846 w 1809750"/>
                  <a:gd name="connsiteY13" fmla="*/ 694270 h 942975"/>
                  <a:gd name="connsiteX14" fmla="*/ 97631 w 1809750"/>
                  <a:gd name="connsiteY14" fmla="*/ 385660 h 942975"/>
                  <a:gd name="connsiteX15" fmla="*/ 92869 w 1809750"/>
                  <a:gd name="connsiteY15" fmla="*/ 390422 h 942975"/>
                  <a:gd name="connsiteX16" fmla="*/ 97631 w 1809750"/>
                  <a:gd name="connsiteY16" fmla="*/ 395185 h 942975"/>
                  <a:gd name="connsiteX17" fmla="*/ 1475899 w 1809750"/>
                  <a:gd name="connsiteY17" fmla="*/ 720940 h 942975"/>
                  <a:gd name="connsiteX18" fmla="*/ 1397794 w 1809750"/>
                  <a:gd name="connsiteY18" fmla="*/ 687602 h 942975"/>
                  <a:gd name="connsiteX19" fmla="*/ 70009 w 1809750"/>
                  <a:gd name="connsiteY19" fmla="*/ 446620 h 942975"/>
                  <a:gd name="connsiteX20" fmla="*/ 50006 w 1809750"/>
                  <a:gd name="connsiteY20" fmla="*/ 464717 h 942975"/>
                  <a:gd name="connsiteX21" fmla="*/ 68104 w 1809750"/>
                  <a:gd name="connsiteY21" fmla="*/ 484720 h 942975"/>
                  <a:gd name="connsiteX22" fmla="*/ 1381601 w 1809750"/>
                  <a:gd name="connsiteY22" fmla="*/ 721892 h 942975"/>
                  <a:gd name="connsiteX23" fmla="*/ 1395889 w 1809750"/>
                  <a:gd name="connsiteY23" fmla="*/ 727607 h 942975"/>
                  <a:gd name="connsiteX24" fmla="*/ 11906 w 1809750"/>
                  <a:gd name="connsiteY24" fmla="*/ 554252 h 942975"/>
                  <a:gd name="connsiteX25" fmla="*/ 7144 w 1809750"/>
                  <a:gd name="connsiteY25" fmla="*/ 559015 h 942975"/>
                  <a:gd name="connsiteX26" fmla="*/ 11906 w 1809750"/>
                  <a:gd name="connsiteY26" fmla="*/ 563777 h 942975"/>
                  <a:gd name="connsiteX27" fmla="*/ 1484471 w 1809750"/>
                  <a:gd name="connsiteY27" fmla="*/ 773327 h 942975"/>
                  <a:gd name="connsiteX28" fmla="*/ 1486376 w 1809750"/>
                  <a:gd name="connsiteY28" fmla="*/ 773327 h 942975"/>
                  <a:gd name="connsiteX29" fmla="*/ 1490186 w 1809750"/>
                  <a:gd name="connsiteY29" fmla="*/ 770470 h 942975"/>
                  <a:gd name="connsiteX30" fmla="*/ 1785461 w 1809750"/>
                  <a:gd name="connsiteY30" fmla="*/ 943825 h 942975"/>
                  <a:gd name="connsiteX31" fmla="*/ 1811179 w 1809750"/>
                  <a:gd name="connsiteY31" fmla="*/ 915250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942975">
                    <a:moveTo>
                      <a:pt x="1811179" y="915250"/>
                    </a:moveTo>
                    <a:cubicBezTo>
                      <a:pt x="1810226" y="914297"/>
                      <a:pt x="1805464" y="910487"/>
                      <a:pt x="1796891" y="903820"/>
                    </a:cubicBezTo>
                    <a:lnTo>
                      <a:pt x="1809274" y="890485"/>
                    </a:lnTo>
                    <a:cubicBezTo>
                      <a:pt x="1807369" y="889532"/>
                      <a:pt x="1797844" y="880007"/>
                      <a:pt x="1779746" y="865720"/>
                    </a:cubicBezTo>
                    <a:cubicBezTo>
                      <a:pt x="1303496" y="268502"/>
                      <a:pt x="459581" y="12280"/>
                      <a:pt x="451009" y="7517"/>
                    </a:cubicBezTo>
                    <a:cubicBezTo>
                      <a:pt x="448151" y="6565"/>
                      <a:pt x="446246" y="7517"/>
                      <a:pt x="444341" y="9422"/>
                    </a:cubicBezTo>
                    <a:cubicBezTo>
                      <a:pt x="443389" y="11327"/>
                      <a:pt x="444341" y="14185"/>
                      <a:pt x="446246" y="16090"/>
                    </a:cubicBezTo>
                    <a:cubicBezTo>
                      <a:pt x="453866" y="19900"/>
                      <a:pt x="1267301" y="266597"/>
                      <a:pt x="1745456" y="839050"/>
                    </a:cubicBezTo>
                    <a:cubicBezTo>
                      <a:pt x="1678781" y="789520"/>
                      <a:pt x="1558766" y="707605"/>
                      <a:pt x="1381601" y="621880"/>
                    </a:cubicBezTo>
                    <a:cubicBezTo>
                      <a:pt x="1126331" y="498055"/>
                      <a:pt x="754856" y="350417"/>
                      <a:pt x="168116" y="304697"/>
                    </a:cubicBezTo>
                    <a:cubicBezTo>
                      <a:pt x="157639" y="303745"/>
                      <a:pt x="148114" y="311365"/>
                      <a:pt x="147161" y="322795"/>
                    </a:cubicBezTo>
                    <a:cubicBezTo>
                      <a:pt x="146209" y="333272"/>
                      <a:pt x="153829" y="341845"/>
                      <a:pt x="164306" y="342797"/>
                    </a:cubicBezTo>
                    <a:cubicBezTo>
                      <a:pt x="744379" y="388517"/>
                      <a:pt x="1110139" y="534250"/>
                      <a:pt x="1363504" y="657122"/>
                    </a:cubicBezTo>
                    <a:cubicBezTo>
                      <a:pt x="1389221" y="669505"/>
                      <a:pt x="1413986" y="681887"/>
                      <a:pt x="1436846" y="694270"/>
                    </a:cubicBezTo>
                    <a:cubicBezTo>
                      <a:pt x="791051" y="396137"/>
                      <a:pt x="105251" y="385660"/>
                      <a:pt x="97631" y="385660"/>
                    </a:cubicBezTo>
                    <a:cubicBezTo>
                      <a:pt x="94774" y="385660"/>
                      <a:pt x="92869" y="387565"/>
                      <a:pt x="92869" y="390422"/>
                    </a:cubicBezTo>
                    <a:cubicBezTo>
                      <a:pt x="92869" y="393280"/>
                      <a:pt x="94774" y="395185"/>
                      <a:pt x="97631" y="395185"/>
                    </a:cubicBezTo>
                    <a:cubicBezTo>
                      <a:pt x="106204" y="395185"/>
                      <a:pt x="819626" y="405662"/>
                      <a:pt x="1475899" y="720940"/>
                    </a:cubicBezTo>
                    <a:cubicBezTo>
                      <a:pt x="1451134" y="710462"/>
                      <a:pt x="1425416" y="699032"/>
                      <a:pt x="1397794" y="687602"/>
                    </a:cubicBezTo>
                    <a:cubicBezTo>
                      <a:pt x="1141571" y="582827"/>
                      <a:pt x="704374" y="473290"/>
                      <a:pt x="70009" y="446620"/>
                    </a:cubicBezTo>
                    <a:cubicBezTo>
                      <a:pt x="59531" y="446620"/>
                      <a:pt x="50959" y="454240"/>
                      <a:pt x="50006" y="464717"/>
                    </a:cubicBezTo>
                    <a:cubicBezTo>
                      <a:pt x="50006" y="475195"/>
                      <a:pt x="57626" y="483767"/>
                      <a:pt x="68104" y="484720"/>
                    </a:cubicBezTo>
                    <a:cubicBezTo>
                      <a:pt x="695801" y="511390"/>
                      <a:pt x="1128236" y="619975"/>
                      <a:pt x="1381601" y="721892"/>
                    </a:cubicBezTo>
                    <a:cubicBezTo>
                      <a:pt x="1386364" y="723797"/>
                      <a:pt x="1391126" y="725702"/>
                      <a:pt x="1395889" y="727607"/>
                    </a:cubicBezTo>
                    <a:cubicBezTo>
                      <a:pt x="758666" y="501865"/>
                      <a:pt x="19526" y="554252"/>
                      <a:pt x="11906" y="554252"/>
                    </a:cubicBezTo>
                    <a:cubicBezTo>
                      <a:pt x="9049" y="554252"/>
                      <a:pt x="7144" y="556157"/>
                      <a:pt x="7144" y="559015"/>
                    </a:cubicBezTo>
                    <a:cubicBezTo>
                      <a:pt x="7144" y="561872"/>
                      <a:pt x="9049" y="563777"/>
                      <a:pt x="11906" y="563777"/>
                    </a:cubicBezTo>
                    <a:cubicBezTo>
                      <a:pt x="20479" y="563777"/>
                      <a:pt x="831056" y="505675"/>
                      <a:pt x="1484471" y="773327"/>
                    </a:cubicBezTo>
                    <a:cubicBezTo>
                      <a:pt x="1485424" y="773327"/>
                      <a:pt x="1486376" y="773327"/>
                      <a:pt x="1486376" y="773327"/>
                    </a:cubicBezTo>
                    <a:cubicBezTo>
                      <a:pt x="1488281" y="773327"/>
                      <a:pt x="1489234" y="772375"/>
                      <a:pt x="1490186" y="770470"/>
                    </a:cubicBezTo>
                    <a:cubicBezTo>
                      <a:pt x="1690211" y="863815"/>
                      <a:pt x="1783556" y="942872"/>
                      <a:pt x="1785461" y="943825"/>
                    </a:cubicBezTo>
                    <a:lnTo>
                      <a:pt x="1811179" y="915250"/>
                    </a:lnTo>
                    <a:close/>
                  </a:path>
                </a:pathLst>
              </a:custGeom>
              <a:solidFill>
                <a:srgbClr val="F9F8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21" name="Группа 20"/>
          <p:cNvGrpSpPr/>
          <p:nvPr/>
        </p:nvGrpSpPr>
        <p:grpSpPr>
          <a:xfrm>
            <a:off x="167272" y="1945010"/>
            <a:ext cx="701031" cy="701031"/>
            <a:chOff x="175259" y="915278"/>
            <a:chExt cx="701031" cy="701031"/>
          </a:xfrm>
        </p:grpSpPr>
        <p:sp>
          <p:nvSpPr>
            <p:cNvPr id="22" name="Donut 59">
              <a:extLst>
                <a:ext uri="{FF2B5EF4-FFF2-40B4-BE49-F238E27FC236}">
                  <a16:creationId xmlns="" xmlns:a16="http://schemas.microsoft.com/office/drawing/2014/main" id="{02A033C8-36E5-B41D-2488-3253FDA80284}"/>
                </a:ext>
              </a:extLst>
            </p:cNvPr>
            <p:cNvSpPr/>
            <p:nvPr/>
          </p:nvSpPr>
          <p:spPr>
            <a:xfrm>
              <a:off x="175259" y="915278"/>
              <a:ext cx="701031" cy="701031"/>
            </a:xfrm>
            <a:prstGeom prst="donut">
              <a:avLst>
                <a:gd name="adj" fmla="val 87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23" name="Group 20">
              <a:extLst>
                <a:ext uri="{FF2B5EF4-FFF2-40B4-BE49-F238E27FC236}">
                  <a16:creationId xmlns="" xmlns:a16="http://schemas.microsoft.com/office/drawing/2014/main" id="{7A5F63DD-EA62-AE7F-8DA1-956639180A83}"/>
                </a:ext>
              </a:extLst>
            </p:cNvPr>
            <p:cNvGrpSpPr/>
            <p:nvPr/>
          </p:nvGrpSpPr>
          <p:grpSpPr>
            <a:xfrm>
              <a:off x="227797" y="1081540"/>
              <a:ext cx="595955" cy="341348"/>
              <a:chOff x="3960971" y="2767117"/>
              <a:chExt cx="4267200" cy="1321489"/>
            </a:xfrm>
          </p:grpSpPr>
          <p:sp>
            <p:nvSpPr>
              <p:cNvPr id="24" name="Freeform: Shape 21">
                <a:extLst>
                  <a:ext uri="{FF2B5EF4-FFF2-40B4-BE49-F238E27FC236}">
                    <a16:creationId xmlns="" xmlns:a16="http://schemas.microsoft.com/office/drawing/2014/main" id="{19C81610-9966-7534-A819-97E6EF178E90}"/>
                  </a:ext>
                </a:extLst>
              </p:cNvPr>
              <p:cNvSpPr/>
              <p:nvPr/>
            </p:nvSpPr>
            <p:spPr>
              <a:xfrm>
                <a:off x="4049554" y="3359523"/>
                <a:ext cx="4086224" cy="657225"/>
              </a:xfrm>
              <a:custGeom>
                <a:avLst/>
                <a:gdLst>
                  <a:gd name="connsiteX0" fmla="*/ 3881914 w 4086225"/>
                  <a:gd name="connsiteY0" fmla="*/ 86622 h 657225"/>
                  <a:gd name="connsiteX1" fmla="*/ 2049304 w 4086225"/>
                  <a:gd name="connsiteY1" fmla="*/ 319032 h 657225"/>
                  <a:gd name="connsiteX2" fmla="*/ 2049304 w 4086225"/>
                  <a:gd name="connsiteY2" fmla="*/ 313317 h 657225"/>
                  <a:gd name="connsiteX3" fmla="*/ 210979 w 4086225"/>
                  <a:gd name="connsiteY3" fmla="*/ 78050 h 657225"/>
                  <a:gd name="connsiteX4" fmla="*/ 7144 w 4086225"/>
                  <a:gd name="connsiteY4" fmla="*/ 603830 h 657225"/>
                  <a:gd name="connsiteX5" fmla="*/ 1779746 w 4086225"/>
                  <a:gd name="connsiteY5" fmla="*/ 375230 h 657225"/>
                  <a:gd name="connsiteX6" fmla="*/ 2043589 w 4086225"/>
                  <a:gd name="connsiteY6" fmla="*/ 643835 h 657225"/>
                  <a:gd name="connsiteX7" fmla="*/ 2043589 w 4086225"/>
                  <a:gd name="connsiteY7" fmla="*/ 652407 h 657225"/>
                  <a:gd name="connsiteX8" fmla="*/ 2312194 w 4086225"/>
                  <a:gd name="connsiteY8" fmla="*/ 383802 h 657225"/>
                  <a:gd name="connsiteX9" fmla="*/ 4084796 w 4086225"/>
                  <a:gd name="connsiteY9" fmla="*/ 612402 h 657225"/>
                  <a:gd name="connsiteX10" fmla="*/ 3881914 w 4086225"/>
                  <a:gd name="connsiteY10" fmla="*/ 8662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86225" h="657225">
                    <a:moveTo>
                      <a:pt x="3881914" y="86622"/>
                    </a:moveTo>
                    <a:cubicBezTo>
                      <a:pt x="3555206" y="-1960"/>
                      <a:pt x="2711291" y="-80065"/>
                      <a:pt x="2049304" y="319032"/>
                    </a:cubicBezTo>
                    <a:lnTo>
                      <a:pt x="2049304" y="313317"/>
                    </a:lnTo>
                    <a:cubicBezTo>
                      <a:pt x="1385411" y="-88638"/>
                      <a:pt x="538639" y="-9580"/>
                      <a:pt x="210979" y="78050"/>
                    </a:cubicBezTo>
                    <a:cubicBezTo>
                      <a:pt x="210979" y="78050"/>
                      <a:pt x="17621" y="294267"/>
                      <a:pt x="7144" y="603830"/>
                    </a:cubicBezTo>
                    <a:lnTo>
                      <a:pt x="1779746" y="375230"/>
                    </a:lnTo>
                    <a:cubicBezTo>
                      <a:pt x="1779746" y="521915"/>
                      <a:pt x="1897856" y="640977"/>
                      <a:pt x="2043589" y="643835"/>
                    </a:cubicBezTo>
                    <a:lnTo>
                      <a:pt x="2043589" y="652407"/>
                    </a:lnTo>
                    <a:cubicBezTo>
                      <a:pt x="2192179" y="652407"/>
                      <a:pt x="2312194" y="532392"/>
                      <a:pt x="2312194" y="383802"/>
                    </a:cubicBezTo>
                    <a:lnTo>
                      <a:pt x="4084796" y="612402"/>
                    </a:lnTo>
                    <a:cubicBezTo>
                      <a:pt x="4076224" y="302840"/>
                      <a:pt x="3881914" y="86622"/>
                      <a:pt x="3881914" y="86622"/>
                    </a:cubicBezTo>
                    <a:close/>
                  </a:path>
                </a:pathLst>
              </a:custGeom>
              <a:solidFill>
                <a:srgbClr val="F9F8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25" name="Freeform: Shape 22">
                <a:extLst>
                  <a:ext uri="{FF2B5EF4-FFF2-40B4-BE49-F238E27FC236}">
                    <a16:creationId xmlns="" xmlns:a16="http://schemas.microsoft.com/office/drawing/2014/main" id="{193E72B5-ADE5-87C9-E781-EE23CA929E18}"/>
                  </a:ext>
                </a:extLst>
              </p:cNvPr>
              <p:cNvSpPr/>
              <p:nvPr/>
            </p:nvSpPr>
            <p:spPr>
              <a:xfrm>
                <a:off x="3960971" y="3698081"/>
                <a:ext cx="4267200" cy="390525"/>
              </a:xfrm>
              <a:custGeom>
                <a:avLst/>
                <a:gdLst>
                  <a:gd name="connsiteX0" fmla="*/ 2127409 w 4267200"/>
                  <a:gd name="connsiteY0" fmla="*/ 389096 h 390525"/>
                  <a:gd name="connsiteX1" fmla="*/ 1806416 w 4267200"/>
                  <a:gd name="connsiteY1" fmla="*/ 120491 h 390525"/>
                  <a:gd name="connsiteX2" fmla="*/ 51911 w 4267200"/>
                  <a:gd name="connsiteY2" fmla="*/ 330041 h 390525"/>
                  <a:gd name="connsiteX3" fmla="*/ 7144 w 4267200"/>
                  <a:gd name="connsiteY3" fmla="*/ 294799 h 390525"/>
                  <a:gd name="connsiteX4" fmla="*/ 7144 w 4267200"/>
                  <a:gd name="connsiteY4" fmla="*/ 251936 h 390525"/>
                  <a:gd name="connsiteX5" fmla="*/ 51911 w 4267200"/>
                  <a:gd name="connsiteY5" fmla="*/ 216694 h 390525"/>
                  <a:gd name="connsiteX6" fmla="*/ 1859756 w 4267200"/>
                  <a:gd name="connsiteY6" fmla="*/ 7144 h 390525"/>
                  <a:gd name="connsiteX7" fmla="*/ 1915954 w 4267200"/>
                  <a:gd name="connsiteY7" fmla="*/ 65246 h 390525"/>
                  <a:gd name="connsiteX8" fmla="*/ 2127409 w 4267200"/>
                  <a:gd name="connsiteY8" fmla="*/ 275749 h 390525"/>
                  <a:gd name="connsiteX9" fmla="*/ 2338864 w 4267200"/>
                  <a:gd name="connsiteY9" fmla="*/ 65246 h 390525"/>
                  <a:gd name="connsiteX10" fmla="*/ 2395061 w 4267200"/>
                  <a:gd name="connsiteY10" fmla="*/ 7144 h 390525"/>
                  <a:gd name="connsiteX11" fmla="*/ 4231482 w 4267200"/>
                  <a:gd name="connsiteY11" fmla="*/ 216694 h 390525"/>
                  <a:gd name="connsiteX12" fmla="*/ 4266724 w 4267200"/>
                  <a:gd name="connsiteY12" fmla="*/ 251936 h 390525"/>
                  <a:gd name="connsiteX13" fmla="*/ 4266724 w 4267200"/>
                  <a:gd name="connsiteY13" fmla="*/ 294799 h 390525"/>
                  <a:gd name="connsiteX14" fmla="*/ 4231482 w 4267200"/>
                  <a:gd name="connsiteY14" fmla="*/ 330041 h 390525"/>
                  <a:gd name="connsiteX15" fmla="*/ 2448401 w 4267200"/>
                  <a:gd name="connsiteY15" fmla="*/ 120491 h 390525"/>
                  <a:gd name="connsiteX16" fmla="*/ 2127409 w 4267200"/>
                  <a:gd name="connsiteY16" fmla="*/ 389096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67200" h="390525">
                    <a:moveTo>
                      <a:pt x="2127409" y="389096"/>
                    </a:moveTo>
                    <a:cubicBezTo>
                      <a:pt x="1967389" y="389096"/>
                      <a:pt x="1834039" y="272891"/>
                      <a:pt x="1806416" y="120491"/>
                    </a:cubicBezTo>
                    <a:lnTo>
                      <a:pt x="51911" y="330041"/>
                    </a:lnTo>
                    <a:cubicBezTo>
                      <a:pt x="31909" y="330041"/>
                      <a:pt x="7144" y="313849"/>
                      <a:pt x="7144" y="294799"/>
                    </a:cubicBezTo>
                    <a:lnTo>
                      <a:pt x="7144" y="251936"/>
                    </a:lnTo>
                    <a:cubicBezTo>
                      <a:pt x="7144" y="231934"/>
                      <a:pt x="32861" y="216694"/>
                      <a:pt x="51911" y="216694"/>
                    </a:cubicBezTo>
                    <a:lnTo>
                      <a:pt x="1859756" y="7144"/>
                    </a:lnTo>
                    <a:cubicBezTo>
                      <a:pt x="1891189" y="7144"/>
                      <a:pt x="1915954" y="32861"/>
                      <a:pt x="1915954" y="65246"/>
                    </a:cubicBezTo>
                    <a:cubicBezTo>
                      <a:pt x="1915954" y="181451"/>
                      <a:pt x="2011204" y="275749"/>
                      <a:pt x="2127409" y="275749"/>
                    </a:cubicBezTo>
                    <a:cubicBezTo>
                      <a:pt x="2243614" y="275749"/>
                      <a:pt x="2338864" y="181451"/>
                      <a:pt x="2338864" y="65246"/>
                    </a:cubicBezTo>
                    <a:cubicBezTo>
                      <a:pt x="2338864" y="33814"/>
                      <a:pt x="2363629" y="7144"/>
                      <a:pt x="2395061" y="7144"/>
                    </a:cubicBezTo>
                    <a:lnTo>
                      <a:pt x="4231482" y="216694"/>
                    </a:lnTo>
                    <a:cubicBezTo>
                      <a:pt x="4251484" y="216694"/>
                      <a:pt x="4266724" y="232886"/>
                      <a:pt x="4266724" y="251936"/>
                    </a:cubicBezTo>
                    <a:lnTo>
                      <a:pt x="4266724" y="294799"/>
                    </a:lnTo>
                    <a:cubicBezTo>
                      <a:pt x="4266724" y="314801"/>
                      <a:pt x="4250532" y="330041"/>
                      <a:pt x="4231482" y="330041"/>
                    </a:cubicBezTo>
                    <a:lnTo>
                      <a:pt x="2448401" y="120491"/>
                    </a:lnTo>
                    <a:cubicBezTo>
                      <a:pt x="2420779" y="272891"/>
                      <a:pt x="2287429" y="389096"/>
                      <a:pt x="2127409" y="38909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  <p:sp>
            <p:nvSpPr>
              <p:cNvPr id="26" name="Freeform: Shape 23">
                <a:extLst>
                  <a:ext uri="{FF2B5EF4-FFF2-40B4-BE49-F238E27FC236}">
                    <a16:creationId xmlns="" xmlns:a16="http://schemas.microsoft.com/office/drawing/2014/main" id="{7FBDDC04-FC13-228C-CD7C-607F2A300319}"/>
                  </a:ext>
                </a:extLst>
              </p:cNvPr>
              <p:cNvSpPr/>
              <p:nvPr/>
            </p:nvSpPr>
            <p:spPr>
              <a:xfrm>
                <a:off x="6068849" y="2857621"/>
                <a:ext cx="1809750" cy="857250"/>
              </a:xfrm>
              <a:custGeom>
                <a:avLst/>
                <a:gdLst>
                  <a:gd name="connsiteX0" fmla="*/ 1806416 w 1809750"/>
                  <a:gd name="connsiteY0" fmla="*/ 463748 h 857250"/>
                  <a:gd name="connsiteX1" fmla="*/ 423386 w 1809750"/>
                  <a:gd name="connsiteY1" fmla="*/ 638056 h 857250"/>
                  <a:gd name="connsiteX2" fmla="*/ 437674 w 1809750"/>
                  <a:gd name="connsiteY2" fmla="*/ 632341 h 857250"/>
                  <a:gd name="connsiteX3" fmla="*/ 1751171 w 1809750"/>
                  <a:gd name="connsiteY3" fmla="*/ 395168 h 857250"/>
                  <a:gd name="connsiteX4" fmla="*/ 1769269 w 1809750"/>
                  <a:gd name="connsiteY4" fmla="*/ 375166 h 857250"/>
                  <a:gd name="connsiteX5" fmla="*/ 1749266 w 1809750"/>
                  <a:gd name="connsiteY5" fmla="*/ 357068 h 857250"/>
                  <a:gd name="connsiteX6" fmla="*/ 421481 w 1809750"/>
                  <a:gd name="connsiteY6" fmla="*/ 598051 h 857250"/>
                  <a:gd name="connsiteX7" fmla="*/ 343376 w 1809750"/>
                  <a:gd name="connsiteY7" fmla="*/ 631388 h 857250"/>
                  <a:gd name="connsiteX8" fmla="*/ 1721644 w 1809750"/>
                  <a:gd name="connsiteY8" fmla="*/ 305633 h 857250"/>
                  <a:gd name="connsiteX9" fmla="*/ 1726406 w 1809750"/>
                  <a:gd name="connsiteY9" fmla="*/ 300871 h 857250"/>
                  <a:gd name="connsiteX10" fmla="*/ 1721644 w 1809750"/>
                  <a:gd name="connsiteY10" fmla="*/ 296108 h 857250"/>
                  <a:gd name="connsiteX11" fmla="*/ 381476 w 1809750"/>
                  <a:gd name="connsiteY11" fmla="*/ 603766 h 857250"/>
                  <a:gd name="connsiteX12" fmla="*/ 454819 w 1809750"/>
                  <a:gd name="connsiteY12" fmla="*/ 566618 h 857250"/>
                  <a:gd name="connsiteX13" fmla="*/ 1654016 w 1809750"/>
                  <a:gd name="connsiteY13" fmla="*/ 252293 h 857250"/>
                  <a:gd name="connsiteX14" fmla="*/ 1671161 w 1809750"/>
                  <a:gd name="connsiteY14" fmla="*/ 232291 h 857250"/>
                  <a:gd name="connsiteX15" fmla="*/ 1650206 w 1809750"/>
                  <a:gd name="connsiteY15" fmla="*/ 214193 h 857250"/>
                  <a:gd name="connsiteX16" fmla="*/ 435769 w 1809750"/>
                  <a:gd name="connsiteY16" fmla="*/ 532328 h 857250"/>
                  <a:gd name="connsiteX17" fmla="*/ 104299 w 1809750"/>
                  <a:gd name="connsiteY17" fmla="*/ 725686 h 857250"/>
                  <a:gd name="connsiteX18" fmla="*/ 1428274 w 1809750"/>
                  <a:gd name="connsiteY18" fmla="*/ 17026 h 857250"/>
                  <a:gd name="connsiteX19" fmla="*/ 1431131 w 1809750"/>
                  <a:gd name="connsiteY19" fmla="*/ 10358 h 857250"/>
                  <a:gd name="connsiteX20" fmla="*/ 1424464 w 1809750"/>
                  <a:gd name="connsiteY20" fmla="*/ 7501 h 857250"/>
                  <a:gd name="connsiteX21" fmla="*/ 57626 w 1809750"/>
                  <a:gd name="connsiteY21" fmla="*/ 759023 h 857250"/>
                  <a:gd name="connsiteX22" fmla="*/ 9049 w 1809750"/>
                  <a:gd name="connsiteY22" fmla="*/ 799028 h 857250"/>
                  <a:gd name="connsiteX23" fmla="*/ 21431 w 1809750"/>
                  <a:gd name="connsiteY23" fmla="*/ 812363 h 857250"/>
                  <a:gd name="connsiteX24" fmla="*/ 7144 w 1809750"/>
                  <a:gd name="connsiteY24" fmla="*/ 823793 h 857250"/>
                  <a:gd name="connsiteX25" fmla="*/ 31909 w 1809750"/>
                  <a:gd name="connsiteY25" fmla="*/ 852368 h 857250"/>
                  <a:gd name="connsiteX26" fmla="*/ 327184 w 1809750"/>
                  <a:gd name="connsiteY26" fmla="*/ 679013 h 857250"/>
                  <a:gd name="connsiteX27" fmla="*/ 330994 w 1809750"/>
                  <a:gd name="connsiteY27" fmla="*/ 681871 h 857250"/>
                  <a:gd name="connsiteX28" fmla="*/ 332899 w 1809750"/>
                  <a:gd name="connsiteY28" fmla="*/ 681871 h 857250"/>
                  <a:gd name="connsiteX29" fmla="*/ 1805464 w 1809750"/>
                  <a:gd name="connsiteY29" fmla="*/ 472321 h 857250"/>
                  <a:gd name="connsiteX30" fmla="*/ 1810226 w 1809750"/>
                  <a:gd name="connsiteY30" fmla="*/ 467558 h 857250"/>
                  <a:gd name="connsiteX31" fmla="*/ 1806416 w 1809750"/>
                  <a:gd name="connsiteY31" fmla="*/ 463748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857250">
                    <a:moveTo>
                      <a:pt x="1806416" y="463748"/>
                    </a:moveTo>
                    <a:cubicBezTo>
                      <a:pt x="1798796" y="463748"/>
                      <a:pt x="1060609" y="411361"/>
                      <a:pt x="423386" y="638056"/>
                    </a:cubicBezTo>
                    <a:cubicBezTo>
                      <a:pt x="428149" y="636151"/>
                      <a:pt x="432911" y="634246"/>
                      <a:pt x="437674" y="632341"/>
                    </a:cubicBezTo>
                    <a:cubicBezTo>
                      <a:pt x="691039" y="529471"/>
                      <a:pt x="1122521" y="420886"/>
                      <a:pt x="1751171" y="395168"/>
                    </a:cubicBezTo>
                    <a:cubicBezTo>
                      <a:pt x="1761649" y="395168"/>
                      <a:pt x="1770221" y="385643"/>
                      <a:pt x="1769269" y="375166"/>
                    </a:cubicBezTo>
                    <a:cubicBezTo>
                      <a:pt x="1769269" y="364688"/>
                      <a:pt x="1759744" y="356116"/>
                      <a:pt x="1749266" y="357068"/>
                    </a:cubicBezTo>
                    <a:cubicBezTo>
                      <a:pt x="1114901" y="383738"/>
                      <a:pt x="676751" y="494228"/>
                      <a:pt x="421481" y="598051"/>
                    </a:cubicBezTo>
                    <a:cubicBezTo>
                      <a:pt x="393859" y="609481"/>
                      <a:pt x="368141" y="619958"/>
                      <a:pt x="343376" y="631388"/>
                    </a:cubicBezTo>
                    <a:cubicBezTo>
                      <a:pt x="999649" y="316111"/>
                      <a:pt x="1713071" y="305633"/>
                      <a:pt x="1721644" y="305633"/>
                    </a:cubicBezTo>
                    <a:cubicBezTo>
                      <a:pt x="1724501" y="305633"/>
                      <a:pt x="1726406" y="303728"/>
                      <a:pt x="1726406" y="300871"/>
                    </a:cubicBezTo>
                    <a:cubicBezTo>
                      <a:pt x="1726406" y="298013"/>
                      <a:pt x="1724501" y="296108"/>
                      <a:pt x="1721644" y="296108"/>
                    </a:cubicBezTo>
                    <a:cubicBezTo>
                      <a:pt x="1713071" y="296108"/>
                      <a:pt x="1027271" y="306586"/>
                      <a:pt x="381476" y="603766"/>
                    </a:cubicBezTo>
                    <a:cubicBezTo>
                      <a:pt x="404336" y="591383"/>
                      <a:pt x="429101" y="579001"/>
                      <a:pt x="454819" y="566618"/>
                    </a:cubicBezTo>
                    <a:cubicBezTo>
                      <a:pt x="708184" y="443746"/>
                      <a:pt x="1073944" y="298013"/>
                      <a:pt x="1654016" y="252293"/>
                    </a:cubicBezTo>
                    <a:cubicBezTo>
                      <a:pt x="1664494" y="251341"/>
                      <a:pt x="1672114" y="242768"/>
                      <a:pt x="1671161" y="232291"/>
                    </a:cubicBezTo>
                    <a:cubicBezTo>
                      <a:pt x="1670209" y="221813"/>
                      <a:pt x="1660684" y="214193"/>
                      <a:pt x="1650206" y="214193"/>
                    </a:cubicBezTo>
                    <a:cubicBezTo>
                      <a:pt x="1062514" y="259913"/>
                      <a:pt x="691991" y="407551"/>
                      <a:pt x="435769" y="532328"/>
                    </a:cubicBezTo>
                    <a:cubicBezTo>
                      <a:pt x="284321" y="605671"/>
                      <a:pt x="174784" y="676156"/>
                      <a:pt x="104299" y="725686"/>
                    </a:cubicBezTo>
                    <a:cubicBezTo>
                      <a:pt x="620554" y="206573"/>
                      <a:pt x="1420654" y="19883"/>
                      <a:pt x="1428274" y="17026"/>
                    </a:cubicBezTo>
                    <a:cubicBezTo>
                      <a:pt x="1431131" y="16073"/>
                      <a:pt x="1432084" y="13216"/>
                      <a:pt x="1431131" y="10358"/>
                    </a:cubicBezTo>
                    <a:cubicBezTo>
                      <a:pt x="1430179" y="7501"/>
                      <a:pt x="1427321" y="6548"/>
                      <a:pt x="1424464" y="7501"/>
                    </a:cubicBezTo>
                    <a:cubicBezTo>
                      <a:pt x="1415891" y="11311"/>
                      <a:pt x="573881" y="207526"/>
                      <a:pt x="57626" y="759023"/>
                    </a:cubicBezTo>
                    <a:cubicBezTo>
                      <a:pt x="27146" y="782836"/>
                      <a:pt x="10954" y="797123"/>
                      <a:pt x="9049" y="799028"/>
                    </a:cubicBezTo>
                    <a:lnTo>
                      <a:pt x="21431" y="812363"/>
                    </a:lnTo>
                    <a:cubicBezTo>
                      <a:pt x="12859" y="819031"/>
                      <a:pt x="8096" y="822841"/>
                      <a:pt x="7144" y="823793"/>
                    </a:cubicBezTo>
                    <a:lnTo>
                      <a:pt x="31909" y="852368"/>
                    </a:lnTo>
                    <a:cubicBezTo>
                      <a:pt x="32861" y="851416"/>
                      <a:pt x="126206" y="772358"/>
                      <a:pt x="327184" y="679013"/>
                    </a:cubicBezTo>
                    <a:cubicBezTo>
                      <a:pt x="328136" y="680918"/>
                      <a:pt x="329089" y="681871"/>
                      <a:pt x="330994" y="681871"/>
                    </a:cubicBezTo>
                    <a:cubicBezTo>
                      <a:pt x="331946" y="681871"/>
                      <a:pt x="332899" y="681871"/>
                      <a:pt x="332899" y="681871"/>
                    </a:cubicBezTo>
                    <a:cubicBezTo>
                      <a:pt x="986314" y="414218"/>
                      <a:pt x="1797844" y="472321"/>
                      <a:pt x="1805464" y="472321"/>
                    </a:cubicBezTo>
                    <a:cubicBezTo>
                      <a:pt x="1808321" y="472321"/>
                      <a:pt x="1810226" y="470416"/>
                      <a:pt x="1810226" y="467558"/>
                    </a:cubicBezTo>
                    <a:cubicBezTo>
                      <a:pt x="1811179" y="465653"/>
                      <a:pt x="1808321" y="463748"/>
                      <a:pt x="1806416" y="463748"/>
                    </a:cubicBezTo>
                    <a:close/>
                  </a:path>
                </a:pathLst>
              </a:custGeom>
              <a:solidFill>
                <a:srgbClr val="F9F8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27" name="Freeform: Shape 24">
                <a:extLst>
                  <a:ext uri="{FF2B5EF4-FFF2-40B4-BE49-F238E27FC236}">
                    <a16:creationId xmlns="" xmlns:a16="http://schemas.microsoft.com/office/drawing/2014/main" id="{8737FD10-F3A4-FEF8-C2CE-8C4BC7C0556D}"/>
                  </a:ext>
                </a:extLst>
              </p:cNvPr>
              <p:cNvSpPr/>
              <p:nvPr/>
            </p:nvSpPr>
            <p:spPr>
              <a:xfrm>
                <a:off x="4297199" y="2767117"/>
                <a:ext cx="1809750" cy="942975"/>
              </a:xfrm>
              <a:custGeom>
                <a:avLst/>
                <a:gdLst>
                  <a:gd name="connsiteX0" fmla="*/ 1811179 w 1809750"/>
                  <a:gd name="connsiteY0" fmla="*/ 915250 h 942975"/>
                  <a:gd name="connsiteX1" fmla="*/ 1796891 w 1809750"/>
                  <a:gd name="connsiteY1" fmla="*/ 903820 h 942975"/>
                  <a:gd name="connsiteX2" fmla="*/ 1809274 w 1809750"/>
                  <a:gd name="connsiteY2" fmla="*/ 890485 h 942975"/>
                  <a:gd name="connsiteX3" fmla="*/ 1779746 w 1809750"/>
                  <a:gd name="connsiteY3" fmla="*/ 865720 h 942975"/>
                  <a:gd name="connsiteX4" fmla="*/ 451009 w 1809750"/>
                  <a:gd name="connsiteY4" fmla="*/ 7517 h 942975"/>
                  <a:gd name="connsiteX5" fmla="*/ 444341 w 1809750"/>
                  <a:gd name="connsiteY5" fmla="*/ 9422 h 942975"/>
                  <a:gd name="connsiteX6" fmla="*/ 446246 w 1809750"/>
                  <a:gd name="connsiteY6" fmla="*/ 16090 h 942975"/>
                  <a:gd name="connsiteX7" fmla="*/ 1745456 w 1809750"/>
                  <a:gd name="connsiteY7" fmla="*/ 839050 h 942975"/>
                  <a:gd name="connsiteX8" fmla="*/ 1381601 w 1809750"/>
                  <a:gd name="connsiteY8" fmla="*/ 621880 h 942975"/>
                  <a:gd name="connsiteX9" fmla="*/ 168116 w 1809750"/>
                  <a:gd name="connsiteY9" fmla="*/ 304697 h 942975"/>
                  <a:gd name="connsiteX10" fmla="*/ 147161 w 1809750"/>
                  <a:gd name="connsiteY10" fmla="*/ 322795 h 942975"/>
                  <a:gd name="connsiteX11" fmla="*/ 164306 w 1809750"/>
                  <a:gd name="connsiteY11" fmla="*/ 342797 h 942975"/>
                  <a:gd name="connsiteX12" fmla="*/ 1363504 w 1809750"/>
                  <a:gd name="connsiteY12" fmla="*/ 657122 h 942975"/>
                  <a:gd name="connsiteX13" fmla="*/ 1436846 w 1809750"/>
                  <a:gd name="connsiteY13" fmla="*/ 694270 h 942975"/>
                  <a:gd name="connsiteX14" fmla="*/ 97631 w 1809750"/>
                  <a:gd name="connsiteY14" fmla="*/ 385660 h 942975"/>
                  <a:gd name="connsiteX15" fmla="*/ 92869 w 1809750"/>
                  <a:gd name="connsiteY15" fmla="*/ 390422 h 942975"/>
                  <a:gd name="connsiteX16" fmla="*/ 97631 w 1809750"/>
                  <a:gd name="connsiteY16" fmla="*/ 395185 h 942975"/>
                  <a:gd name="connsiteX17" fmla="*/ 1475899 w 1809750"/>
                  <a:gd name="connsiteY17" fmla="*/ 720940 h 942975"/>
                  <a:gd name="connsiteX18" fmla="*/ 1397794 w 1809750"/>
                  <a:gd name="connsiteY18" fmla="*/ 687602 h 942975"/>
                  <a:gd name="connsiteX19" fmla="*/ 70009 w 1809750"/>
                  <a:gd name="connsiteY19" fmla="*/ 446620 h 942975"/>
                  <a:gd name="connsiteX20" fmla="*/ 50006 w 1809750"/>
                  <a:gd name="connsiteY20" fmla="*/ 464717 h 942975"/>
                  <a:gd name="connsiteX21" fmla="*/ 68104 w 1809750"/>
                  <a:gd name="connsiteY21" fmla="*/ 484720 h 942975"/>
                  <a:gd name="connsiteX22" fmla="*/ 1381601 w 1809750"/>
                  <a:gd name="connsiteY22" fmla="*/ 721892 h 942975"/>
                  <a:gd name="connsiteX23" fmla="*/ 1395889 w 1809750"/>
                  <a:gd name="connsiteY23" fmla="*/ 727607 h 942975"/>
                  <a:gd name="connsiteX24" fmla="*/ 11906 w 1809750"/>
                  <a:gd name="connsiteY24" fmla="*/ 554252 h 942975"/>
                  <a:gd name="connsiteX25" fmla="*/ 7144 w 1809750"/>
                  <a:gd name="connsiteY25" fmla="*/ 559015 h 942975"/>
                  <a:gd name="connsiteX26" fmla="*/ 11906 w 1809750"/>
                  <a:gd name="connsiteY26" fmla="*/ 563777 h 942975"/>
                  <a:gd name="connsiteX27" fmla="*/ 1484471 w 1809750"/>
                  <a:gd name="connsiteY27" fmla="*/ 773327 h 942975"/>
                  <a:gd name="connsiteX28" fmla="*/ 1486376 w 1809750"/>
                  <a:gd name="connsiteY28" fmla="*/ 773327 h 942975"/>
                  <a:gd name="connsiteX29" fmla="*/ 1490186 w 1809750"/>
                  <a:gd name="connsiteY29" fmla="*/ 770470 h 942975"/>
                  <a:gd name="connsiteX30" fmla="*/ 1785461 w 1809750"/>
                  <a:gd name="connsiteY30" fmla="*/ 943825 h 942975"/>
                  <a:gd name="connsiteX31" fmla="*/ 1811179 w 1809750"/>
                  <a:gd name="connsiteY31" fmla="*/ 915250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942975">
                    <a:moveTo>
                      <a:pt x="1811179" y="915250"/>
                    </a:moveTo>
                    <a:cubicBezTo>
                      <a:pt x="1810226" y="914297"/>
                      <a:pt x="1805464" y="910487"/>
                      <a:pt x="1796891" y="903820"/>
                    </a:cubicBezTo>
                    <a:lnTo>
                      <a:pt x="1809274" y="890485"/>
                    </a:lnTo>
                    <a:cubicBezTo>
                      <a:pt x="1807369" y="889532"/>
                      <a:pt x="1797844" y="880007"/>
                      <a:pt x="1779746" y="865720"/>
                    </a:cubicBezTo>
                    <a:cubicBezTo>
                      <a:pt x="1303496" y="268502"/>
                      <a:pt x="459581" y="12280"/>
                      <a:pt x="451009" y="7517"/>
                    </a:cubicBezTo>
                    <a:cubicBezTo>
                      <a:pt x="448151" y="6565"/>
                      <a:pt x="446246" y="7517"/>
                      <a:pt x="444341" y="9422"/>
                    </a:cubicBezTo>
                    <a:cubicBezTo>
                      <a:pt x="443389" y="11327"/>
                      <a:pt x="444341" y="14185"/>
                      <a:pt x="446246" y="16090"/>
                    </a:cubicBezTo>
                    <a:cubicBezTo>
                      <a:pt x="453866" y="19900"/>
                      <a:pt x="1267301" y="266597"/>
                      <a:pt x="1745456" y="839050"/>
                    </a:cubicBezTo>
                    <a:cubicBezTo>
                      <a:pt x="1678781" y="789520"/>
                      <a:pt x="1558766" y="707605"/>
                      <a:pt x="1381601" y="621880"/>
                    </a:cubicBezTo>
                    <a:cubicBezTo>
                      <a:pt x="1126331" y="498055"/>
                      <a:pt x="754856" y="350417"/>
                      <a:pt x="168116" y="304697"/>
                    </a:cubicBezTo>
                    <a:cubicBezTo>
                      <a:pt x="157639" y="303745"/>
                      <a:pt x="148114" y="311365"/>
                      <a:pt x="147161" y="322795"/>
                    </a:cubicBezTo>
                    <a:cubicBezTo>
                      <a:pt x="146209" y="333272"/>
                      <a:pt x="153829" y="341845"/>
                      <a:pt x="164306" y="342797"/>
                    </a:cubicBezTo>
                    <a:cubicBezTo>
                      <a:pt x="744379" y="388517"/>
                      <a:pt x="1110139" y="534250"/>
                      <a:pt x="1363504" y="657122"/>
                    </a:cubicBezTo>
                    <a:cubicBezTo>
                      <a:pt x="1389221" y="669505"/>
                      <a:pt x="1413986" y="681887"/>
                      <a:pt x="1436846" y="694270"/>
                    </a:cubicBezTo>
                    <a:cubicBezTo>
                      <a:pt x="791051" y="396137"/>
                      <a:pt x="105251" y="385660"/>
                      <a:pt x="97631" y="385660"/>
                    </a:cubicBezTo>
                    <a:cubicBezTo>
                      <a:pt x="94774" y="385660"/>
                      <a:pt x="92869" y="387565"/>
                      <a:pt x="92869" y="390422"/>
                    </a:cubicBezTo>
                    <a:cubicBezTo>
                      <a:pt x="92869" y="393280"/>
                      <a:pt x="94774" y="395185"/>
                      <a:pt x="97631" y="395185"/>
                    </a:cubicBezTo>
                    <a:cubicBezTo>
                      <a:pt x="106204" y="395185"/>
                      <a:pt x="819626" y="405662"/>
                      <a:pt x="1475899" y="720940"/>
                    </a:cubicBezTo>
                    <a:cubicBezTo>
                      <a:pt x="1451134" y="710462"/>
                      <a:pt x="1425416" y="699032"/>
                      <a:pt x="1397794" y="687602"/>
                    </a:cubicBezTo>
                    <a:cubicBezTo>
                      <a:pt x="1141571" y="582827"/>
                      <a:pt x="704374" y="473290"/>
                      <a:pt x="70009" y="446620"/>
                    </a:cubicBezTo>
                    <a:cubicBezTo>
                      <a:pt x="59531" y="446620"/>
                      <a:pt x="50959" y="454240"/>
                      <a:pt x="50006" y="464717"/>
                    </a:cubicBezTo>
                    <a:cubicBezTo>
                      <a:pt x="50006" y="475195"/>
                      <a:pt x="57626" y="483767"/>
                      <a:pt x="68104" y="484720"/>
                    </a:cubicBezTo>
                    <a:cubicBezTo>
                      <a:pt x="695801" y="511390"/>
                      <a:pt x="1128236" y="619975"/>
                      <a:pt x="1381601" y="721892"/>
                    </a:cubicBezTo>
                    <a:cubicBezTo>
                      <a:pt x="1386364" y="723797"/>
                      <a:pt x="1391126" y="725702"/>
                      <a:pt x="1395889" y="727607"/>
                    </a:cubicBezTo>
                    <a:cubicBezTo>
                      <a:pt x="758666" y="501865"/>
                      <a:pt x="19526" y="554252"/>
                      <a:pt x="11906" y="554252"/>
                    </a:cubicBezTo>
                    <a:cubicBezTo>
                      <a:pt x="9049" y="554252"/>
                      <a:pt x="7144" y="556157"/>
                      <a:pt x="7144" y="559015"/>
                    </a:cubicBezTo>
                    <a:cubicBezTo>
                      <a:pt x="7144" y="561872"/>
                      <a:pt x="9049" y="563777"/>
                      <a:pt x="11906" y="563777"/>
                    </a:cubicBezTo>
                    <a:cubicBezTo>
                      <a:pt x="20479" y="563777"/>
                      <a:pt x="831056" y="505675"/>
                      <a:pt x="1484471" y="773327"/>
                    </a:cubicBezTo>
                    <a:cubicBezTo>
                      <a:pt x="1485424" y="773327"/>
                      <a:pt x="1486376" y="773327"/>
                      <a:pt x="1486376" y="773327"/>
                    </a:cubicBezTo>
                    <a:cubicBezTo>
                      <a:pt x="1488281" y="773327"/>
                      <a:pt x="1489234" y="772375"/>
                      <a:pt x="1490186" y="770470"/>
                    </a:cubicBezTo>
                    <a:cubicBezTo>
                      <a:pt x="1690211" y="863815"/>
                      <a:pt x="1783556" y="942872"/>
                      <a:pt x="1785461" y="943825"/>
                    </a:cubicBezTo>
                    <a:lnTo>
                      <a:pt x="1811179" y="915250"/>
                    </a:lnTo>
                    <a:close/>
                  </a:path>
                </a:pathLst>
              </a:custGeom>
              <a:solidFill>
                <a:srgbClr val="F9F8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28" name="Группа 27"/>
          <p:cNvGrpSpPr/>
          <p:nvPr/>
        </p:nvGrpSpPr>
        <p:grpSpPr>
          <a:xfrm>
            <a:off x="174992" y="2722552"/>
            <a:ext cx="701031" cy="701031"/>
            <a:chOff x="175259" y="915278"/>
            <a:chExt cx="701031" cy="701031"/>
          </a:xfrm>
        </p:grpSpPr>
        <p:sp>
          <p:nvSpPr>
            <p:cNvPr id="29" name="Donut 59">
              <a:extLst>
                <a:ext uri="{FF2B5EF4-FFF2-40B4-BE49-F238E27FC236}">
                  <a16:creationId xmlns="" xmlns:a16="http://schemas.microsoft.com/office/drawing/2014/main" id="{02A033C8-36E5-B41D-2488-3253FDA80284}"/>
                </a:ext>
              </a:extLst>
            </p:cNvPr>
            <p:cNvSpPr/>
            <p:nvPr/>
          </p:nvSpPr>
          <p:spPr>
            <a:xfrm>
              <a:off x="175259" y="915278"/>
              <a:ext cx="701031" cy="701031"/>
            </a:xfrm>
            <a:prstGeom prst="donut">
              <a:avLst>
                <a:gd name="adj" fmla="val 87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30" name="Group 20">
              <a:extLst>
                <a:ext uri="{FF2B5EF4-FFF2-40B4-BE49-F238E27FC236}">
                  <a16:creationId xmlns="" xmlns:a16="http://schemas.microsoft.com/office/drawing/2014/main" id="{7A5F63DD-EA62-AE7F-8DA1-956639180A83}"/>
                </a:ext>
              </a:extLst>
            </p:cNvPr>
            <p:cNvGrpSpPr/>
            <p:nvPr/>
          </p:nvGrpSpPr>
          <p:grpSpPr>
            <a:xfrm>
              <a:off x="227797" y="1081540"/>
              <a:ext cx="595955" cy="341348"/>
              <a:chOff x="3960971" y="2767117"/>
              <a:chExt cx="4267200" cy="1321489"/>
            </a:xfrm>
          </p:grpSpPr>
          <p:sp>
            <p:nvSpPr>
              <p:cNvPr id="31" name="Freeform: Shape 21">
                <a:extLst>
                  <a:ext uri="{FF2B5EF4-FFF2-40B4-BE49-F238E27FC236}">
                    <a16:creationId xmlns="" xmlns:a16="http://schemas.microsoft.com/office/drawing/2014/main" id="{19C81610-9966-7534-A819-97E6EF178E90}"/>
                  </a:ext>
                </a:extLst>
              </p:cNvPr>
              <p:cNvSpPr/>
              <p:nvPr/>
            </p:nvSpPr>
            <p:spPr>
              <a:xfrm>
                <a:off x="4049554" y="3359523"/>
                <a:ext cx="4086224" cy="657225"/>
              </a:xfrm>
              <a:custGeom>
                <a:avLst/>
                <a:gdLst>
                  <a:gd name="connsiteX0" fmla="*/ 3881914 w 4086225"/>
                  <a:gd name="connsiteY0" fmla="*/ 86622 h 657225"/>
                  <a:gd name="connsiteX1" fmla="*/ 2049304 w 4086225"/>
                  <a:gd name="connsiteY1" fmla="*/ 319032 h 657225"/>
                  <a:gd name="connsiteX2" fmla="*/ 2049304 w 4086225"/>
                  <a:gd name="connsiteY2" fmla="*/ 313317 h 657225"/>
                  <a:gd name="connsiteX3" fmla="*/ 210979 w 4086225"/>
                  <a:gd name="connsiteY3" fmla="*/ 78050 h 657225"/>
                  <a:gd name="connsiteX4" fmla="*/ 7144 w 4086225"/>
                  <a:gd name="connsiteY4" fmla="*/ 603830 h 657225"/>
                  <a:gd name="connsiteX5" fmla="*/ 1779746 w 4086225"/>
                  <a:gd name="connsiteY5" fmla="*/ 375230 h 657225"/>
                  <a:gd name="connsiteX6" fmla="*/ 2043589 w 4086225"/>
                  <a:gd name="connsiteY6" fmla="*/ 643835 h 657225"/>
                  <a:gd name="connsiteX7" fmla="*/ 2043589 w 4086225"/>
                  <a:gd name="connsiteY7" fmla="*/ 652407 h 657225"/>
                  <a:gd name="connsiteX8" fmla="*/ 2312194 w 4086225"/>
                  <a:gd name="connsiteY8" fmla="*/ 383802 h 657225"/>
                  <a:gd name="connsiteX9" fmla="*/ 4084796 w 4086225"/>
                  <a:gd name="connsiteY9" fmla="*/ 612402 h 657225"/>
                  <a:gd name="connsiteX10" fmla="*/ 3881914 w 4086225"/>
                  <a:gd name="connsiteY10" fmla="*/ 8662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86225" h="657225">
                    <a:moveTo>
                      <a:pt x="3881914" y="86622"/>
                    </a:moveTo>
                    <a:cubicBezTo>
                      <a:pt x="3555206" y="-1960"/>
                      <a:pt x="2711291" y="-80065"/>
                      <a:pt x="2049304" y="319032"/>
                    </a:cubicBezTo>
                    <a:lnTo>
                      <a:pt x="2049304" y="313317"/>
                    </a:lnTo>
                    <a:cubicBezTo>
                      <a:pt x="1385411" y="-88638"/>
                      <a:pt x="538639" y="-9580"/>
                      <a:pt x="210979" y="78050"/>
                    </a:cubicBezTo>
                    <a:cubicBezTo>
                      <a:pt x="210979" y="78050"/>
                      <a:pt x="17621" y="294267"/>
                      <a:pt x="7144" y="603830"/>
                    </a:cubicBezTo>
                    <a:lnTo>
                      <a:pt x="1779746" y="375230"/>
                    </a:lnTo>
                    <a:cubicBezTo>
                      <a:pt x="1779746" y="521915"/>
                      <a:pt x="1897856" y="640977"/>
                      <a:pt x="2043589" y="643835"/>
                    </a:cubicBezTo>
                    <a:lnTo>
                      <a:pt x="2043589" y="652407"/>
                    </a:lnTo>
                    <a:cubicBezTo>
                      <a:pt x="2192179" y="652407"/>
                      <a:pt x="2312194" y="532392"/>
                      <a:pt x="2312194" y="383802"/>
                    </a:cubicBezTo>
                    <a:lnTo>
                      <a:pt x="4084796" y="612402"/>
                    </a:lnTo>
                    <a:cubicBezTo>
                      <a:pt x="4076224" y="302840"/>
                      <a:pt x="3881914" y="86622"/>
                      <a:pt x="3881914" y="86622"/>
                    </a:cubicBezTo>
                    <a:close/>
                  </a:path>
                </a:pathLst>
              </a:custGeom>
              <a:solidFill>
                <a:srgbClr val="F9F8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2" name="Freeform: Shape 22">
                <a:extLst>
                  <a:ext uri="{FF2B5EF4-FFF2-40B4-BE49-F238E27FC236}">
                    <a16:creationId xmlns="" xmlns:a16="http://schemas.microsoft.com/office/drawing/2014/main" id="{193E72B5-ADE5-87C9-E781-EE23CA929E18}"/>
                  </a:ext>
                </a:extLst>
              </p:cNvPr>
              <p:cNvSpPr/>
              <p:nvPr/>
            </p:nvSpPr>
            <p:spPr>
              <a:xfrm>
                <a:off x="3960971" y="3698081"/>
                <a:ext cx="4267200" cy="390525"/>
              </a:xfrm>
              <a:custGeom>
                <a:avLst/>
                <a:gdLst>
                  <a:gd name="connsiteX0" fmla="*/ 2127409 w 4267200"/>
                  <a:gd name="connsiteY0" fmla="*/ 389096 h 390525"/>
                  <a:gd name="connsiteX1" fmla="*/ 1806416 w 4267200"/>
                  <a:gd name="connsiteY1" fmla="*/ 120491 h 390525"/>
                  <a:gd name="connsiteX2" fmla="*/ 51911 w 4267200"/>
                  <a:gd name="connsiteY2" fmla="*/ 330041 h 390525"/>
                  <a:gd name="connsiteX3" fmla="*/ 7144 w 4267200"/>
                  <a:gd name="connsiteY3" fmla="*/ 294799 h 390525"/>
                  <a:gd name="connsiteX4" fmla="*/ 7144 w 4267200"/>
                  <a:gd name="connsiteY4" fmla="*/ 251936 h 390525"/>
                  <a:gd name="connsiteX5" fmla="*/ 51911 w 4267200"/>
                  <a:gd name="connsiteY5" fmla="*/ 216694 h 390525"/>
                  <a:gd name="connsiteX6" fmla="*/ 1859756 w 4267200"/>
                  <a:gd name="connsiteY6" fmla="*/ 7144 h 390525"/>
                  <a:gd name="connsiteX7" fmla="*/ 1915954 w 4267200"/>
                  <a:gd name="connsiteY7" fmla="*/ 65246 h 390525"/>
                  <a:gd name="connsiteX8" fmla="*/ 2127409 w 4267200"/>
                  <a:gd name="connsiteY8" fmla="*/ 275749 h 390525"/>
                  <a:gd name="connsiteX9" fmla="*/ 2338864 w 4267200"/>
                  <a:gd name="connsiteY9" fmla="*/ 65246 h 390525"/>
                  <a:gd name="connsiteX10" fmla="*/ 2395061 w 4267200"/>
                  <a:gd name="connsiteY10" fmla="*/ 7144 h 390525"/>
                  <a:gd name="connsiteX11" fmla="*/ 4231482 w 4267200"/>
                  <a:gd name="connsiteY11" fmla="*/ 216694 h 390525"/>
                  <a:gd name="connsiteX12" fmla="*/ 4266724 w 4267200"/>
                  <a:gd name="connsiteY12" fmla="*/ 251936 h 390525"/>
                  <a:gd name="connsiteX13" fmla="*/ 4266724 w 4267200"/>
                  <a:gd name="connsiteY13" fmla="*/ 294799 h 390525"/>
                  <a:gd name="connsiteX14" fmla="*/ 4231482 w 4267200"/>
                  <a:gd name="connsiteY14" fmla="*/ 330041 h 390525"/>
                  <a:gd name="connsiteX15" fmla="*/ 2448401 w 4267200"/>
                  <a:gd name="connsiteY15" fmla="*/ 120491 h 390525"/>
                  <a:gd name="connsiteX16" fmla="*/ 2127409 w 4267200"/>
                  <a:gd name="connsiteY16" fmla="*/ 389096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67200" h="390525">
                    <a:moveTo>
                      <a:pt x="2127409" y="389096"/>
                    </a:moveTo>
                    <a:cubicBezTo>
                      <a:pt x="1967389" y="389096"/>
                      <a:pt x="1834039" y="272891"/>
                      <a:pt x="1806416" y="120491"/>
                    </a:cubicBezTo>
                    <a:lnTo>
                      <a:pt x="51911" y="330041"/>
                    </a:lnTo>
                    <a:cubicBezTo>
                      <a:pt x="31909" y="330041"/>
                      <a:pt x="7144" y="313849"/>
                      <a:pt x="7144" y="294799"/>
                    </a:cubicBezTo>
                    <a:lnTo>
                      <a:pt x="7144" y="251936"/>
                    </a:lnTo>
                    <a:cubicBezTo>
                      <a:pt x="7144" y="231934"/>
                      <a:pt x="32861" y="216694"/>
                      <a:pt x="51911" y="216694"/>
                    </a:cubicBezTo>
                    <a:lnTo>
                      <a:pt x="1859756" y="7144"/>
                    </a:lnTo>
                    <a:cubicBezTo>
                      <a:pt x="1891189" y="7144"/>
                      <a:pt x="1915954" y="32861"/>
                      <a:pt x="1915954" y="65246"/>
                    </a:cubicBezTo>
                    <a:cubicBezTo>
                      <a:pt x="1915954" y="181451"/>
                      <a:pt x="2011204" y="275749"/>
                      <a:pt x="2127409" y="275749"/>
                    </a:cubicBezTo>
                    <a:cubicBezTo>
                      <a:pt x="2243614" y="275749"/>
                      <a:pt x="2338864" y="181451"/>
                      <a:pt x="2338864" y="65246"/>
                    </a:cubicBezTo>
                    <a:cubicBezTo>
                      <a:pt x="2338864" y="33814"/>
                      <a:pt x="2363629" y="7144"/>
                      <a:pt x="2395061" y="7144"/>
                    </a:cubicBezTo>
                    <a:lnTo>
                      <a:pt x="4231482" y="216694"/>
                    </a:lnTo>
                    <a:cubicBezTo>
                      <a:pt x="4251484" y="216694"/>
                      <a:pt x="4266724" y="232886"/>
                      <a:pt x="4266724" y="251936"/>
                    </a:cubicBezTo>
                    <a:lnTo>
                      <a:pt x="4266724" y="294799"/>
                    </a:lnTo>
                    <a:cubicBezTo>
                      <a:pt x="4266724" y="314801"/>
                      <a:pt x="4250532" y="330041"/>
                      <a:pt x="4231482" y="330041"/>
                    </a:cubicBezTo>
                    <a:lnTo>
                      <a:pt x="2448401" y="120491"/>
                    </a:lnTo>
                    <a:cubicBezTo>
                      <a:pt x="2420779" y="272891"/>
                      <a:pt x="2287429" y="389096"/>
                      <a:pt x="2127409" y="38909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  <p:sp>
            <p:nvSpPr>
              <p:cNvPr id="33" name="Freeform: Shape 23">
                <a:extLst>
                  <a:ext uri="{FF2B5EF4-FFF2-40B4-BE49-F238E27FC236}">
                    <a16:creationId xmlns="" xmlns:a16="http://schemas.microsoft.com/office/drawing/2014/main" id="{7FBDDC04-FC13-228C-CD7C-607F2A300319}"/>
                  </a:ext>
                </a:extLst>
              </p:cNvPr>
              <p:cNvSpPr/>
              <p:nvPr/>
            </p:nvSpPr>
            <p:spPr>
              <a:xfrm>
                <a:off x="6068849" y="2857621"/>
                <a:ext cx="1809750" cy="857250"/>
              </a:xfrm>
              <a:custGeom>
                <a:avLst/>
                <a:gdLst>
                  <a:gd name="connsiteX0" fmla="*/ 1806416 w 1809750"/>
                  <a:gd name="connsiteY0" fmla="*/ 463748 h 857250"/>
                  <a:gd name="connsiteX1" fmla="*/ 423386 w 1809750"/>
                  <a:gd name="connsiteY1" fmla="*/ 638056 h 857250"/>
                  <a:gd name="connsiteX2" fmla="*/ 437674 w 1809750"/>
                  <a:gd name="connsiteY2" fmla="*/ 632341 h 857250"/>
                  <a:gd name="connsiteX3" fmla="*/ 1751171 w 1809750"/>
                  <a:gd name="connsiteY3" fmla="*/ 395168 h 857250"/>
                  <a:gd name="connsiteX4" fmla="*/ 1769269 w 1809750"/>
                  <a:gd name="connsiteY4" fmla="*/ 375166 h 857250"/>
                  <a:gd name="connsiteX5" fmla="*/ 1749266 w 1809750"/>
                  <a:gd name="connsiteY5" fmla="*/ 357068 h 857250"/>
                  <a:gd name="connsiteX6" fmla="*/ 421481 w 1809750"/>
                  <a:gd name="connsiteY6" fmla="*/ 598051 h 857250"/>
                  <a:gd name="connsiteX7" fmla="*/ 343376 w 1809750"/>
                  <a:gd name="connsiteY7" fmla="*/ 631388 h 857250"/>
                  <a:gd name="connsiteX8" fmla="*/ 1721644 w 1809750"/>
                  <a:gd name="connsiteY8" fmla="*/ 305633 h 857250"/>
                  <a:gd name="connsiteX9" fmla="*/ 1726406 w 1809750"/>
                  <a:gd name="connsiteY9" fmla="*/ 300871 h 857250"/>
                  <a:gd name="connsiteX10" fmla="*/ 1721644 w 1809750"/>
                  <a:gd name="connsiteY10" fmla="*/ 296108 h 857250"/>
                  <a:gd name="connsiteX11" fmla="*/ 381476 w 1809750"/>
                  <a:gd name="connsiteY11" fmla="*/ 603766 h 857250"/>
                  <a:gd name="connsiteX12" fmla="*/ 454819 w 1809750"/>
                  <a:gd name="connsiteY12" fmla="*/ 566618 h 857250"/>
                  <a:gd name="connsiteX13" fmla="*/ 1654016 w 1809750"/>
                  <a:gd name="connsiteY13" fmla="*/ 252293 h 857250"/>
                  <a:gd name="connsiteX14" fmla="*/ 1671161 w 1809750"/>
                  <a:gd name="connsiteY14" fmla="*/ 232291 h 857250"/>
                  <a:gd name="connsiteX15" fmla="*/ 1650206 w 1809750"/>
                  <a:gd name="connsiteY15" fmla="*/ 214193 h 857250"/>
                  <a:gd name="connsiteX16" fmla="*/ 435769 w 1809750"/>
                  <a:gd name="connsiteY16" fmla="*/ 532328 h 857250"/>
                  <a:gd name="connsiteX17" fmla="*/ 104299 w 1809750"/>
                  <a:gd name="connsiteY17" fmla="*/ 725686 h 857250"/>
                  <a:gd name="connsiteX18" fmla="*/ 1428274 w 1809750"/>
                  <a:gd name="connsiteY18" fmla="*/ 17026 h 857250"/>
                  <a:gd name="connsiteX19" fmla="*/ 1431131 w 1809750"/>
                  <a:gd name="connsiteY19" fmla="*/ 10358 h 857250"/>
                  <a:gd name="connsiteX20" fmla="*/ 1424464 w 1809750"/>
                  <a:gd name="connsiteY20" fmla="*/ 7501 h 857250"/>
                  <a:gd name="connsiteX21" fmla="*/ 57626 w 1809750"/>
                  <a:gd name="connsiteY21" fmla="*/ 759023 h 857250"/>
                  <a:gd name="connsiteX22" fmla="*/ 9049 w 1809750"/>
                  <a:gd name="connsiteY22" fmla="*/ 799028 h 857250"/>
                  <a:gd name="connsiteX23" fmla="*/ 21431 w 1809750"/>
                  <a:gd name="connsiteY23" fmla="*/ 812363 h 857250"/>
                  <a:gd name="connsiteX24" fmla="*/ 7144 w 1809750"/>
                  <a:gd name="connsiteY24" fmla="*/ 823793 h 857250"/>
                  <a:gd name="connsiteX25" fmla="*/ 31909 w 1809750"/>
                  <a:gd name="connsiteY25" fmla="*/ 852368 h 857250"/>
                  <a:gd name="connsiteX26" fmla="*/ 327184 w 1809750"/>
                  <a:gd name="connsiteY26" fmla="*/ 679013 h 857250"/>
                  <a:gd name="connsiteX27" fmla="*/ 330994 w 1809750"/>
                  <a:gd name="connsiteY27" fmla="*/ 681871 h 857250"/>
                  <a:gd name="connsiteX28" fmla="*/ 332899 w 1809750"/>
                  <a:gd name="connsiteY28" fmla="*/ 681871 h 857250"/>
                  <a:gd name="connsiteX29" fmla="*/ 1805464 w 1809750"/>
                  <a:gd name="connsiteY29" fmla="*/ 472321 h 857250"/>
                  <a:gd name="connsiteX30" fmla="*/ 1810226 w 1809750"/>
                  <a:gd name="connsiteY30" fmla="*/ 467558 h 857250"/>
                  <a:gd name="connsiteX31" fmla="*/ 1806416 w 1809750"/>
                  <a:gd name="connsiteY31" fmla="*/ 463748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857250">
                    <a:moveTo>
                      <a:pt x="1806416" y="463748"/>
                    </a:moveTo>
                    <a:cubicBezTo>
                      <a:pt x="1798796" y="463748"/>
                      <a:pt x="1060609" y="411361"/>
                      <a:pt x="423386" y="638056"/>
                    </a:cubicBezTo>
                    <a:cubicBezTo>
                      <a:pt x="428149" y="636151"/>
                      <a:pt x="432911" y="634246"/>
                      <a:pt x="437674" y="632341"/>
                    </a:cubicBezTo>
                    <a:cubicBezTo>
                      <a:pt x="691039" y="529471"/>
                      <a:pt x="1122521" y="420886"/>
                      <a:pt x="1751171" y="395168"/>
                    </a:cubicBezTo>
                    <a:cubicBezTo>
                      <a:pt x="1761649" y="395168"/>
                      <a:pt x="1770221" y="385643"/>
                      <a:pt x="1769269" y="375166"/>
                    </a:cubicBezTo>
                    <a:cubicBezTo>
                      <a:pt x="1769269" y="364688"/>
                      <a:pt x="1759744" y="356116"/>
                      <a:pt x="1749266" y="357068"/>
                    </a:cubicBezTo>
                    <a:cubicBezTo>
                      <a:pt x="1114901" y="383738"/>
                      <a:pt x="676751" y="494228"/>
                      <a:pt x="421481" y="598051"/>
                    </a:cubicBezTo>
                    <a:cubicBezTo>
                      <a:pt x="393859" y="609481"/>
                      <a:pt x="368141" y="619958"/>
                      <a:pt x="343376" y="631388"/>
                    </a:cubicBezTo>
                    <a:cubicBezTo>
                      <a:pt x="999649" y="316111"/>
                      <a:pt x="1713071" y="305633"/>
                      <a:pt x="1721644" y="305633"/>
                    </a:cubicBezTo>
                    <a:cubicBezTo>
                      <a:pt x="1724501" y="305633"/>
                      <a:pt x="1726406" y="303728"/>
                      <a:pt x="1726406" y="300871"/>
                    </a:cubicBezTo>
                    <a:cubicBezTo>
                      <a:pt x="1726406" y="298013"/>
                      <a:pt x="1724501" y="296108"/>
                      <a:pt x="1721644" y="296108"/>
                    </a:cubicBezTo>
                    <a:cubicBezTo>
                      <a:pt x="1713071" y="296108"/>
                      <a:pt x="1027271" y="306586"/>
                      <a:pt x="381476" y="603766"/>
                    </a:cubicBezTo>
                    <a:cubicBezTo>
                      <a:pt x="404336" y="591383"/>
                      <a:pt x="429101" y="579001"/>
                      <a:pt x="454819" y="566618"/>
                    </a:cubicBezTo>
                    <a:cubicBezTo>
                      <a:pt x="708184" y="443746"/>
                      <a:pt x="1073944" y="298013"/>
                      <a:pt x="1654016" y="252293"/>
                    </a:cubicBezTo>
                    <a:cubicBezTo>
                      <a:pt x="1664494" y="251341"/>
                      <a:pt x="1672114" y="242768"/>
                      <a:pt x="1671161" y="232291"/>
                    </a:cubicBezTo>
                    <a:cubicBezTo>
                      <a:pt x="1670209" y="221813"/>
                      <a:pt x="1660684" y="214193"/>
                      <a:pt x="1650206" y="214193"/>
                    </a:cubicBezTo>
                    <a:cubicBezTo>
                      <a:pt x="1062514" y="259913"/>
                      <a:pt x="691991" y="407551"/>
                      <a:pt x="435769" y="532328"/>
                    </a:cubicBezTo>
                    <a:cubicBezTo>
                      <a:pt x="284321" y="605671"/>
                      <a:pt x="174784" y="676156"/>
                      <a:pt x="104299" y="725686"/>
                    </a:cubicBezTo>
                    <a:cubicBezTo>
                      <a:pt x="620554" y="206573"/>
                      <a:pt x="1420654" y="19883"/>
                      <a:pt x="1428274" y="17026"/>
                    </a:cubicBezTo>
                    <a:cubicBezTo>
                      <a:pt x="1431131" y="16073"/>
                      <a:pt x="1432084" y="13216"/>
                      <a:pt x="1431131" y="10358"/>
                    </a:cubicBezTo>
                    <a:cubicBezTo>
                      <a:pt x="1430179" y="7501"/>
                      <a:pt x="1427321" y="6548"/>
                      <a:pt x="1424464" y="7501"/>
                    </a:cubicBezTo>
                    <a:cubicBezTo>
                      <a:pt x="1415891" y="11311"/>
                      <a:pt x="573881" y="207526"/>
                      <a:pt x="57626" y="759023"/>
                    </a:cubicBezTo>
                    <a:cubicBezTo>
                      <a:pt x="27146" y="782836"/>
                      <a:pt x="10954" y="797123"/>
                      <a:pt x="9049" y="799028"/>
                    </a:cubicBezTo>
                    <a:lnTo>
                      <a:pt x="21431" y="812363"/>
                    </a:lnTo>
                    <a:cubicBezTo>
                      <a:pt x="12859" y="819031"/>
                      <a:pt x="8096" y="822841"/>
                      <a:pt x="7144" y="823793"/>
                    </a:cubicBezTo>
                    <a:lnTo>
                      <a:pt x="31909" y="852368"/>
                    </a:lnTo>
                    <a:cubicBezTo>
                      <a:pt x="32861" y="851416"/>
                      <a:pt x="126206" y="772358"/>
                      <a:pt x="327184" y="679013"/>
                    </a:cubicBezTo>
                    <a:cubicBezTo>
                      <a:pt x="328136" y="680918"/>
                      <a:pt x="329089" y="681871"/>
                      <a:pt x="330994" y="681871"/>
                    </a:cubicBezTo>
                    <a:cubicBezTo>
                      <a:pt x="331946" y="681871"/>
                      <a:pt x="332899" y="681871"/>
                      <a:pt x="332899" y="681871"/>
                    </a:cubicBezTo>
                    <a:cubicBezTo>
                      <a:pt x="986314" y="414218"/>
                      <a:pt x="1797844" y="472321"/>
                      <a:pt x="1805464" y="472321"/>
                    </a:cubicBezTo>
                    <a:cubicBezTo>
                      <a:pt x="1808321" y="472321"/>
                      <a:pt x="1810226" y="470416"/>
                      <a:pt x="1810226" y="467558"/>
                    </a:cubicBezTo>
                    <a:cubicBezTo>
                      <a:pt x="1811179" y="465653"/>
                      <a:pt x="1808321" y="463748"/>
                      <a:pt x="1806416" y="463748"/>
                    </a:cubicBezTo>
                    <a:close/>
                  </a:path>
                </a:pathLst>
              </a:custGeom>
              <a:solidFill>
                <a:srgbClr val="F9F8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4" name="Freeform: Shape 24">
                <a:extLst>
                  <a:ext uri="{FF2B5EF4-FFF2-40B4-BE49-F238E27FC236}">
                    <a16:creationId xmlns="" xmlns:a16="http://schemas.microsoft.com/office/drawing/2014/main" id="{8737FD10-F3A4-FEF8-C2CE-8C4BC7C0556D}"/>
                  </a:ext>
                </a:extLst>
              </p:cNvPr>
              <p:cNvSpPr/>
              <p:nvPr/>
            </p:nvSpPr>
            <p:spPr>
              <a:xfrm>
                <a:off x="4297199" y="2767117"/>
                <a:ext cx="1809750" cy="942975"/>
              </a:xfrm>
              <a:custGeom>
                <a:avLst/>
                <a:gdLst>
                  <a:gd name="connsiteX0" fmla="*/ 1811179 w 1809750"/>
                  <a:gd name="connsiteY0" fmla="*/ 915250 h 942975"/>
                  <a:gd name="connsiteX1" fmla="*/ 1796891 w 1809750"/>
                  <a:gd name="connsiteY1" fmla="*/ 903820 h 942975"/>
                  <a:gd name="connsiteX2" fmla="*/ 1809274 w 1809750"/>
                  <a:gd name="connsiteY2" fmla="*/ 890485 h 942975"/>
                  <a:gd name="connsiteX3" fmla="*/ 1779746 w 1809750"/>
                  <a:gd name="connsiteY3" fmla="*/ 865720 h 942975"/>
                  <a:gd name="connsiteX4" fmla="*/ 451009 w 1809750"/>
                  <a:gd name="connsiteY4" fmla="*/ 7517 h 942975"/>
                  <a:gd name="connsiteX5" fmla="*/ 444341 w 1809750"/>
                  <a:gd name="connsiteY5" fmla="*/ 9422 h 942975"/>
                  <a:gd name="connsiteX6" fmla="*/ 446246 w 1809750"/>
                  <a:gd name="connsiteY6" fmla="*/ 16090 h 942975"/>
                  <a:gd name="connsiteX7" fmla="*/ 1745456 w 1809750"/>
                  <a:gd name="connsiteY7" fmla="*/ 839050 h 942975"/>
                  <a:gd name="connsiteX8" fmla="*/ 1381601 w 1809750"/>
                  <a:gd name="connsiteY8" fmla="*/ 621880 h 942975"/>
                  <a:gd name="connsiteX9" fmla="*/ 168116 w 1809750"/>
                  <a:gd name="connsiteY9" fmla="*/ 304697 h 942975"/>
                  <a:gd name="connsiteX10" fmla="*/ 147161 w 1809750"/>
                  <a:gd name="connsiteY10" fmla="*/ 322795 h 942975"/>
                  <a:gd name="connsiteX11" fmla="*/ 164306 w 1809750"/>
                  <a:gd name="connsiteY11" fmla="*/ 342797 h 942975"/>
                  <a:gd name="connsiteX12" fmla="*/ 1363504 w 1809750"/>
                  <a:gd name="connsiteY12" fmla="*/ 657122 h 942975"/>
                  <a:gd name="connsiteX13" fmla="*/ 1436846 w 1809750"/>
                  <a:gd name="connsiteY13" fmla="*/ 694270 h 942975"/>
                  <a:gd name="connsiteX14" fmla="*/ 97631 w 1809750"/>
                  <a:gd name="connsiteY14" fmla="*/ 385660 h 942975"/>
                  <a:gd name="connsiteX15" fmla="*/ 92869 w 1809750"/>
                  <a:gd name="connsiteY15" fmla="*/ 390422 h 942975"/>
                  <a:gd name="connsiteX16" fmla="*/ 97631 w 1809750"/>
                  <a:gd name="connsiteY16" fmla="*/ 395185 h 942975"/>
                  <a:gd name="connsiteX17" fmla="*/ 1475899 w 1809750"/>
                  <a:gd name="connsiteY17" fmla="*/ 720940 h 942975"/>
                  <a:gd name="connsiteX18" fmla="*/ 1397794 w 1809750"/>
                  <a:gd name="connsiteY18" fmla="*/ 687602 h 942975"/>
                  <a:gd name="connsiteX19" fmla="*/ 70009 w 1809750"/>
                  <a:gd name="connsiteY19" fmla="*/ 446620 h 942975"/>
                  <a:gd name="connsiteX20" fmla="*/ 50006 w 1809750"/>
                  <a:gd name="connsiteY20" fmla="*/ 464717 h 942975"/>
                  <a:gd name="connsiteX21" fmla="*/ 68104 w 1809750"/>
                  <a:gd name="connsiteY21" fmla="*/ 484720 h 942975"/>
                  <a:gd name="connsiteX22" fmla="*/ 1381601 w 1809750"/>
                  <a:gd name="connsiteY22" fmla="*/ 721892 h 942975"/>
                  <a:gd name="connsiteX23" fmla="*/ 1395889 w 1809750"/>
                  <a:gd name="connsiteY23" fmla="*/ 727607 h 942975"/>
                  <a:gd name="connsiteX24" fmla="*/ 11906 w 1809750"/>
                  <a:gd name="connsiteY24" fmla="*/ 554252 h 942975"/>
                  <a:gd name="connsiteX25" fmla="*/ 7144 w 1809750"/>
                  <a:gd name="connsiteY25" fmla="*/ 559015 h 942975"/>
                  <a:gd name="connsiteX26" fmla="*/ 11906 w 1809750"/>
                  <a:gd name="connsiteY26" fmla="*/ 563777 h 942975"/>
                  <a:gd name="connsiteX27" fmla="*/ 1484471 w 1809750"/>
                  <a:gd name="connsiteY27" fmla="*/ 773327 h 942975"/>
                  <a:gd name="connsiteX28" fmla="*/ 1486376 w 1809750"/>
                  <a:gd name="connsiteY28" fmla="*/ 773327 h 942975"/>
                  <a:gd name="connsiteX29" fmla="*/ 1490186 w 1809750"/>
                  <a:gd name="connsiteY29" fmla="*/ 770470 h 942975"/>
                  <a:gd name="connsiteX30" fmla="*/ 1785461 w 1809750"/>
                  <a:gd name="connsiteY30" fmla="*/ 943825 h 942975"/>
                  <a:gd name="connsiteX31" fmla="*/ 1811179 w 1809750"/>
                  <a:gd name="connsiteY31" fmla="*/ 915250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942975">
                    <a:moveTo>
                      <a:pt x="1811179" y="915250"/>
                    </a:moveTo>
                    <a:cubicBezTo>
                      <a:pt x="1810226" y="914297"/>
                      <a:pt x="1805464" y="910487"/>
                      <a:pt x="1796891" y="903820"/>
                    </a:cubicBezTo>
                    <a:lnTo>
                      <a:pt x="1809274" y="890485"/>
                    </a:lnTo>
                    <a:cubicBezTo>
                      <a:pt x="1807369" y="889532"/>
                      <a:pt x="1797844" y="880007"/>
                      <a:pt x="1779746" y="865720"/>
                    </a:cubicBezTo>
                    <a:cubicBezTo>
                      <a:pt x="1303496" y="268502"/>
                      <a:pt x="459581" y="12280"/>
                      <a:pt x="451009" y="7517"/>
                    </a:cubicBezTo>
                    <a:cubicBezTo>
                      <a:pt x="448151" y="6565"/>
                      <a:pt x="446246" y="7517"/>
                      <a:pt x="444341" y="9422"/>
                    </a:cubicBezTo>
                    <a:cubicBezTo>
                      <a:pt x="443389" y="11327"/>
                      <a:pt x="444341" y="14185"/>
                      <a:pt x="446246" y="16090"/>
                    </a:cubicBezTo>
                    <a:cubicBezTo>
                      <a:pt x="453866" y="19900"/>
                      <a:pt x="1267301" y="266597"/>
                      <a:pt x="1745456" y="839050"/>
                    </a:cubicBezTo>
                    <a:cubicBezTo>
                      <a:pt x="1678781" y="789520"/>
                      <a:pt x="1558766" y="707605"/>
                      <a:pt x="1381601" y="621880"/>
                    </a:cubicBezTo>
                    <a:cubicBezTo>
                      <a:pt x="1126331" y="498055"/>
                      <a:pt x="754856" y="350417"/>
                      <a:pt x="168116" y="304697"/>
                    </a:cubicBezTo>
                    <a:cubicBezTo>
                      <a:pt x="157639" y="303745"/>
                      <a:pt x="148114" y="311365"/>
                      <a:pt x="147161" y="322795"/>
                    </a:cubicBezTo>
                    <a:cubicBezTo>
                      <a:pt x="146209" y="333272"/>
                      <a:pt x="153829" y="341845"/>
                      <a:pt x="164306" y="342797"/>
                    </a:cubicBezTo>
                    <a:cubicBezTo>
                      <a:pt x="744379" y="388517"/>
                      <a:pt x="1110139" y="534250"/>
                      <a:pt x="1363504" y="657122"/>
                    </a:cubicBezTo>
                    <a:cubicBezTo>
                      <a:pt x="1389221" y="669505"/>
                      <a:pt x="1413986" y="681887"/>
                      <a:pt x="1436846" y="694270"/>
                    </a:cubicBezTo>
                    <a:cubicBezTo>
                      <a:pt x="791051" y="396137"/>
                      <a:pt x="105251" y="385660"/>
                      <a:pt x="97631" y="385660"/>
                    </a:cubicBezTo>
                    <a:cubicBezTo>
                      <a:pt x="94774" y="385660"/>
                      <a:pt x="92869" y="387565"/>
                      <a:pt x="92869" y="390422"/>
                    </a:cubicBezTo>
                    <a:cubicBezTo>
                      <a:pt x="92869" y="393280"/>
                      <a:pt x="94774" y="395185"/>
                      <a:pt x="97631" y="395185"/>
                    </a:cubicBezTo>
                    <a:cubicBezTo>
                      <a:pt x="106204" y="395185"/>
                      <a:pt x="819626" y="405662"/>
                      <a:pt x="1475899" y="720940"/>
                    </a:cubicBezTo>
                    <a:cubicBezTo>
                      <a:pt x="1451134" y="710462"/>
                      <a:pt x="1425416" y="699032"/>
                      <a:pt x="1397794" y="687602"/>
                    </a:cubicBezTo>
                    <a:cubicBezTo>
                      <a:pt x="1141571" y="582827"/>
                      <a:pt x="704374" y="473290"/>
                      <a:pt x="70009" y="446620"/>
                    </a:cubicBezTo>
                    <a:cubicBezTo>
                      <a:pt x="59531" y="446620"/>
                      <a:pt x="50959" y="454240"/>
                      <a:pt x="50006" y="464717"/>
                    </a:cubicBezTo>
                    <a:cubicBezTo>
                      <a:pt x="50006" y="475195"/>
                      <a:pt x="57626" y="483767"/>
                      <a:pt x="68104" y="484720"/>
                    </a:cubicBezTo>
                    <a:cubicBezTo>
                      <a:pt x="695801" y="511390"/>
                      <a:pt x="1128236" y="619975"/>
                      <a:pt x="1381601" y="721892"/>
                    </a:cubicBezTo>
                    <a:cubicBezTo>
                      <a:pt x="1386364" y="723797"/>
                      <a:pt x="1391126" y="725702"/>
                      <a:pt x="1395889" y="727607"/>
                    </a:cubicBezTo>
                    <a:cubicBezTo>
                      <a:pt x="758666" y="501865"/>
                      <a:pt x="19526" y="554252"/>
                      <a:pt x="11906" y="554252"/>
                    </a:cubicBezTo>
                    <a:cubicBezTo>
                      <a:pt x="9049" y="554252"/>
                      <a:pt x="7144" y="556157"/>
                      <a:pt x="7144" y="559015"/>
                    </a:cubicBezTo>
                    <a:cubicBezTo>
                      <a:pt x="7144" y="561872"/>
                      <a:pt x="9049" y="563777"/>
                      <a:pt x="11906" y="563777"/>
                    </a:cubicBezTo>
                    <a:cubicBezTo>
                      <a:pt x="20479" y="563777"/>
                      <a:pt x="831056" y="505675"/>
                      <a:pt x="1484471" y="773327"/>
                    </a:cubicBezTo>
                    <a:cubicBezTo>
                      <a:pt x="1485424" y="773327"/>
                      <a:pt x="1486376" y="773327"/>
                      <a:pt x="1486376" y="773327"/>
                    </a:cubicBezTo>
                    <a:cubicBezTo>
                      <a:pt x="1488281" y="773327"/>
                      <a:pt x="1489234" y="772375"/>
                      <a:pt x="1490186" y="770470"/>
                    </a:cubicBezTo>
                    <a:cubicBezTo>
                      <a:pt x="1690211" y="863815"/>
                      <a:pt x="1783556" y="942872"/>
                      <a:pt x="1785461" y="943825"/>
                    </a:cubicBezTo>
                    <a:lnTo>
                      <a:pt x="1811179" y="915250"/>
                    </a:lnTo>
                    <a:close/>
                  </a:path>
                </a:pathLst>
              </a:custGeom>
              <a:solidFill>
                <a:srgbClr val="F9F8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174725" y="3629589"/>
            <a:ext cx="701031" cy="701031"/>
            <a:chOff x="175259" y="915278"/>
            <a:chExt cx="701031" cy="701031"/>
          </a:xfrm>
        </p:grpSpPr>
        <p:sp>
          <p:nvSpPr>
            <p:cNvPr id="36" name="Donut 59">
              <a:extLst>
                <a:ext uri="{FF2B5EF4-FFF2-40B4-BE49-F238E27FC236}">
                  <a16:creationId xmlns="" xmlns:a16="http://schemas.microsoft.com/office/drawing/2014/main" id="{02A033C8-36E5-B41D-2488-3253FDA80284}"/>
                </a:ext>
              </a:extLst>
            </p:cNvPr>
            <p:cNvSpPr/>
            <p:nvPr/>
          </p:nvSpPr>
          <p:spPr>
            <a:xfrm>
              <a:off x="175259" y="915278"/>
              <a:ext cx="701031" cy="701031"/>
            </a:xfrm>
            <a:prstGeom prst="donut">
              <a:avLst>
                <a:gd name="adj" fmla="val 87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37" name="Group 20">
              <a:extLst>
                <a:ext uri="{FF2B5EF4-FFF2-40B4-BE49-F238E27FC236}">
                  <a16:creationId xmlns="" xmlns:a16="http://schemas.microsoft.com/office/drawing/2014/main" id="{7A5F63DD-EA62-AE7F-8DA1-956639180A83}"/>
                </a:ext>
              </a:extLst>
            </p:cNvPr>
            <p:cNvGrpSpPr/>
            <p:nvPr/>
          </p:nvGrpSpPr>
          <p:grpSpPr>
            <a:xfrm>
              <a:off x="227797" y="1081540"/>
              <a:ext cx="595955" cy="341348"/>
              <a:chOff x="3960971" y="2767117"/>
              <a:chExt cx="4267200" cy="1321489"/>
            </a:xfrm>
          </p:grpSpPr>
          <p:sp>
            <p:nvSpPr>
              <p:cNvPr id="38" name="Freeform: Shape 21">
                <a:extLst>
                  <a:ext uri="{FF2B5EF4-FFF2-40B4-BE49-F238E27FC236}">
                    <a16:creationId xmlns="" xmlns:a16="http://schemas.microsoft.com/office/drawing/2014/main" id="{19C81610-9966-7534-A819-97E6EF178E90}"/>
                  </a:ext>
                </a:extLst>
              </p:cNvPr>
              <p:cNvSpPr/>
              <p:nvPr/>
            </p:nvSpPr>
            <p:spPr>
              <a:xfrm>
                <a:off x="4049554" y="3359523"/>
                <a:ext cx="4086224" cy="657225"/>
              </a:xfrm>
              <a:custGeom>
                <a:avLst/>
                <a:gdLst>
                  <a:gd name="connsiteX0" fmla="*/ 3881914 w 4086225"/>
                  <a:gd name="connsiteY0" fmla="*/ 86622 h 657225"/>
                  <a:gd name="connsiteX1" fmla="*/ 2049304 w 4086225"/>
                  <a:gd name="connsiteY1" fmla="*/ 319032 h 657225"/>
                  <a:gd name="connsiteX2" fmla="*/ 2049304 w 4086225"/>
                  <a:gd name="connsiteY2" fmla="*/ 313317 h 657225"/>
                  <a:gd name="connsiteX3" fmla="*/ 210979 w 4086225"/>
                  <a:gd name="connsiteY3" fmla="*/ 78050 h 657225"/>
                  <a:gd name="connsiteX4" fmla="*/ 7144 w 4086225"/>
                  <a:gd name="connsiteY4" fmla="*/ 603830 h 657225"/>
                  <a:gd name="connsiteX5" fmla="*/ 1779746 w 4086225"/>
                  <a:gd name="connsiteY5" fmla="*/ 375230 h 657225"/>
                  <a:gd name="connsiteX6" fmla="*/ 2043589 w 4086225"/>
                  <a:gd name="connsiteY6" fmla="*/ 643835 h 657225"/>
                  <a:gd name="connsiteX7" fmla="*/ 2043589 w 4086225"/>
                  <a:gd name="connsiteY7" fmla="*/ 652407 h 657225"/>
                  <a:gd name="connsiteX8" fmla="*/ 2312194 w 4086225"/>
                  <a:gd name="connsiteY8" fmla="*/ 383802 h 657225"/>
                  <a:gd name="connsiteX9" fmla="*/ 4084796 w 4086225"/>
                  <a:gd name="connsiteY9" fmla="*/ 612402 h 657225"/>
                  <a:gd name="connsiteX10" fmla="*/ 3881914 w 4086225"/>
                  <a:gd name="connsiteY10" fmla="*/ 8662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86225" h="657225">
                    <a:moveTo>
                      <a:pt x="3881914" y="86622"/>
                    </a:moveTo>
                    <a:cubicBezTo>
                      <a:pt x="3555206" y="-1960"/>
                      <a:pt x="2711291" y="-80065"/>
                      <a:pt x="2049304" y="319032"/>
                    </a:cubicBezTo>
                    <a:lnTo>
                      <a:pt x="2049304" y="313317"/>
                    </a:lnTo>
                    <a:cubicBezTo>
                      <a:pt x="1385411" y="-88638"/>
                      <a:pt x="538639" y="-9580"/>
                      <a:pt x="210979" y="78050"/>
                    </a:cubicBezTo>
                    <a:cubicBezTo>
                      <a:pt x="210979" y="78050"/>
                      <a:pt x="17621" y="294267"/>
                      <a:pt x="7144" y="603830"/>
                    </a:cubicBezTo>
                    <a:lnTo>
                      <a:pt x="1779746" y="375230"/>
                    </a:lnTo>
                    <a:cubicBezTo>
                      <a:pt x="1779746" y="521915"/>
                      <a:pt x="1897856" y="640977"/>
                      <a:pt x="2043589" y="643835"/>
                    </a:cubicBezTo>
                    <a:lnTo>
                      <a:pt x="2043589" y="652407"/>
                    </a:lnTo>
                    <a:cubicBezTo>
                      <a:pt x="2192179" y="652407"/>
                      <a:pt x="2312194" y="532392"/>
                      <a:pt x="2312194" y="383802"/>
                    </a:cubicBezTo>
                    <a:lnTo>
                      <a:pt x="4084796" y="612402"/>
                    </a:lnTo>
                    <a:cubicBezTo>
                      <a:pt x="4076224" y="302840"/>
                      <a:pt x="3881914" y="86622"/>
                      <a:pt x="3881914" y="86622"/>
                    </a:cubicBezTo>
                    <a:close/>
                  </a:path>
                </a:pathLst>
              </a:custGeom>
              <a:solidFill>
                <a:srgbClr val="F9F8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9" name="Freeform: Shape 22">
                <a:extLst>
                  <a:ext uri="{FF2B5EF4-FFF2-40B4-BE49-F238E27FC236}">
                    <a16:creationId xmlns="" xmlns:a16="http://schemas.microsoft.com/office/drawing/2014/main" id="{193E72B5-ADE5-87C9-E781-EE23CA929E18}"/>
                  </a:ext>
                </a:extLst>
              </p:cNvPr>
              <p:cNvSpPr/>
              <p:nvPr/>
            </p:nvSpPr>
            <p:spPr>
              <a:xfrm>
                <a:off x="3960971" y="3698081"/>
                <a:ext cx="4267200" cy="390525"/>
              </a:xfrm>
              <a:custGeom>
                <a:avLst/>
                <a:gdLst>
                  <a:gd name="connsiteX0" fmla="*/ 2127409 w 4267200"/>
                  <a:gd name="connsiteY0" fmla="*/ 389096 h 390525"/>
                  <a:gd name="connsiteX1" fmla="*/ 1806416 w 4267200"/>
                  <a:gd name="connsiteY1" fmla="*/ 120491 h 390525"/>
                  <a:gd name="connsiteX2" fmla="*/ 51911 w 4267200"/>
                  <a:gd name="connsiteY2" fmla="*/ 330041 h 390525"/>
                  <a:gd name="connsiteX3" fmla="*/ 7144 w 4267200"/>
                  <a:gd name="connsiteY3" fmla="*/ 294799 h 390525"/>
                  <a:gd name="connsiteX4" fmla="*/ 7144 w 4267200"/>
                  <a:gd name="connsiteY4" fmla="*/ 251936 h 390525"/>
                  <a:gd name="connsiteX5" fmla="*/ 51911 w 4267200"/>
                  <a:gd name="connsiteY5" fmla="*/ 216694 h 390525"/>
                  <a:gd name="connsiteX6" fmla="*/ 1859756 w 4267200"/>
                  <a:gd name="connsiteY6" fmla="*/ 7144 h 390525"/>
                  <a:gd name="connsiteX7" fmla="*/ 1915954 w 4267200"/>
                  <a:gd name="connsiteY7" fmla="*/ 65246 h 390525"/>
                  <a:gd name="connsiteX8" fmla="*/ 2127409 w 4267200"/>
                  <a:gd name="connsiteY8" fmla="*/ 275749 h 390525"/>
                  <a:gd name="connsiteX9" fmla="*/ 2338864 w 4267200"/>
                  <a:gd name="connsiteY9" fmla="*/ 65246 h 390525"/>
                  <a:gd name="connsiteX10" fmla="*/ 2395061 w 4267200"/>
                  <a:gd name="connsiteY10" fmla="*/ 7144 h 390525"/>
                  <a:gd name="connsiteX11" fmla="*/ 4231482 w 4267200"/>
                  <a:gd name="connsiteY11" fmla="*/ 216694 h 390525"/>
                  <a:gd name="connsiteX12" fmla="*/ 4266724 w 4267200"/>
                  <a:gd name="connsiteY12" fmla="*/ 251936 h 390525"/>
                  <a:gd name="connsiteX13" fmla="*/ 4266724 w 4267200"/>
                  <a:gd name="connsiteY13" fmla="*/ 294799 h 390525"/>
                  <a:gd name="connsiteX14" fmla="*/ 4231482 w 4267200"/>
                  <a:gd name="connsiteY14" fmla="*/ 330041 h 390525"/>
                  <a:gd name="connsiteX15" fmla="*/ 2448401 w 4267200"/>
                  <a:gd name="connsiteY15" fmla="*/ 120491 h 390525"/>
                  <a:gd name="connsiteX16" fmla="*/ 2127409 w 4267200"/>
                  <a:gd name="connsiteY16" fmla="*/ 389096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67200" h="390525">
                    <a:moveTo>
                      <a:pt x="2127409" y="389096"/>
                    </a:moveTo>
                    <a:cubicBezTo>
                      <a:pt x="1967389" y="389096"/>
                      <a:pt x="1834039" y="272891"/>
                      <a:pt x="1806416" y="120491"/>
                    </a:cubicBezTo>
                    <a:lnTo>
                      <a:pt x="51911" y="330041"/>
                    </a:lnTo>
                    <a:cubicBezTo>
                      <a:pt x="31909" y="330041"/>
                      <a:pt x="7144" y="313849"/>
                      <a:pt x="7144" y="294799"/>
                    </a:cubicBezTo>
                    <a:lnTo>
                      <a:pt x="7144" y="251936"/>
                    </a:lnTo>
                    <a:cubicBezTo>
                      <a:pt x="7144" y="231934"/>
                      <a:pt x="32861" y="216694"/>
                      <a:pt x="51911" y="216694"/>
                    </a:cubicBezTo>
                    <a:lnTo>
                      <a:pt x="1859756" y="7144"/>
                    </a:lnTo>
                    <a:cubicBezTo>
                      <a:pt x="1891189" y="7144"/>
                      <a:pt x="1915954" y="32861"/>
                      <a:pt x="1915954" y="65246"/>
                    </a:cubicBezTo>
                    <a:cubicBezTo>
                      <a:pt x="1915954" y="181451"/>
                      <a:pt x="2011204" y="275749"/>
                      <a:pt x="2127409" y="275749"/>
                    </a:cubicBezTo>
                    <a:cubicBezTo>
                      <a:pt x="2243614" y="275749"/>
                      <a:pt x="2338864" y="181451"/>
                      <a:pt x="2338864" y="65246"/>
                    </a:cubicBezTo>
                    <a:cubicBezTo>
                      <a:pt x="2338864" y="33814"/>
                      <a:pt x="2363629" y="7144"/>
                      <a:pt x="2395061" y="7144"/>
                    </a:cubicBezTo>
                    <a:lnTo>
                      <a:pt x="4231482" y="216694"/>
                    </a:lnTo>
                    <a:cubicBezTo>
                      <a:pt x="4251484" y="216694"/>
                      <a:pt x="4266724" y="232886"/>
                      <a:pt x="4266724" y="251936"/>
                    </a:cubicBezTo>
                    <a:lnTo>
                      <a:pt x="4266724" y="294799"/>
                    </a:lnTo>
                    <a:cubicBezTo>
                      <a:pt x="4266724" y="314801"/>
                      <a:pt x="4250532" y="330041"/>
                      <a:pt x="4231482" y="330041"/>
                    </a:cubicBezTo>
                    <a:lnTo>
                      <a:pt x="2448401" y="120491"/>
                    </a:lnTo>
                    <a:cubicBezTo>
                      <a:pt x="2420779" y="272891"/>
                      <a:pt x="2287429" y="389096"/>
                      <a:pt x="2127409" y="38909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  <p:sp>
            <p:nvSpPr>
              <p:cNvPr id="40" name="Freeform: Shape 23">
                <a:extLst>
                  <a:ext uri="{FF2B5EF4-FFF2-40B4-BE49-F238E27FC236}">
                    <a16:creationId xmlns="" xmlns:a16="http://schemas.microsoft.com/office/drawing/2014/main" id="{7FBDDC04-FC13-228C-CD7C-607F2A300319}"/>
                  </a:ext>
                </a:extLst>
              </p:cNvPr>
              <p:cNvSpPr/>
              <p:nvPr/>
            </p:nvSpPr>
            <p:spPr>
              <a:xfrm>
                <a:off x="6068849" y="2857621"/>
                <a:ext cx="1809750" cy="857250"/>
              </a:xfrm>
              <a:custGeom>
                <a:avLst/>
                <a:gdLst>
                  <a:gd name="connsiteX0" fmla="*/ 1806416 w 1809750"/>
                  <a:gd name="connsiteY0" fmla="*/ 463748 h 857250"/>
                  <a:gd name="connsiteX1" fmla="*/ 423386 w 1809750"/>
                  <a:gd name="connsiteY1" fmla="*/ 638056 h 857250"/>
                  <a:gd name="connsiteX2" fmla="*/ 437674 w 1809750"/>
                  <a:gd name="connsiteY2" fmla="*/ 632341 h 857250"/>
                  <a:gd name="connsiteX3" fmla="*/ 1751171 w 1809750"/>
                  <a:gd name="connsiteY3" fmla="*/ 395168 h 857250"/>
                  <a:gd name="connsiteX4" fmla="*/ 1769269 w 1809750"/>
                  <a:gd name="connsiteY4" fmla="*/ 375166 h 857250"/>
                  <a:gd name="connsiteX5" fmla="*/ 1749266 w 1809750"/>
                  <a:gd name="connsiteY5" fmla="*/ 357068 h 857250"/>
                  <a:gd name="connsiteX6" fmla="*/ 421481 w 1809750"/>
                  <a:gd name="connsiteY6" fmla="*/ 598051 h 857250"/>
                  <a:gd name="connsiteX7" fmla="*/ 343376 w 1809750"/>
                  <a:gd name="connsiteY7" fmla="*/ 631388 h 857250"/>
                  <a:gd name="connsiteX8" fmla="*/ 1721644 w 1809750"/>
                  <a:gd name="connsiteY8" fmla="*/ 305633 h 857250"/>
                  <a:gd name="connsiteX9" fmla="*/ 1726406 w 1809750"/>
                  <a:gd name="connsiteY9" fmla="*/ 300871 h 857250"/>
                  <a:gd name="connsiteX10" fmla="*/ 1721644 w 1809750"/>
                  <a:gd name="connsiteY10" fmla="*/ 296108 h 857250"/>
                  <a:gd name="connsiteX11" fmla="*/ 381476 w 1809750"/>
                  <a:gd name="connsiteY11" fmla="*/ 603766 h 857250"/>
                  <a:gd name="connsiteX12" fmla="*/ 454819 w 1809750"/>
                  <a:gd name="connsiteY12" fmla="*/ 566618 h 857250"/>
                  <a:gd name="connsiteX13" fmla="*/ 1654016 w 1809750"/>
                  <a:gd name="connsiteY13" fmla="*/ 252293 h 857250"/>
                  <a:gd name="connsiteX14" fmla="*/ 1671161 w 1809750"/>
                  <a:gd name="connsiteY14" fmla="*/ 232291 h 857250"/>
                  <a:gd name="connsiteX15" fmla="*/ 1650206 w 1809750"/>
                  <a:gd name="connsiteY15" fmla="*/ 214193 h 857250"/>
                  <a:gd name="connsiteX16" fmla="*/ 435769 w 1809750"/>
                  <a:gd name="connsiteY16" fmla="*/ 532328 h 857250"/>
                  <a:gd name="connsiteX17" fmla="*/ 104299 w 1809750"/>
                  <a:gd name="connsiteY17" fmla="*/ 725686 h 857250"/>
                  <a:gd name="connsiteX18" fmla="*/ 1428274 w 1809750"/>
                  <a:gd name="connsiteY18" fmla="*/ 17026 h 857250"/>
                  <a:gd name="connsiteX19" fmla="*/ 1431131 w 1809750"/>
                  <a:gd name="connsiteY19" fmla="*/ 10358 h 857250"/>
                  <a:gd name="connsiteX20" fmla="*/ 1424464 w 1809750"/>
                  <a:gd name="connsiteY20" fmla="*/ 7501 h 857250"/>
                  <a:gd name="connsiteX21" fmla="*/ 57626 w 1809750"/>
                  <a:gd name="connsiteY21" fmla="*/ 759023 h 857250"/>
                  <a:gd name="connsiteX22" fmla="*/ 9049 w 1809750"/>
                  <a:gd name="connsiteY22" fmla="*/ 799028 h 857250"/>
                  <a:gd name="connsiteX23" fmla="*/ 21431 w 1809750"/>
                  <a:gd name="connsiteY23" fmla="*/ 812363 h 857250"/>
                  <a:gd name="connsiteX24" fmla="*/ 7144 w 1809750"/>
                  <a:gd name="connsiteY24" fmla="*/ 823793 h 857250"/>
                  <a:gd name="connsiteX25" fmla="*/ 31909 w 1809750"/>
                  <a:gd name="connsiteY25" fmla="*/ 852368 h 857250"/>
                  <a:gd name="connsiteX26" fmla="*/ 327184 w 1809750"/>
                  <a:gd name="connsiteY26" fmla="*/ 679013 h 857250"/>
                  <a:gd name="connsiteX27" fmla="*/ 330994 w 1809750"/>
                  <a:gd name="connsiteY27" fmla="*/ 681871 h 857250"/>
                  <a:gd name="connsiteX28" fmla="*/ 332899 w 1809750"/>
                  <a:gd name="connsiteY28" fmla="*/ 681871 h 857250"/>
                  <a:gd name="connsiteX29" fmla="*/ 1805464 w 1809750"/>
                  <a:gd name="connsiteY29" fmla="*/ 472321 h 857250"/>
                  <a:gd name="connsiteX30" fmla="*/ 1810226 w 1809750"/>
                  <a:gd name="connsiteY30" fmla="*/ 467558 h 857250"/>
                  <a:gd name="connsiteX31" fmla="*/ 1806416 w 1809750"/>
                  <a:gd name="connsiteY31" fmla="*/ 463748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857250">
                    <a:moveTo>
                      <a:pt x="1806416" y="463748"/>
                    </a:moveTo>
                    <a:cubicBezTo>
                      <a:pt x="1798796" y="463748"/>
                      <a:pt x="1060609" y="411361"/>
                      <a:pt x="423386" y="638056"/>
                    </a:cubicBezTo>
                    <a:cubicBezTo>
                      <a:pt x="428149" y="636151"/>
                      <a:pt x="432911" y="634246"/>
                      <a:pt x="437674" y="632341"/>
                    </a:cubicBezTo>
                    <a:cubicBezTo>
                      <a:pt x="691039" y="529471"/>
                      <a:pt x="1122521" y="420886"/>
                      <a:pt x="1751171" y="395168"/>
                    </a:cubicBezTo>
                    <a:cubicBezTo>
                      <a:pt x="1761649" y="395168"/>
                      <a:pt x="1770221" y="385643"/>
                      <a:pt x="1769269" y="375166"/>
                    </a:cubicBezTo>
                    <a:cubicBezTo>
                      <a:pt x="1769269" y="364688"/>
                      <a:pt x="1759744" y="356116"/>
                      <a:pt x="1749266" y="357068"/>
                    </a:cubicBezTo>
                    <a:cubicBezTo>
                      <a:pt x="1114901" y="383738"/>
                      <a:pt x="676751" y="494228"/>
                      <a:pt x="421481" y="598051"/>
                    </a:cubicBezTo>
                    <a:cubicBezTo>
                      <a:pt x="393859" y="609481"/>
                      <a:pt x="368141" y="619958"/>
                      <a:pt x="343376" y="631388"/>
                    </a:cubicBezTo>
                    <a:cubicBezTo>
                      <a:pt x="999649" y="316111"/>
                      <a:pt x="1713071" y="305633"/>
                      <a:pt x="1721644" y="305633"/>
                    </a:cubicBezTo>
                    <a:cubicBezTo>
                      <a:pt x="1724501" y="305633"/>
                      <a:pt x="1726406" y="303728"/>
                      <a:pt x="1726406" y="300871"/>
                    </a:cubicBezTo>
                    <a:cubicBezTo>
                      <a:pt x="1726406" y="298013"/>
                      <a:pt x="1724501" y="296108"/>
                      <a:pt x="1721644" y="296108"/>
                    </a:cubicBezTo>
                    <a:cubicBezTo>
                      <a:pt x="1713071" y="296108"/>
                      <a:pt x="1027271" y="306586"/>
                      <a:pt x="381476" y="603766"/>
                    </a:cubicBezTo>
                    <a:cubicBezTo>
                      <a:pt x="404336" y="591383"/>
                      <a:pt x="429101" y="579001"/>
                      <a:pt x="454819" y="566618"/>
                    </a:cubicBezTo>
                    <a:cubicBezTo>
                      <a:pt x="708184" y="443746"/>
                      <a:pt x="1073944" y="298013"/>
                      <a:pt x="1654016" y="252293"/>
                    </a:cubicBezTo>
                    <a:cubicBezTo>
                      <a:pt x="1664494" y="251341"/>
                      <a:pt x="1672114" y="242768"/>
                      <a:pt x="1671161" y="232291"/>
                    </a:cubicBezTo>
                    <a:cubicBezTo>
                      <a:pt x="1670209" y="221813"/>
                      <a:pt x="1660684" y="214193"/>
                      <a:pt x="1650206" y="214193"/>
                    </a:cubicBezTo>
                    <a:cubicBezTo>
                      <a:pt x="1062514" y="259913"/>
                      <a:pt x="691991" y="407551"/>
                      <a:pt x="435769" y="532328"/>
                    </a:cubicBezTo>
                    <a:cubicBezTo>
                      <a:pt x="284321" y="605671"/>
                      <a:pt x="174784" y="676156"/>
                      <a:pt x="104299" y="725686"/>
                    </a:cubicBezTo>
                    <a:cubicBezTo>
                      <a:pt x="620554" y="206573"/>
                      <a:pt x="1420654" y="19883"/>
                      <a:pt x="1428274" y="17026"/>
                    </a:cubicBezTo>
                    <a:cubicBezTo>
                      <a:pt x="1431131" y="16073"/>
                      <a:pt x="1432084" y="13216"/>
                      <a:pt x="1431131" y="10358"/>
                    </a:cubicBezTo>
                    <a:cubicBezTo>
                      <a:pt x="1430179" y="7501"/>
                      <a:pt x="1427321" y="6548"/>
                      <a:pt x="1424464" y="7501"/>
                    </a:cubicBezTo>
                    <a:cubicBezTo>
                      <a:pt x="1415891" y="11311"/>
                      <a:pt x="573881" y="207526"/>
                      <a:pt x="57626" y="759023"/>
                    </a:cubicBezTo>
                    <a:cubicBezTo>
                      <a:pt x="27146" y="782836"/>
                      <a:pt x="10954" y="797123"/>
                      <a:pt x="9049" y="799028"/>
                    </a:cubicBezTo>
                    <a:lnTo>
                      <a:pt x="21431" y="812363"/>
                    </a:lnTo>
                    <a:cubicBezTo>
                      <a:pt x="12859" y="819031"/>
                      <a:pt x="8096" y="822841"/>
                      <a:pt x="7144" y="823793"/>
                    </a:cubicBezTo>
                    <a:lnTo>
                      <a:pt x="31909" y="852368"/>
                    </a:lnTo>
                    <a:cubicBezTo>
                      <a:pt x="32861" y="851416"/>
                      <a:pt x="126206" y="772358"/>
                      <a:pt x="327184" y="679013"/>
                    </a:cubicBezTo>
                    <a:cubicBezTo>
                      <a:pt x="328136" y="680918"/>
                      <a:pt x="329089" y="681871"/>
                      <a:pt x="330994" y="681871"/>
                    </a:cubicBezTo>
                    <a:cubicBezTo>
                      <a:pt x="331946" y="681871"/>
                      <a:pt x="332899" y="681871"/>
                      <a:pt x="332899" y="681871"/>
                    </a:cubicBezTo>
                    <a:cubicBezTo>
                      <a:pt x="986314" y="414218"/>
                      <a:pt x="1797844" y="472321"/>
                      <a:pt x="1805464" y="472321"/>
                    </a:cubicBezTo>
                    <a:cubicBezTo>
                      <a:pt x="1808321" y="472321"/>
                      <a:pt x="1810226" y="470416"/>
                      <a:pt x="1810226" y="467558"/>
                    </a:cubicBezTo>
                    <a:cubicBezTo>
                      <a:pt x="1811179" y="465653"/>
                      <a:pt x="1808321" y="463748"/>
                      <a:pt x="1806416" y="463748"/>
                    </a:cubicBezTo>
                    <a:close/>
                  </a:path>
                </a:pathLst>
              </a:custGeom>
              <a:solidFill>
                <a:srgbClr val="F9F8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41" name="Freeform: Shape 24">
                <a:extLst>
                  <a:ext uri="{FF2B5EF4-FFF2-40B4-BE49-F238E27FC236}">
                    <a16:creationId xmlns="" xmlns:a16="http://schemas.microsoft.com/office/drawing/2014/main" id="{8737FD10-F3A4-FEF8-C2CE-8C4BC7C0556D}"/>
                  </a:ext>
                </a:extLst>
              </p:cNvPr>
              <p:cNvSpPr/>
              <p:nvPr/>
            </p:nvSpPr>
            <p:spPr>
              <a:xfrm>
                <a:off x="4297199" y="2767117"/>
                <a:ext cx="1809750" cy="942975"/>
              </a:xfrm>
              <a:custGeom>
                <a:avLst/>
                <a:gdLst>
                  <a:gd name="connsiteX0" fmla="*/ 1811179 w 1809750"/>
                  <a:gd name="connsiteY0" fmla="*/ 915250 h 942975"/>
                  <a:gd name="connsiteX1" fmla="*/ 1796891 w 1809750"/>
                  <a:gd name="connsiteY1" fmla="*/ 903820 h 942975"/>
                  <a:gd name="connsiteX2" fmla="*/ 1809274 w 1809750"/>
                  <a:gd name="connsiteY2" fmla="*/ 890485 h 942975"/>
                  <a:gd name="connsiteX3" fmla="*/ 1779746 w 1809750"/>
                  <a:gd name="connsiteY3" fmla="*/ 865720 h 942975"/>
                  <a:gd name="connsiteX4" fmla="*/ 451009 w 1809750"/>
                  <a:gd name="connsiteY4" fmla="*/ 7517 h 942975"/>
                  <a:gd name="connsiteX5" fmla="*/ 444341 w 1809750"/>
                  <a:gd name="connsiteY5" fmla="*/ 9422 h 942975"/>
                  <a:gd name="connsiteX6" fmla="*/ 446246 w 1809750"/>
                  <a:gd name="connsiteY6" fmla="*/ 16090 h 942975"/>
                  <a:gd name="connsiteX7" fmla="*/ 1745456 w 1809750"/>
                  <a:gd name="connsiteY7" fmla="*/ 839050 h 942975"/>
                  <a:gd name="connsiteX8" fmla="*/ 1381601 w 1809750"/>
                  <a:gd name="connsiteY8" fmla="*/ 621880 h 942975"/>
                  <a:gd name="connsiteX9" fmla="*/ 168116 w 1809750"/>
                  <a:gd name="connsiteY9" fmla="*/ 304697 h 942975"/>
                  <a:gd name="connsiteX10" fmla="*/ 147161 w 1809750"/>
                  <a:gd name="connsiteY10" fmla="*/ 322795 h 942975"/>
                  <a:gd name="connsiteX11" fmla="*/ 164306 w 1809750"/>
                  <a:gd name="connsiteY11" fmla="*/ 342797 h 942975"/>
                  <a:gd name="connsiteX12" fmla="*/ 1363504 w 1809750"/>
                  <a:gd name="connsiteY12" fmla="*/ 657122 h 942975"/>
                  <a:gd name="connsiteX13" fmla="*/ 1436846 w 1809750"/>
                  <a:gd name="connsiteY13" fmla="*/ 694270 h 942975"/>
                  <a:gd name="connsiteX14" fmla="*/ 97631 w 1809750"/>
                  <a:gd name="connsiteY14" fmla="*/ 385660 h 942975"/>
                  <a:gd name="connsiteX15" fmla="*/ 92869 w 1809750"/>
                  <a:gd name="connsiteY15" fmla="*/ 390422 h 942975"/>
                  <a:gd name="connsiteX16" fmla="*/ 97631 w 1809750"/>
                  <a:gd name="connsiteY16" fmla="*/ 395185 h 942975"/>
                  <a:gd name="connsiteX17" fmla="*/ 1475899 w 1809750"/>
                  <a:gd name="connsiteY17" fmla="*/ 720940 h 942975"/>
                  <a:gd name="connsiteX18" fmla="*/ 1397794 w 1809750"/>
                  <a:gd name="connsiteY18" fmla="*/ 687602 h 942975"/>
                  <a:gd name="connsiteX19" fmla="*/ 70009 w 1809750"/>
                  <a:gd name="connsiteY19" fmla="*/ 446620 h 942975"/>
                  <a:gd name="connsiteX20" fmla="*/ 50006 w 1809750"/>
                  <a:gd name="connsiteY20" fmla="*/ 464717 h 942975"/>
                  <a:gd name="connsiteX21" fmla="*/ 68104 w 1809750"/>
                  <a:gd name="connsiteY21" fmla="*/ 484720 h 942975"/>
                  <a:gd name="connsiteX22" fmla="*/ 1381601 w 1809750"/>
                  <a:gd name="connsiteY22" fmla="*/ 721892 h 942975"/>
                  <a:gd name="connsiteX23" fmla="*/ 1395889 w 1809750"/>
                  <a:gd name="connsiteY23" fmla="*/ 727607 h 942975"/>
                  <a:gd name="connsiteX24" fmla="*/ 11906 w 1809750"/>
                  <a:gd name="connsiteY24" fmla="*/ 554252 h 942975"/>
                  <a:gd name="connsiteX25" fmla="*/ 7144 w 1809750"/>
                  <a:gd name="connsiteY25" fmla="*/ 559015 h 942975"/>
                  <a:gd name="connsiteX26" fmla="*/ 11906 w 1809750"/>
                  <a:gd name="connsiteY26" fmla="*/ 563777 h 942975"/>
                  <a:gd name="connsiteX27" fmla="*/ 1484471 w 1809750"/>
                  <a:gd name="connsiteY27" fmla="*/ 773327 h 942975"/>
                  <a:gd name="connsiteX28" fmla="*/ 1486376 w 1809750"/>
                  <a:gd name="connsiteY28" fmla="*/ 773327 h 942975"/>
                  <a:gd name="connsiteX29" fmla="*/ 1490186 w 1809750"/>
                  <a:gd name="connsiteY29" fmla="*/ 770470 h 942975"/>
                  <a:gd name="connsiteX30" fmla="*/ 1785461 w 1809750"/>
                  <a:gd name="connsiteY30" fmla="*/ 943825 h 942975"/>
                  <a:gd name="connsiteX31" fmla="*/ 1811179 w 1809750"/>
                  <a:gd name="connsiteY31" fmla="*/ 915250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942975">
                    <a:moveTo>
                      <a:pt x="1811179" y="915250"/>
                    </a:moveTo>
                    <a:cubicBezTo>
                      <a:pt x="1810226" y="914297"/>
                      <a:pt x="1805464" y="910487"/>
                      <a:pt x="1796891" y="903820"/>
                    </a:cubicBezTo>
                    <a:lnTo>
                      <a:pt x="1809274" y="890485"/>
                    </a:lnTo>
                    <a:cubicBezTo>
                      <a:pt x="1807369" y="889532"/>
                      <a:pt x="1797844" y="880007"/>
                      <a:pt x="1779746" y="865720"/>
                    </a:cubicBezTo>
                    <a:cubicBezTo>
                      <a:pt x="1303496" y="268502"/>
                      <a:pt x="459581" y="12280"/>
                      <a:pt x="451009" y="7517"/>
                    </a:cubicBezTo>
                    <a:cubicBezTo>
                      <a:pt x="448151" y="6565"/>
                      <a:pt x="446246" y="7517"/>
                      <a:pt x="444341" y="9422"/>
                    </a:cubicBezTo>
                    <a:cubicBezTo>
                      <a:pt x="443389" y="11327"/>
                      <a:pt x="444341" y="14185"/>
                      <a:pt x="446246" y="16090"/>
                    </a:cubicBezTo>
                    <a:cubicBezTo>
                      <a:pt x="453866" y="19900"/>
                      <a:pt x="1267301" y="266597"/>
                      <a:pt x="1745456" y="839050"/>
                    </a:cubicBezTo>
                    <a:cubicBezTo>
                      <a:pt x="1678781" y="789520"/>
                      <a:pt x="1558766" y="707605"/>
                      <a:pt x="1381601" y="621880"/>
                    </a:cubicBezTo>
                    <a:cubicBezTo>
                      <a:pt x="1126331" y="498055"/>
                      <a:pt x="754856" y="350417"/>
                      <a:pt x="168116" y="304697"/>
                    </a:cubicBezTo>
                    <a:cubicBezTo>
                      <a:pt x="157639" y="303745"/>
                      <a:pt x="148114" y="311365"/>
                      <a:pt x="147161" y="322795"/>
                    </a:cubicBezTo>
                    <a:cubicBezTo>
                      <a:pt x="146209" y="333272"/>
                      <a:pt x="153829" y="341845"/>
                      <a:pt x="164306" y="342797"/>
                    </a:cubicBezTo>
                    <a:cubicBezTo>
                      <a:pt x="744379" y="388517"/>
                      <a:pt x="1110139" y="534250"/>
                      <a:pt x="1363504" y="657122"/>
                    </a:cubicBezTo>
                    <a:cubicBezTo>
                      <a:pt x="1389221" y="669505"/>
                      <a:pt x="1413986" y="681887"/>
                      <a:pt x="1436846" y="694270"/>
                    </a:cubicBezTo>
                    <a:cubicBezTo>
                      <a:pt x="791051" y="396137"/>
                      <a:pt x="105251" y="385660"/>
                      <a:pt x="97631" y="385660"/>
                    </a:cubicBezTo>
                    <a:cubicBezTo>
                      <a:pt x="94774" y="385660"/>
                      <a:pt x="92869" y="387565"/>
                      <a:pt x="92869" y="390422"/>
                    </a:cubicBezTo>
                    <a:cubicBezTo>
                      <a:pt x="92869" y="393280"/>
                      <a:pt x="94774" y="395185"/>
                      <a:pt x="97631" y="395185"/>
                    </a:cubicBezTo>
                    <a:cubicBezTo>
                      <a:pt x="106204" y="395185"/>
                      <a:pt x="819626" y="405662"/>
                      <a:pt x="1475899" y="720940"/>
                    </a:cubicBezTo>
                    <a:cubicBezTo>
                      <a:pt x="1451134" y="710462"/>
                      <a:pt x="1425416" y="699032"/>
                      <a:pt x="1397794" y="687602"/>
                    </a:cubicBezTo>
                    <a:cubicBezTo>
                      <a:pt x="1141571" y="582827"/>
                      <a:pt x="704374" y="473290"/>
                      <a:pt x="70009" y="446620"/>
                    </a:cubicBezTo>
                    <a:cubicBezTo>
                      <a:pt x="59531" y="446620"/>
                      <a:pt x="50959" y="454240"/>
                      <a:pt x="50006" y="464717"/>
                    </a:cubicBezTo>
                    <a:cubicBezTo>
                      <a:pt x="50006" y="475195"/>
                      <a:pt x="57626" y="483767"/>
                      <a:pt x="68104" y="484720"/>
                    </a:cubicBezTo>
                    <a:cubicBezTo>
                      <a:pt x="695801" y="511390"/>
                      <a:pt x="1128236" y="619975"/>
                      <a:pt x="1381601" y="721892"/>
                    </a:cubicBezTo>
                    <a:cubicBezTo>
                      <a:pt x="1386364" y="723797"/>
                      <a:pt x="1391126" y="725702"/>
                      <a:pt x="1395889" y="727607"/>
                    </a:cubicBezTo>
                    <a:cubicBezTo>
                      <a:pt x="758666" y="501865"/>
                      <a:pt x="19526" y="554252"/>
                      <a:pt x="11906" y="554252"/>
                    </a:cubicBezTo>
                    <a:cubicBezTo>
                      <a:pt x="9049" y="554252"/>
                      <a:pt x="7144" y="556157"/>
                      <a:pt x="7144" y="559015"/>
                    </a:cubicBezTo>
                    <a:cubicBezTo>
                      <a:pt x="7144" y="561872"/>
                      <a:pt x="9049" y="563777"/>
                      <a:pt x="11906" y="563777"/>
                    </a:cubicBezTo>
                    <a:cubicBezTo>
                      <a:pt x="20479" y="563777"/>
                      <a:pt x="831056" y="505675"/>
                      <a:pt x="1484471" y="773327"/>
                    </a:cubicBezTo>
                    <a:cubicBezTo>
                      <a:pt x="1485424" y="773327"/>
                      <a:pt x="1486376" y="773327"/>
                      <a:pt x="1486376" y="773327"/>
                    </a:cubicBezTo>
                    <a:cubicBezTo>
                      <a:pt x="1488281" y="773327"/>
                      <a:pt x="1489234" y="772375"/>
                      <a:pt x="1490186" y="770470"/>
                    </a:cubicBezTo>
                    <a:cubicBezTo>
                      <a:pt x="1690211" y="863815"/>
                      <a:pt x="1783556" y="942872"/>
                      <a:pt x="1785461" y="943825"/>
                    </a:cubicBezTo>
                    <a:lnTo>
                      <a:pt x="1811179" y="915250"/>
                    </a:lnTo>
                    <a:close/>
                  </a:path>
                </a:pathLst>
              </a:custGeom>
              <a:solidFill>
                <a:srgbClr val="F9F8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174458" y="4496882"/>
            <a:ext cx="701031" cy="701031"/>
            <a:chOff x="175259" y="915278"/>
            <a:chExt cx="701031" cy="701031"/>
          </a:xfrm>
        </p:grpSpPr>
        <p:sp>
          <p:nvSpPr>
            <p:cNvPr id="43" name="Donut 59">
              <a:extLst>
                <a:ext uri="{FF2B5EF4-FFF2-40B4-BE49-F238E27FC236}">
                  <a16:creationId xmlns="" xmlns:a16="http://schemas.microsoft.com/office/drawing/2014/main" id="{02A033C8-36E5-B41D-2488-3253FDA80284}"/>
                </a:ext>
              </a:extLst>
            </p:cNvPr>
            <p:cNvSpPr/>
            <p:nvPr/>
          </p:nvSpPr>
          <p:spPr>
            <a:xfrm>
              <a:off x="175259" y="915278"/>
              <a:ext cx="701031" cy="701031"/>
            </a:xfrm>
            <a:prstGeom prst="donut">
              <a:avLst>
                <a:gd name="adj" fmla="val 87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44" name="Group 20">
              <a:extLst>
                <a:ext uri="{FF2B5EF4-FFF2-40B4-BE49-F238E27FC236}">
                  <a16:creationId xmlns="" xmlns:a16="http://schemas.microsoft.com/office/drawing/2014/main" id="{7A5F63DD-EA62-AE7F-8DA1-956639180A83}"/>
                </a:ext>
              </a:extLst>
            </p:cNvPr>
            <p:cNvGrpSpPr/>
            <p:nvPr/>
          </p:nvGrpSpPr>
          <p:grpSpPr>
            <a:xfrm>
              <a:off x="227797" y="1081540"/>
              <a:ext cx="595955" cy="341348"/>
              <a:chOff x="3960971" y="2767117"/>
              <a:chExt cx="4267200" cy="1321489"/>
            </a:xfrm>
          </p:grpSpPr>
          <p:sp>
            <p:nvSpPr>
              <p:cNvPr id="45" name="Freeform: Shape 21">
                <a:extLst>
                  <a:ext uri="{FF2B5EF4-FFF2-40B4-BE49-F238E27FC236}">
                    <a16:creationId xmlns="" xmlns:a16="http://schemas.microsoft.com/office/drawing/2014/main" id="{19C81610-9966-7534-A819-97E6EF178E90}"/>
                  </a:ext>
                </a:extLst>
              </p:cNvPr>
              <p:cNvSpPr/>
              <p:nvPr/>
            </p:nvSpPr>
            <p:spPr>
              <a:xfrm>
                <a:off x="4049554" y="3359523"/>
                <a:ext cx="4086224" cy="657225"/>
              </a:xfrm>
              <a:custGeom>
                <a:avLst/>
                <a:gdLst>
                  <a:gd name="connsiteX0" fmla="*/ 3881914 w 4086225"/>
                  <a:gd name="connsiteY0" fmla="*/ 86622 h 657225"/>
                  <a:gd name="connsiteX1" fmla="*/ 2049304 w 4086225"/>
                  <a:gd name="connsiteY1" fmla="*/ 319032 h 657225"/>
                  <a:gd name="connsiteX2" fmla="*/ 2049304 w 4086225"/>
                  <a:gd name="connsiteY2" fmla="*/ 313317 h 657225"/>
                  <a:gd name="connsiteX3" fmla="*/ 210979 w 4086225"/>
                  <a:gd name="connsiteY3" fmla="*/ 78050 h 657225"/>
                  <a:gd name="connsiteX4" fmla="*/ 7144 w 4086225"/>
                  <a:gd name="connsiteY4" fmla="*/ 603830 h 657225"/>
                  <a:gd name="connsiteX5" fmla="*/ 1779746 w 4086225"/>
                  <a:gd name="connsiteY5" fmla="*/ 375230 h 657225"/>
                  <a:gd name="connsiteX6" fmla="*/ 2043589 w 4086225"/>
                  <a:gd name="connsiteY6" fmla="*/ 643835 h 657225"/>
                  <a:gd name="connsiteX7" fmla="*/ 2043589 w 4086225"/>
                  <a:gd name="connsiteY7" fmla="*/ 652407 h 657225"/>
                  <a:gd name="connsiteX8" fmla="*/ 2312194 w 4086225"/>
                  <a:gd name="connsiteY8" fmla="*/ 383802 h 657225"/>
                  <a:gd name="connsiteX9" fmla="*/ 4084796 w 4086225"/>
                  <a:gd name="connsiteY9" fmla="*/ 612402 h 657225"/>
                  <a:gd name="connsiteX10" fmla="*/ 3881914 w 4086225"/>
                  <a:gd name="connsiteY10" fmla="*/ 8662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86225" h="657225">
                    <a:moveTo>
                      <a:pt x="3881914" y="86622"/>
                    </a:moveTo>
                    <a:cubicBezTo>
                      <a:pt x="3555206" y="-1960"/>
                      <a:pt x="2711291" y="-80065"/>
                      <a:pt x="2049304" y="319032"/>
                    </a:cubicBezTo>
                    <a:lnTo>
                      <a:pt x="2049304" y="313317"/>
                    </a:lnTo>
                    <a:cubicBezTo>
                      <a:pt x="1385411" y="-88638"/>
                      <a:pt x="538639" y="-9580"/>
                      <a:pt x="210979" y="78050"/>
                    </a:cubicBezTo>
                    <a:cubicBezTo>
                      <a:pt x="210979" y="78050"/>
                      <a:pt x="17621" y="294267"/>
                      <a:pt x="7144" y="603830"/>
                    </a:cubicBezTo>
                    <a:lnTo>
                      <a:pt x="1779746" y="375230"/>
                    </a:lnTo>
                    <a:cubicBezTo>
                      <a:pt x="1779746" y="521915"/>
                      <a:pt x="1897856" y="640977"/>
                      <a:pt x="2043589" y="643835"/>
                    </a:cubicBezTo>
                    <a:lnTo>
                      <a:pt x="2043589" y="652407"/>
                    </a:lnTo>
                    <a:cubicBezTo>
                      <a:pt x="2192179" y="652407"/>
                      <a:pt x="2312194" y="532392"/>
                      <a:pt x="2312194" y="383802"/>
                    </a:cubicBezTo>
                    <a:lnTo>
                      <a:pt x="4084796" y="612402"/>
                    </a:lnTo>
                    <a:cubicBezTo>
                      <a:pt x="4076224" y="302840"/>
                      <a:pt x="3881914" y="86622"/>
                      <a:pt x="3881914" y="86622"/>
                    </a:cubicBezTo>
                    <a:close/>
                  </a:path>
                </a:pathLst>
              </a:custGeom>
              <a:solidFill>
                <a:srgbClr val="F9F8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46" name="Freeform: Shape 22">
                <a:extLst>
                  <a:ext uri="{FF2B5EF4-FFF2-40B4-BE49-F238E27FC236}">
                    <a16:creationId xmlns="" xmlns:a16="http://schemas.microsoft.com/office/drawing/2014/main" id="{193E72B5-ADE5-87C9-E781-EE23CA929E18}"/>
                  </a:ext>
                </a:extLst>
              </p:cNvPr>
              <p:cNvSpPr/>
              <p:nvPr/>
            </p:nvSpPr>
            <p:spPr>
              <a:xfrm>
                <a:off x="3960971" y="3698081"/>
                <a:ext cx="4267200" cy="390525"/>
              </a:xfrm>
              <a:custGeom>
                <a:avLst/>
                <a:gdLst>
                  <a:gd name="connsiteX0" fmla="*/ 2127409 w 4267200"/>
                  <a:gd name="connsiteY0" fmla="*/ 389096 h 390525"/>
                  <a:gd name="connsiteX1" fmla="*/ 1806416 w 4267200"/>
                  <a:gd name="connsiteY1" fmla="*/ 120491 h 390525"/>
                  <a:gd name="connsiteX2" fmla="*/ 51911 w 4267200"/>
                  <a:gd name="connsiteY2" fmla="*/ 330041 h 390525"/>
                  <a:gd name="connsiteX3" fmla="*/ 7144 w 4267200"/>
                  <a:gd name="connsiteY3" fmla="*/ 294799 h 390525"/>
                  <a:gd name="connsiteX4" fmla="*/ 7144 w 4267200"/>
                  <a:gd name="connsiteY4" fmla="*/ 251936 h 390525"/>
                  <a:gd name="connsiteX5" fmla="*/ 51911 w 4267200"/>
                  <a:gd name="connsiteY5" fmla="*/ 216694 h 390525"/>
                  <a:gd name="connsiteX6" fmla="*/ 1859756 w 4267200"/>
                  <a:gd name="connsiteY6" fmla="*/ 7144 h 390525"/>
                  <a:gd name="connsiteX7" fmla="*/ 1915954 w 4267200"/>
                  <a:gd name="connsiteY7" fmla="*/ 65246 h 390525"/>
                  <a:gd name="connsiteX8" fmla="*/ 2127409 w 4267200"/>
                  <a:gd name="connsiteY8" fmla="*/ 275749 h 390525"/>
                  <a:gd name="connsiteX9" fmla="*/ 2338864 w 4267200"/>
                  <a:gd name="connsiteY9" fmla="*/ 65246 h 390525"/>
                  <a:gd name="connsiteX10" fmla="*/ 2395061 w 4267200"/>
                  <a:gd name="connsiteY10" fmla="*/ 7144 h 390525"/>
                  <a:gd name="connsiteX11" fmla="*/ 4231482 w 4267200"/>
                  <a:gd name="connsiteY11" fmla="*/ 216694 h 390525"/>
                  <a:gd name="connsiteX12" fmla="*/ 4266724 w 4267200"/>
                  <a:gd name="connsiteY12" fmla="*/ 251936 h 390525"/>
                  <a:gd name="connsiteX13" fmla="*/ 4266724 w 4267200"/>
                  <a:gd name="connsiteY13" fmla="*/ 294799 h 390525"/>
                  <a:gd name="connsiteX14" fmla="*/ 4231482 w 4267200"/>
                  <a:gd name="connsiteY14" fmla="*/ 330041 h 390525"/>
                  <a:gd name="connsiteX15" fmla="*/ 2448401 w 4267200"/>
                  <a:gd name="connsiteY15" fmla="*/ 120491 h 390525"/>
                  <a:gd name="connsiteX16" fmla="*/ 2127409 w 4267200"/>
                  <a:gd name="connsiteY16" fmla="*/ 389096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67200" h="390525">
                    <a:moveTo>
                      <a:pt x="2127409" y="389096"/>
                    </a:moveTo>
                    <a:cubicBezTo>
                      <a:pt x="1967389" y="389096"/>
                      <a:pt x="1834039" y="272891"/>
                      <a:pt x="1806416" y="120491"/>
                    </a:cubicBezTo>
                    <a:lnTo>
                      <a:pt x="51911" y="330041"/>
                    </a:lnTo>
                    <a:cubicBezTo>
                      <a:pt x="31909" y="330041"/>
                      <a:pt x="7144" y="313849"/>
                      <a:pt x="7144" y="294799"/>
                    </a:cubicBezTo>
                    <a:lnTo>
                      <a:pt x="7144" y="251936"/>
                    </a:lnTo>
                    <a:cubicBezTo>
                      <a:pt x="7144" y="231934"/>
                      <a:pt x="32861" y="216694"/>
                      <a:pt x="51911" y="216694"/>
                    </a:cubicBezTo>
                    <a:lnTo>
                      <a:pt x="1859756" y="7144"/>
                    </a:lnTo>
                    <a:cubicBezTo>
                      <a:pt x="1891189" y="7144"/>
                      <a:pt x="1915954" y="32861"/>
                      <a:pt x="1915954" y="65246"/>
                    </a:cubicBezTo>
                    <a:cubicBezTo>
                      <a:pt x="1915954" y="181451"/>
                      <a:pt x="2011204" y="275749"/>
                      <a:pt x="2127409" y="275749"/>
                    </a:cubicBezTo>
                    <a:cubicBezTo>
                      <a:pt x="2243614" y="275749"/>
                      <a:pt x="2338864" y="181451"/>
                      <a:pt x="2338864" y="65246"/>
                    </a:cubicBezTo>
                    <a:cubicBezTo>
                      <a:pt x="2338864" y="33814"/>
                      <a:pt x="2363629" y="7144"/>
                      <a:pt x="2395061" y="7144"/>
                    </a:cubicBezTo>
                    <a:lnTo>
                      <a:pt x="4231482" y="216694"/>
                    </a:lnTo>
                    <a:cubicBezTo>
                      <a:pt x="4251484" y="216694"/>
                      <a:pt x="4266724" y="232886"/>
                      <a:pt x="4266724" y="251936"/>
                    </a:cubicBezTo>
                    <a:lnTo>
                      <a:pt x="4266724" y="294799"/>
                    </a:lnTo>
                    <a:cubicBezTo>
                      <a:pt x="4266724" y="314801"/>
                      <a:pt x="4250532" y="330041"/>
                      <a:pt x="4231482" y="330041"/>
                    </a:cubicBezTo>
                    <a:lnTo>
                      <a:pt x="2448401" y="120491"/>
                    </a:lnTo>
                    <a:cubicBezTo>
                      <a:pt x="2420779" y="272891"/>
                      <a:pt x="2287429" y="389096"/>
                      <a:pt x="2127409" y="38909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  <p:sp>
            <p:nvSpPr>
              <p:cNvPr id="47" name="Freeform: Shape 23">
                <a:extLst>
                  <a:ext uri="{FF2B5EF4-FFF2-40B4-BE49-F238E27FC236}">
                    <a16:creationId xmlns="" xmlns:a16="http://schemas.microsoft.com/office/drawing/2014/main" id="{7FBDDC04-FC13-228C-CD7C-607F2A300319}"/>
                  </a:ext>
                </a:extLst>
              </p:cNvPr>
              <p:cNvSpPr/>
              <p:nvPr/>
            </p:nvSpPr>
            <p:spPr>
              <a:xfrm>
                <a:off x="6068849" y="2857621"/>
                <a:ext cx="1809750" cy="857250"/>
              </a:xfrm>
              <a:custGeom>
                <a:avLst/>
                <a:gdLst>
                  <a:gd name="connsiteX0" fmla="*/ 1806416 w 1809750"/>
                  <a:gd name="connsiteY0" fmla="*/ 463748 h 857250"/>
                  <a:gd name="connsiteX1" fmla="*/ 423386 w 1809750"/>
                  <a:gd name="connsiteY1" fmla="*/ 638056 h 857250"/>
                  <a:gd name="connsiteX2" fmla="*/ 437674 w 1809750"/>
                  <a:gd name="connsiteY2" fmla="*/ 632341 h 857250"/>
                  <a:gd name="connsiteX3" fmla="*/ 1751171 w 1809750"/>
                  <a:gd name="connsiteY3" fmla="*/ 395168 h 857250"/>
                  <a:gd name="connsiteX4" fmla="*/ 1769269 w 1809750"/>
                  <a:gd name="connsiteY4" fmla="*/ 375166 h 857250"/>
                  <a:gd name="connsiteX5" fmla="*/ 1749266 w 1809750"/>
                  <a:gd name="connsiteY5" fmla="*/ 357068 h 857250"/>
                  <a:gd name="connsiteX6" fmla="*/ 421481 w 1809750"/>
                  <a:gd name="connsiteY6" fmla="*/ 598051 h 857250"/>
                  <a:gd name="connsiteX7" fmla="*/ 343376 w 1809750"/>
                  <a:gd name="connsiteY7" fmla="*/ 631388 h 857250"/>
                  <a:gd name="connsiteX8" fmla="*/ 1721644 w 1809750"/>
                  <a:gd name="connsiteY8" fmla="*/ 305633 h 857250"/>
                  <a:gd name="connsiteX9" fmla="*/ 1726406 w 1809750"/>
                  <a:gd name="connsiteY9" fmla="*/ 300871 h 857250"/>
                  <a:gd name="connsiteX10" fmla="*/ 1721644 w 1809750"/>
                  <a:gd name="connsiteY10" fmla="*/ 296108 h 857250"/>
                  <a:gd name="connsiteX11" fmla="*/ 381476 w 1809750"/>
                  <a:gd name="connsiteY11" fmla="*/ 603766 h 857250"/>
                  <a:gd name="connsiteX12" fmla="*/ 454819 w 1809750"/>
                  <a:gd name="connsiteY12" fmla="*/ 566618 h 857250"/>
                  <a:gd name="connsiteX13" fmla="*/ 1654016 w 1809750"/>
                  <a:gd name="connsiteY13" fmla="*/ 252293 h 857250"/>
                  <a:gd name="connsiteX14" fmla="*/ 1671161 w 1809750"/>
                  <a:gd name="connsiteY14" fmla="*/ 232291 h 857250"/>
                  <a:gd name="connsiteX15" fmla="*/ 1650206 w 1809750"/>
                  <a:gd name="connsiteY15" fmla="*/ 214193 h 857250"/>
                  <a:gd name="connsiteX16" fmla="*/ 435769 w 1809750"/>
                  <a:gd name="connsiteY16" fmla="*/ 532328 h 857250"/>
                  <a:gd name="connsiteX17" fmla="*/ 104299 w 1809750"/>
                  <a:gd name="connsiteY17" fmla="*/ 725686 h 857250"/>
                  <a:gd name="connsiteX18" fmla="*/ 1428274 w 1809750"/>
                  <a:gd name="connsiteY18" fmla="*/ 17026 h 857250"/>
                  <a:gd name="connsiteX19" fmla="*/ 1431131 w 1809750"/>
                  <a:gd name="connsiteY19" fmla="*/ 10358 h 857250"/>
                  <a:gd name="connsiteX20" fmla="*/ 1424464 w 1809750"/>
                  <a:gd name="connsiteY20" fmla="*/ 7501 h 857250"/>
                  <a:gd name="connsiteX21" fmla="*/ 57626 w 1809750"/>
                  <a:gd name="connsiteY21" fmla="*/ 759023 h 857250"/>
                  <a:gd name="connsiteX22" fmla="*/ 9049 w 1809750"/>
                  <a:gd name="connsiteY22" fmla="*/ 799028 h 857250"/>
                  <a:gd name="connsiteX23" fmla="*/ 21431 w 1809750"/>
                  <a:gd name="connsiteY23" fmla="*/ 812363 h 857250"/>
                  <a:gd name="connsiteX24" fmla="*/ 7144 w 1809750"/>
                  <a:gd name="connsiteY24" fmla="*/ 823793 h 857250"/>
                  <a:gd name="connsiteX25" fmla="*/ 31909 w 1809750"/>
                  <a:gd name="connsiteY25" fmla="*/ 852368 h 857250"/>
                  <a:gd name="connsiteX26" fmla="*/ 327184 w 1809750"/>
                  <a:gd name="connsiteY26" fmla="*/ 679013 h 857250"/>
                  <a:gd name="connsiteX27" fmla="*/ 330994 w 1809750"/>
                  <a:gd name="connsiteY27" fmla="*/ 681871 h 857250"/>
                  <a:gd name="connsiteX28" fmla="*/ 332899 w 1809750"/>
                  <a:gd name="connsiteY28" fmla="*/ 681871 h 857250"/>
                  <a:gd name="connsiteX29" fmla="*/ 1805464 w 1809750"/>
                  <a:gd name="connsiteY29" fmla="*/ 472321 h 857250"/>
                  <a:gd name="connsiteX30" fmla="*/ 1810226 w 1809750"/>
                  <a:gd name="connsiteY30" fmla="*/ 467558 h 857250"/>
                  <a:gd name="connsiteX31" fmla="*/ 1806416 w 1809750"/>
                  <a:gd name="connsiteY31" fmla="*/ 463748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857250">
                    <a:moveTo>
                      <a:pt x="1806416" y="463748"/>
                    </a:moveTo>
                    <a:cubicBezTo>
                      <a:pt x="1798796" y="463748"/>
                      <a:pt x="1060609" y="411361"/>
                      <a:pt x="423386" y="638056"/>
                    </a:cubicBezTo>
                    <a:cubicBezTo>
                      <a:pt x="428149" y="636151"/>
                      <a:pt x="432911" y="634246"/>
                      <a:pt x="437674" y="632341"/>
                    </a:cubicBezTo>
                    <a:cubicBezTo>
                      <a:pt x="691039" y="529471"/>
                      <a:pt x="1122521" y="420886"/>
                      <a:pt x="1751171" y="395168"/>
                    </a:cubicBezTo>
                    <a:cubicBezTo>
                      <a:pt x="1761649" y="395168"/>
                      <a:pt x="1770221" y="385643"/>
                      <a:pt x="1769269" y="375166"/>
                    </a:cubicBezTo>
                    <a:cubicBezTo>
                      <a:pt x="1769269" y="364688"/>
                      <a:pt x="1759744" y="356116"/>
                      <a:pt x="1749266" y="357068"/>
                    </a:cubicBezTo>
                    <a:cubicBezTo>
                      <a:pt x="1114901" y="383738"/>
                      <a:pt x="676751" y="494228"/>
                      <a:pt x="421481" y="598051"/>
                    </a:cubicBezTo>
                    <a:cubicBezTo>
                      <a:pt x="393859" y="609481"/>
                      <a:pt x="368141" y="619958"/>
                      <a:pt x="343376" y="631388"/>
                    </a:cubicBezTo>
                    <a:cubicBezTo>
                      <a:pt x="999649" y="316111"/>
                      <a:pt x="1713071" y="305633"/>
                      <a:pt x="1721644" y="305633"/>
                    </a:cubicBezTo>
                    <a:cubicBezTo>
                      <a:pt x="1724501" y="305633"/>
                      <a:pt x="1726406" y="303728"/>
                      <a:pt x="1726406" y="300871"/>
                    </a:cubicBezTo>
                    <a:cubicBezTo>
                      <a:pt x="1726406" y="298013"/>
                      <a:pt x="1724501" y="296108"/>
                      <a:pt x="1721644" y="296108"/>
                    </a:cubicBezTo>
                    <a:cubicBezTo>
                      <a:pt x="1713071" y="296108"/>
                      <a:pt x="1027271" y="306586"/>
                      <a:pt x="381476" y="603766"/>
                    </a:cubicBezTo>
                    <a:cubicBezTo>
                      <a:pt x="404336" y="591383"/>
                      <a:pt x="429101" y="579001"/>
                      <a:pt x="454819" y="566618"/>
                    </a:cubicBezTo>
                    <a:cubicBezTo>
                      <a:pt x="708184" y="443746"/>
                      <a:pt x="1073944" y="298013"/>
                      <a:pt x="1654016" y="252293"/>
                    </a:cubicBezTo>
                    <a:cubicBezTo>
                      <a:pt x="1664494" y="251341"/>
                      <a:pt x="1672114" y="242768"/>
                      <a:pt x="1671161" y="232291"/>
                    </a:cubicBezTo>
                    <a:cubicBezTo>
                      <a:pt x="1670209" y="221813"/>
                      <a:pt x="1660684" y="214193"/>
                      <a:pt x="1650206" y="214193"/>
                    </a:cubicBezTo>
                    <a:cubicBezTo>
                      <a:pt x="1062514" y="259913"/>
                      <a:pt x="691991" y="407551"/>
                      <a:pt x="435769" y="532328"/>
                    </a:cubicBezTo>
                    <a:cubicBezTo>
                      <a:pt x="284321" y="605671"/>
                      <a:pt x="174784" y="676156"/>
                      <a:pt x="104299" y="725686"/>
                    </a:cubicBezTo>
                    <a:cubicBezTo>
                      <a:pt x="620554" y="206573"/>
                      <a:pt x="1420654" y="19883"/>
                      <a:pt x="1428274" y="17026"/>
                    </a:cubicBezTo>
                    <a:cubicBezTo>
                      <a:pt x="1431131" y="16073"/>
                      <a:pt x="1432084" y="13216"/>
                      <a:pt x="1431131" y="10358"/>
                    </a:cubicBezTo>
                    <a:cubicBezTo>
                      <a:pt x="1430179" y="7501"/>
                      <a:pt x="1427321" y="6548"/>
                      <a:pt x="1424464" y="7501"/>
                    </a:cubicBezTo>
                    <a:cubicBezTo>
                      <a:pt x="1415891" y="11311"/>
                      <a:pt x="573881" y="207526"/>
                      <a:pt x="57626" y="759023"/>
                    </a:cubicBezTo>
                    <a:cubicBezTo>
                      <a:pt x="27146" y="782836"/>
                      <a:pt x="10954" y="797123"/>
                      <a:pt x="9049" y="799028"/>
                    </a:cubicBezTo>
                    <a:lnTo>
                      <a:pt x="21431" y="812363"/>
                    </a:lnTo>
                    <a:cubicBezTo>
                      <a:pt x="12859" y="819031"/>
                      <a:pt x="8096" y="822841"/>
                      <a:pt x="7144" y="823793"/>
                    </a:cubicBezTo>
                    <a:lnTo>
                      <a:pt x="31909" y="852368"/>
                    </a:lnTo>
                    <a:cubicBezTo>
                      <a:pt x="32861" y="851416"/>
                      <a:pt x="126206" y="772358"/>
                      <a:pt x="327184" y="679013"/>
                    </a:cubicBezTo>
                    <a:cubicBezTo>
                      <a:pt x="328136" y="680918"/>
                      <a:pt x="329089" y="681871"/>
                      <a:pt x="330994" y="681871"/>
                    </a:cubicBezTo>
                    <a:cubicBezTo>
                      <a:pt x="331946" y="681871"/>
                      <a:pt x="332899" y="681871"/>
                      <a:pt x="332899" y="681871"/>
                    </a:cubicBezTo>
                    <a:cubicBezTo>
                      <a:pt x="986314" y="414218"/>
                      <a:pt x="1797844" y="472321"/>
                      <a:pt x="1805464" y="472321"/>
                    </a:cubicBezTo>
                    <a:cubicBezTo>
                      <a:pt x="1808321" y="472321"/>
                      <a:pt x="1810226" y="470416"/>
                      <a:pt x="1810226" y="467558"/>
                    </a:cubicBezTo>
                    <a:cubicBezTo>
                      <a:pt x="1811179" y="465653"/>
                      <a:pt x="1808321" y="463748"/>
                      <a:pt x="1806416" y="463748"/>
                    </a:cubicBezTo>
                    <a:close/>
                  </a:path>
                </a:pathLst>
              </a:custGeom>
              <a:solidFill>
                <a:srgbClr val="F9F8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48" name="Freeform: Shape 24">
                <a:extLst>
                  <a:ext uri="{FF2B5EF4-FFF2-40B4-BE49-F238E27FC236}">
                    <a16:creationId xmlns="" xmlns:a16="http://schemas.microsoft.com/office/drawing/2014/main" id="{8737FD10-F3A4-FEF8-C2CE-8C4BC7C0556D}"/>
                  </a:ext>
                </a:extLst>
              </p:cNvPr>
              <p:cNvSpPr/>
              <p:nvPr/>
            </p:nvSpPr>
            <p:spPr>
              <a:xfrm>
                <a:off x="4297199" y="2767117"/>
                <a:ext cx="1809750" cy="942975"/>
              </a:xfrm>
              <a:custGeom>
                <a:avLst/>
                <a:gdLst>
                  <a:gd name="connsiteX0" fmla="*/ 1811179 w 1809750"/>
                  <a:gd name="connsiteY0" fmla="*/ 915250 h 942975"/>
                  <a:gd name="connsiteX1" fmla="*/ 1796891 w 1809750"/>
                  <a:gd name="connsiteY1" fmla="*/ 903820 h 942975"/>
                  <a:gd name="connsiteX2" fmla="*/ 1809274 w 1809750"/>
                  <a:gd name="connsiteY2" fmla="*/ 890485 h 942975"/>
                  <a:gd name="connsiteX3" fmla="*/ 1779746 w 1809750"/>
                  <a:gd name="connsiteY3" fmla="*/ 865720 h 942975"/>
                  <a:gd name="connsiteX4" fmla="*/ 451009 w 1809750"/>
                  <a:gd name="connsiteY4" fmla="*/ 7517 h 942975"/>
                  <a:gd name="connsiteX5" fmla="*/ 444341 w 1809750"/>
                  <a:gd name="connsiteY5" fmla="*/ 9422 h 942975"/>
                  <a:gd name="connsiteX6" fmla="*/ 446246 w 1809750"/>
                  <a:gd name="connsiteY6" fmla="*/ 16090 h 942975"/>
                  <a:gd name="connsiteX7" fmla="*/ 1745456 w 1809750"/>
                  <a:gd name="connsiteY7" fmla="*/ 839050 h 942975"/>
                  <a:gd name="connsiteX8" fmla="*/ 1381601 w 1809750"/>
                  <a:gd name="connsiteY8" fmla="*/ 621880 h 942975"/>
                  <a:gd name="connsiteX9" fmla="*/ 168116 w 1809750"/>
                  <a:gd name="connsiteY9" fmla="*/ 304697 h 942975"/>
                  <a:gd name="connsiteX10" fmla="*/ 147161 w 1809750"/>
                  <a:gd name="connsiteY10" fmla="*/ 322795 h 942975"/>
                  <a:gd name="connsiteX11" fmla="*/ 164306 w 1809750"/>
                  <a:gd name="connsiteY11" fmla="*/ 342797 h 942975"/>
                  <a:gd name="connsiteX12" fmla="*/ 1363504 w 1809750"/>
                  <a:gd name="connsiteY12" fmla="*/ 657122 h 942975"/>
                  <a:gd name="connsiteX13" fmla="*/ 1436846 w 1809750"/>
                  <a:gd name="connsiteY13" fmla="*/ 694270 h 942975"/>
                  <a:gd name="connsiteX14" fmla="*/ 97631 w 1809750"/>
                  <a:gd name="connsiteY14" fmla="*/ 385660 h 942975"/>
                  <a:gd name="connsiteX15" fmla="*/ 92869 w 1809750"/>
                  <a:gd name="connsiteY15" fmla="*/ 390422 h 942975"/>
                  <a:gd name="connsiteX16" fmla="*/ 97631 w 1809750"/>
                  <a:gd name="connsiteY16" fmla="*/ 395185 h 942975"/>
                  <a:gd name="connsiteX17" fmla="*/ 1475899 w 1809750"/>
                  <a:gd name="connsiteY17" fmla="*/ 720940 h 942975"/>
                  <a:gd name="connsiteX18" fmla="*/ 1397794 w 1809750"/>
                  <a:gd name="connsiteY18" fmla="*/ 687602 h 942975"/>
                  <a:gd name="connsiteX19" fmla="*/ 70009 w 1809750"/>
                  <a:gd name="connsiteY19" fmla="*/ 446620 h 942975"/>
                  <a:gd name="connsiteX20" fmla="*/ 50006 w 1809750"/>
                  <a:gd name="connsiteY20" fmla="*/ 464717 h 942975"/>
                  <a:gd name="connsiteX21" fmla="*/ 68104 w 1809750"/>
                  <a:gd name="connsiteY21" fmla="*/ 484720 h 942975"/>
                  <a:gd name="connsiteX22" fmla="*/ 1381601 w 1809750"/>
                  <a:gd name="connsiteY22" fmla="*/ 721892 h 942975"/>
                  <a:gd name="connsiteX23" fmla="*/ 1395889 w 1809750"/>
                  <a:gd name="connsiteY23" fmla="*/ 727607 h 942975"/>
                  <a:gd name="connsiteX24" fmla="*/ 11906 w 1809750"/>
                  <a:gd name="connsiteY24" fmla="*/ 554252 h 942975"/>
                  <a:gd name="connsiteX25" fmla="*/ 7144 w 1809750"/>
                  <a:gd name="connsiteY25" fmla="*/ 559015 h 942975"/>
                  <a:gd name="connsiteX26" fmla="*/ 11906 w 1809750"/>
                  <a:gd name="connsiteY26" fmla="*/ 563777 h 942975"/>
                  <a:gd name="connsiteX27" fmla="*/ 1484471 w 1809750"/>
                  <a:gd name="connsiteY27" fmla="*/ 773327 h 942975"/>
                  <a:gd name="connsiteX28" fmla="*/ 1486376 w 1809750"/>
                  <a:gd name="connsiteY28" fmla="*/ 773327 h 942975"/>
                  <a:gd name="connsiteX29" fmla="*/ 1490186 w 1809750"/>
                  <a:gd name="connsiteY29" fmla="*/ 770470 h 942975"/>
                  <a:gd name="connsiteX30" fmla="*/ 1785461 w 1809750"/>
                  <a:gd name="connsiteY30" fmla="*/ 943825 h 942975"/>
                  <a:gd name="connsiteX31" fmla="*/ 1811179 w 1809750"/>
                  <a:gd name="connsiteY31" fmla="*/ 915250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942975">
                    <a:moveTo>
                      <a:pt x="1811179" y="915250"/>
                    </a:moveTo>
                    <a:cubicBezTo>
                      <a:pt x="1810226" y="914297"/>
                      <a:pt x="1805464" y="910487"/>
                      <a:pt x="1796891" y="903820"/>
                    </a:cubicBezTo>
                    <a:lnTo>
                      <a:pt x="1809274" y="890485"/>
                    </a:lnTo>
                    <a:cubicBezTo>
                      <a:pt x="1807369" y="889532"/>
                      <a:pt x="1797844" y="880007"/>
                      <a:pt x="1779746" y="865720"/>
                    </a:cubicBezTo>
                    <a:cubicBezTo>
                      <a:pt x="1303496" y="268502"/>
                      <a:pt x="459581" y="12280"/>
                      <a:pt x="451009" y="7517"/>
                    </a:cubicBezTo>
                    <a:cubicBezTo>
                      <a:pt x="448151" y="6565"/>
                      <a:pt x="446246" y="7517"/>
                      <a:pt x="444341" y="9422"/>
                    </a:cubicBezTo>
                    <a:cubicBezTo>
                      <a:pt x="443389" y="11327"/>
                      <a:pt x="444341" y="14185"/>
                      <a:pt x="446246" y="16090"/>
                    </a:cubicBezTo>
                    <a:cubicBezTo>
                      <a:pt x="453866" y="19900"/>
                      <a:pt x="1267301" y="266597"/>
                      <a:pt x="1745456" y="839050"/>
                    </a:cubicBezTo>
                    <a:cubicBezTo>
                      <a:pt x="1678781" y="789520"/>
                      <a:pt x="1558766" y="707605"/>
                      <a:pt x="1381601" y="621880"/>
                    </a:cubicBezTo>
                    <a:cubicBezTo>
                      <a:pt x="1126331" y="498055"/>
                      <a:pt x="754856" y="350417"/>
                      <a:pt x="168116" y="304697"/>
                    </a:cubicBezTo>
                    <a:cubicBezTo>
                      <a:pt x="157639" y="303745"/>
                      <a:pt x="148114" y="311365"/>
                      <a:pt x="147161" y="322795"/>
                    </a:cubicBezTo>
                    <a:cubicBezTo>
                      <a:pt x="146209" y="333272"/>
                      <a:pt x="153829" y="341845"/>
                      <a:pt x="164306" y="342797"/>
                    </a:cubicBezTo>
                    <a:cubicBezTo>
                      <a:pt x="744379" y="388517"/>
                      <a:pt x="1110139" y="534250"/>
                      <a:pt x="1363504" y="657122"/>
                    </a:cubicBezTo>
                    <a:cubicBezTo>
                      <a:pt x="1389221" y="669505"/>
                      <a:pt x="1413986" y="681887"/>
                      <a:pt x="1436846" y="694270"/>
                    </a:cubicBezTo>
                    <a:cubicBezTo>
                      <a:pt x="791051" y="396137"/>
                      <a:pt x="105251" y="385660"/>
                      <a:pt x="97631" y="385660"/>
                    </a:cubicBezTo>
                    <a:cubicBezTo>
                      <a:pt x="94774" y="385660"/>
                      <a:pt x="92869" y="387565"/>
                      <a:pt x="92869" y="390422"/>
                    </a:cubicBezTo>
                    <a:cubicBezTo>
                      <a:pt x="92869" y="393280"/>
                      <a:pt x="94774" y="395185"/>
                      <a:pt x="97631" y="395185"/>
                    </a:cubicBezTo>
                    <a:cubicBezTo>
                      <a:pt x="106204" y="395185"/>
                      <a:pt x="819626" y="405662"/>
                      <a:pt x="1475899" y="720940"/>
                    </a:cubicBezTo>
                    <a:cubicBezTo>
                      <a:pt x="1451134" y="710462"/>
                      <a:pt x="1425416" y="699032"/>
                      <a:pt x="1397794" y="687602"/>
                    </a:cubicBezTo>
                    <a:cubicBezTo>
                      <a:pt x="1141571" y="582827"/>
                      <a:pt x="704374" y="473290"/>
                      <a:pt x="70009" y="446620"/>
                    </a:cubicBezTo>
                    <a:cubicBezTo>
                      <a:pt x="59531" y="446620"/>
                      <a:pt x="50959" y="454240"/>
                      <a:pt x="50006" y="464717"/>
                    </a:cubicBezTo>
                    <a:cubicBezTo>
                      <a:pt x="50006" y="475195"/>
                      <a:pt x="57626" y="483767"/>
                      <a:pt x="68104" y="484720"/>
                    </a:cubicBezTo>
                    <a:cubicBezTo>
                      <a:pt x="695801" y="511390"/>
                      <a:pt x="1128236" y="619975"/>
                      <a:pt x="1381601" y="721892"/>
                    </a:cubicBezTo>
                    <a:cubicBezTo>
                      <a:pt x="1386364" y="723797"/>
                      <a:pt x="1391126" y="725702"/>
                      <a:pt x="1395889" y="727607"/>
                    </a:cubicBezTo>
                    <a:cubicBezTo>
                      <a:pt x="758666" y="501865"/>
                      <a:pt x="19526" y="554252"/>
                      <a:pt x="11906" y="554252"/>
                    </a:cubicBezTo>
                    <a:cubicBezTo>
                      <a:pt x="9049" y="554252"/>
                      <a:pt x="7144" y="556157"/>
                      <a:pt x="7144" y="559015"/>
                    </a:cubicBezTo>
                    <a:cubicBezTo>
                      <a:pt x="7144" y="561872"/>
                      <a:pt x="9049" y="563777"/>
                      <a:pt x="11906" y="563777"/>
                    </a:cubicBezTo>
                    <a:cubicBezTo>
                      <a:pt x="20479" y="563777"/>
                      <a:pt x="831056" y="505675"/>
                      <a:pt x="1484471" y="773327"/>
                    </a:cubicBezTo>
                    <a:cubicBezTo>
                      <a:pt x="1485424" y="773327"/>
                      <a:pt x="1486376" y="773327"/>
                      <a:pt x="1486376" y="773327"/>
                    </a:cubicBezTo>
                    <a:cubicBezTo>
                      <a:pt x="1488281" y="773327"/>
                      <a:pt x="1489234" y="772375"/>
                      <a:pt x="1490186" y="770470"/>
                    </a:cubicBezTo>
                    <a:cubicBezTo>
                      <a:pt x="1690211" y="863815"/>
                      <a:pt x="1783556" y="942872"/>
                      <a:pt x="1785461" y="943825"/>
                    </a:cubicBezTo>
                    <a:lnTo>
                      <a:pt x="1811179" y="915250"/>
                    </a:lnTo>
                    <a:close/>
                  </a:path>
                </a:pathLst>
              </a:custGeom>
              <a:solidFill>
                <a:srgbClr val="F9F8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49" name="Группа 48"/>
          <p:cNvGrpSpPr/>
          <p:nvPr/>
        </p:nvGrpSpPr>
        <p:grpSpPr>
          <a:xfrm>
            <a:off x="179580" y="5364175"/>
            <a:ext cx="701031" cy="701031"/>
            <a:chOff x="175259" y="915278"/>
            <a:chExt cx="701031" cy="701031"/>
          </a:xfrm>
        </p:grpSpPr>
        <p:sp>
          <p:nvSpPr>
            <p:cNvPr id="50" name="Donut 59">
              <a:extLst>
                <a:ext uri="{FF2B5EF4-FFF2-40B4-BE49-F238E27FC236}">
                  <a16:creationId xmlns="" xmlns:a16="http://schemas.microsoft.com/office/drawing/2014/main" id="{02A033C8-36E5-B41D-2488-3253FDA80284}"/>
                </a:ext>
              </a:extLst>
            </p:cNvPr>
            <p:cNvSpPr/>
            <p:nvPr/>
          </p:nvSpPr>
          <p:spPr>
            <a:xfrm>
              <a:off x="175259" y="915278"/>
              <a:ext cx="701031" cy="701031"/>
            </a:xfrm>
            <a:prstGeom prst="donut">
              <a:avLst>
                <a:gd name="adj" fmla="val 87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51" name="Group 20">
              <a:extLst>
                <a:ext uri="{FF2B5EF4-FFF2-40B4-BE49-F238E27FC236}">
                  <a16:creationId xmlns="" xmlns:a16="http://schemas.microsoft.com/office/drawing/2014/main" id="{7A5F63DD-EA62-AE7F-8DA1-956639180A83}"/>
                </a:ext>
              </a:extLst>
            </p:cNvPr>
            <p:cNvGrpSpPr/>
            <p:nvPr/>
          </p:nvGrpSpPr>
          <p:grpSpPr>
            <a:xfrm>
              <a:off x="227797" y="1081540"/>
              <a:ext cx="595955" cy="341348"/>
              <a:chOff x="3960971" y="2767117"/>
              <a:chExt cx="4267200" cy="1321489"/>
            </a:xfrm>
          </p:grpSpPr>
          <p:sp>
            <p:nvSpPr>
              <p:cNvPr id="52" name="Freeform: Shape 21">
                <a:extLst>
                  <a:ext uri="{FF2B5EF4-FFF2-40B4-BE49-F238E27FC236}">
                    <a16:creationId xmlns="" xmlns:a16="http://schemas.microsoft.com/office/drawing/2014/main" id="{19C81610-9966-7534-A819-97E6EF178E90}"/>
                  </a:ext>
                </a:extLst>
              </p:cNvPr>
              <p:cNvSpPr/>
              <p:nvPr/>
            </p:nvSpPr>
            <p:spPr>
              <a:xfrm>
                <a:off x="4049554" y="3359523"/>
                <a:ext cx="4086224" cy="657225"/>
              </a:xfrm>
              <a:custGeom>
                <a:avLst/>
                <a:gdLst>
                  <a:gd name="connsiteX0" fmla="*/ 3881914 w 4086225"/>
                  <a:gd name="connsiteY0" fmla="*/ 86622 h 657225"/>
                  <a:gd name="connsiteX1" fmla="*/ 2049304 w 4086225"/>
                  <a:gd name="connsiteY1" fmla="*/ 319032 h 657225"/>
                  <a:gd name="connsiteX2" fmla="*/ 2049304 w 4086225"/>
                  <a:gd name="connsiteY2" fmla="*/ 313317 h 657225"/>
                  <a:gd name="connsiteX3" fmla="*/ 210979 w 4086225"/>
                  <a:gd name="connsiteY3" fmla="*/ 78050 h 657225"/>
                  <a:gd name="connsiteX4" fmla="*/ 7144 w 4086225"/>
                  <a:gd name="connsiteY4" fmla="*/ 603830 h 657225"/>
                  <a:gd name="connsiteX5" fmla="*/ 1779746 w 4086225"/>
                  <a:gd name="connsiteY5" fmla="*/ 375230 h 657225"/>
                  <a:gd name="connsiteX6" fmla="*/ 2043589 w 4086225"/>
                  <a:gd name="connsiteY6" fmla="*/ 643835 h 657225"/>
                  <a:gd name="connsiteX7" fmla="*/ 2043589 w 4086225"/>
                  <a:gd name="connsiteY7" fmla="*/ 652407 h 657225"/>
                  <a:gd name="connsiteX8" fmla="*/ 2312194 w 4086225"/>
                  <a:gd name="connsiteY8" fmla="*/ 383802 h 657225"/>
                  <a:gd name="connsiteX9" fmla="*/ 4084796 w 4086225"/>
                  <a:gd name="connsiteY9" fmla="*/ 612402 h 657225"/>
                  <a:gd name="connsiteX10" fmla="*/ 3881914 w 4086225"/>
                  <a:gd name="connsiteY10" fmla="*/ 8662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86225" h="657225">
                    <a:moveTo>
                      <a:pt x="3881914" y="86622"/>
                    </a:moveTo>
                    <a:cubicBezTo>
                      <a:pt x="3555206" y="-1960"/>
                      <a:pt x="2711291" y="-80065"/>
                      <a:pt x="2049304" y="319032"/>
                    </a:cubicBezTo>
                    <a:lnTo>
                      <a:pt x="2049304" y="313317"/>
                    </a:lnTo>
                    <a:cubicBezTo>
                      <a:pt x="1385411" y="-88638"/>
                      <a:pt x="538639" y="-9580"/>
                      <a:pt x="210979" y="78050"/>
                    </a:cubicBezTo>
                    <a:cubicBezTo>
                      <a:pt x="210979" y="78050"/>
                      <a:pt x="17621" y="294267"/>
                      <a:pt x="7144" y="603830"/>
                    </a:cubicBezTo>
                    <a:lnTo>
                      <a:pt x="1779746" y="375230"/>
                    </a:lnTo>
                    <a:cubicBezTo>
                      <a:pt x="1779746" y="521915"/>
                      <a:pt x="1897856" y="640977"/>
                      <a:pt x="2043589" y="643835"/>
                    </a:cubicBezTo>
                    <a:lnTo>
                      <a:pt x="2043589" y="652407"/>
                    </a:lnTo>
                    <a:cubicBezTo>
                      <a:pt x="2192179" y="652407"/>
                      <a:pt x="2312194" y="532392"/>
                      <a:pt x="2312194" y="383802"/>
                    </a:cubicBezTo>
                    <a:lnTo>
                      <a:pt x="4084796" y="612402"/>
                    </a:lnTo>
                    <a:cubicBezTo>
                      <a:pt x="4076224" y="302840"/>
                      <a:pt x="3881914" y="86622"/>
                      <a:pt x="3881914" y="86622"/>
                    </a:cubicBezTo>
                    <a:close/>
                  </a:path>
                </a:pathLst>
              </a:custGeom>
              <a:solidFill>
                <a:srgbClr val="F9F8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53" name="Freeform: Shape 22">
                <a:extLst>
                  <a:ext uri="{FF2B5EF4-FFF2-40B4-BE49-F238E27FC236}">
                    <a16:creationId xmlns="" xmlns:a16="http://schemas.microsoft.com/office/drawing/2014/main" id="{193E72B5-ADE5-87C9-E781-EE23CA929E18}"/>
                  </a:ext>
                </a:extLst>
              </p:cNvPr>
              <p:cNvSpPr/>
              <p:nvPr/>
            </p:nvSpPr>
            <p:spPr>
              <a:xfrm>
                <a:off x="3960971" y="3698081"/>
                <a:ext cx="4267200" cy="390525"/>
              </a:xfrm>
              <a:custGeom>
                <a:avLst/>
                <a:gdLst>
                  <a:gd name="connsiteX0" fmla="*/ 2127409 w 4267200"/>
                  <a:gd name="connsiteY0" fmla="*/ 389096 h 390525"/>
                  <a:gd name="connsiteX1" fmla="*/ 1806416 w 4267200"/>
                  <a:gd name="connsiteY1" fmla="*/ 120491 h 390525"/>
                  <a:gd name="connsiteX2" fmla="*/ 51911 w 4267200"/>
                  <a:gd name="connsiteY2" fmla="*/ 330041 h 390525"/>
                  <a:gd name="connsiteX3" fmla="*/ 7144 w 4267200"/>
                  <a:gd name="connsiteY3" fmla="*/ 294799 h 390525"/>
                  <a:gd name="connsiteX4" fmla="*/ 7144 w 4267200"/>
                  <a:gd name="connsiteY4" fmla="*/ 251936 h 390525"/>
                  <a:gd name="connsiteX5" fmla="*/ 51911 w 4267200"/>
                  <a:gd name="connsiteY5" fmla="*/ 216694 h 390525"/>
                  <a:gd name="connsiteX6" fmla="*/ 1859756 w 4267200"/>
                  <a:gd name="connsiteY6" fmla="*/ 7144 h 390525"/>
                  <a:gd name="connsiteX7" fmla="*/ 1915954 w 4267200"/>
                  <a:gd name="connsiteY7" fmla="*/ 65246 h 390525"/>
                  <a:gd name="connsiteX8" fmla="*/ 2127409 w 4267200"/>
                  <a:gd name="connsiteY8" fmla="*/ 275749 h 390525"/>
                  <a:gd name="connsiteX9" fmla="*/ 2338864 w 4267200"/>
                  <a:gd name="connsiteY9" fmla="*/ 65246 h 390525"/>
                  <a:gd name="connsiteX10" fmla="*/ 2395061 w 4267200"/>
                  <a:gd name="connsiteY10" fmla="*/ 7144 h 390525"/>
                  <a:gd name="connsiteX11" fmla="*/ 4231482 w 4267200"/>
                  <a:gd name="connsiteY11" fmla="*/ 216694 h 390525"/>
                  <a:gd name="connsiteX12" fmla="*/ 4266724 w 4267200"/>
                  <a:gd name="connsiteY12" fmla="*/ 251936 h 390525"/>
                  <a:gd name="connsiteX13" fmla="*/ 4266724 w 4267200"/>
                  <a:gd name="connsiteY13" fmla="*/ 294799 h 390525"/>
                  <a:gd name="connsiteX14" fmla="*/ 4231482 w 4267200"/>
                  <a:gd name="connsiteY14" fmla="*/ 330041 h 390525"/>
                  <a:gd name="connsiteX15" fmla="*/ 2448401 w 4267200"/>
                  <a:gd name="connsiteY15" fmla="*/ 120491 h 390525"/>
                  <a:gd name="connsiteX16" fmla="*/ 2127409 w 4267200"/>
                  <a:gd name="connsiteY16" fmla="*/ 389096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67200" h="390525">
                    <a:moveTo>
                      <a:pt x="2127409" y="389096"/>
                    </a:moveTo>
                    <a:cubicBezTo>
                      <a:pt x="1967389" y="389096"/>
                      <a:pt x="1834039" y="272891"/>
                      <a:pt x="1806416" y="120491"/>
                    </a:cubicBezTo>
                    <a:lnTo>
                      <a:pt x="51911" y="330041"/>
                    </a:lnTo>
                    <a:cubicBezTo>
                      <a:pt x="31909" y="330041"/>
                      <a:pt x="7144" y="313849"/>
                      <a:pt x="7144" y="294799"/>
                    </a:cubicBezTo>
                    <a:lnTo>
                      <a:pt x="7144" y="251936"/>
                    </a:lnTo>
                    <a:cubicBezTo>
                      <a:pt x="7144" y="231934"/>
                      <a:pt x="32861" y="216694"/>
                      <a:pt x="51911" y="216694"/>
                    </a:cubicBezTo>
                    <a:lnTo>
                      <a:pt x="1859756" y="7144"/>
                    </a:lnTo>
                    <a:cubicBezTo>
                      <a:pt x="1891189" y="7144"/>
                      <a:pt x="1915954" y="32861"/>
                      <a:pt x="1915954" y="65246"/>
                    </a:cubicBezTo>
                    <a:cubicBezTo>
                      <a:pt x="1915954" y="181451"/>
                      <a:pt x="2011204" y="275749"/>
                      <a:pt x="2127409" y="275749"/>
                    </a:cubicBezTo>
                    <a:cubicBezTo>
                      <a:pt x="2243614" y="275749"/>
                      <a:pt x="2338864" y="181451"/>
                      <a:pt x="2338864" y="65246"/>
                    </a:cubicBezTo>
                    <a:cubicBezTo>
                      <a:pt x="2338864" y="33814"/>
                      <a:pt x="2363629" y="7144"/>
                      <a:pt x="2395061" y="7144"/>
                    </a:cubicBezTo>
                    <a:lnTo>
                      <a:pt x="4231482" y="216694"/>
                    </a:lnTo>
                    <a:cubicBezTo>
                      <a:pt x="4251484" y="216694"/>
                      <a:pt x="4266724" y="232886"/>
                      <a:pt x="4266724" y="251936"/>
                    </a:cubicBezTo>
                    <a:lnTo>
                      <a:pt x="4266724" y="294799"/>
                    </a:lnTo>
                    <a:cubicBezTo>
                      <a:pt x="4266724" y="314801"/>
                      <a:pt x="4250532" y="330041"/>
                      <a:pt x="4231482" y="330041"/>
                    </a:cubicBezTo>
                    <a:lnTo>
                      <a:pt x="2448401" y="120491"/>
                    </a:lnTo>
                    <a:cubicBezTo>
                      <a:pt x="2420779" y="272891"/>
                      <a:pt x="2287429" y="389096"/>
                      <a:pt x="2127409" y="38909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  <p:sp>
            <p:nvSpPr>
              <p:cNvPr id="54" name="Freeform: Shape 23">
                <a:extLst>
                  <a:ext uri="{FF2B5EF4-FFF2-40B4-BE49-F238E27FC236}">
                    <a16:creationId xmlns="" xmlns:a16="http://schemas.microsoft.com/office/drawing/2014/main" id="{7FBDDC04-FC13-228C-CD7C-607F2A300319}"/>
                  </a:ext>
                </a:extLst>
              </p:cNvPr>
              <p:cNvSpPr/>
              <p:nvPr/>
            </p:nvSpPr>
            <p:spPr>
              <a:xfrm>
                <a:off x="6068849" y="2857621"/>
                <a:ext cx="1809750" cy="857250"/>
              </a:xfrm>
              <a:custGeom>
                <a:avLst/>
                <a:gdLst>
                  <a:gd name="connsiteX0" fmla="*/ 1806416 w 1809750"/>
                  <a:gd name="connsiteY0" fmla="*/ 463748 h 857250"/>
                  <a:gd name="connsiteX1" fmla="*/ 423386 w 1809750"/>
                  <a:gd name="connsiteY1" fmla="*/ 638056 h 857250"/>
                  <a:gd name="connsiteX2" fmla="*/ 437674 w 1809750"/>
                  <a:gd name="connsiteY2" fmla="*/ 632341 h 857250"/>
                  <a:gd name="connsiteX3" fmla="*/ 1751171 w 1809750"/>
                  <a:gd name="connsiteY3" fmla="*/ 395168 h 857250"/>
                  <a:gd name="connsiteX4" fmla="*/ 1769269 w 1809750"/>
                  <a:gd name="connsiteY4" fmla="*/ 375166 h 857250"/>
                  <a:gd name="connsiteX5" fmla="*/ 1749266 w 1809750"/>
                  <a:gd name="connsiteY5" fmla="*/ 357068 h 857250"/>
                  <a:gd name="connsiteX6" fmla="*/ 421481 w 1809750"/>
                  <a:gd name="connsiteY6" fmla="*/ 598051 h 857250"/>
                  <a:gd name="connsiteX7" fmla="*/ 343376 w 1809750"/>
                  <a:gd name="connsiteY7" fmla="*/ 631388 h 857250"/>
                  <a:gd name="connsiteX8" fmla="*/ 1721644 w 1809750"/>
                  <a:gd name="connsiteY8" fmla="*/ 305633 h 857250"/>
                  <a:gd name="connsiteX9" fmla="*/ 1726406 w 1809750"/>
                  <a:gd name="connsiteY9" fmla="*/ 300871 h 857250"/>
                  <a:gd name="connsiteX10" fmla="*/ 1721644 w 1809750"/>
                  <a:gd name="connsiteY10" fmla="*/ 296108 h 857250"/>
                  <a:gd name="connsiteX11" fmla="*/ 381476 w 1809750"/>
                  <a:gd name="connsiteY11" fmla="*/ 603766 h 857250"/>
                  <a:gd name="connsiteX12" fmla="*/ 454819 w 1809750"/>
                  <a:gd name="connsiteY12" fmla="*/ 566618 h 857250"/>
                  <a:gd name="connsiteX13" fmla="*/ 1654016 w 1809750"/>
                  <a:gd name="connsiteY13" fmla="*/ 252293 h 857250"/>
                  <a:gd name="connsiteX14" fmla="*/ 1671161 w 1809750"/>
                  <a:gd name="connsiteY14" fmla="*/ 232291 h 857250"/>
                  <a:gd name="connsiteX15" fmla="*/ 1650206 w 1809750"/>
                  <a:gd name="connsiteY15" fmla="*/ 214193 h 857250"/>
                  <a:gd name="connsiteX16" fmla="*/ 435769 w 1809750"/>
                  <a:gd name="connsiteY16" fmla="*/ 532328 h 857250"/>
                  <a:gd name="connsiteX17" fmla="*/ 104299 w 1809750"/>
                  <a:gd name="connsiteY17" fmla="*/ 725686 h 857250"/>
                  <a:gd name="connsiteX18" fmla="*/ 1428274 w 1809750"/>
                  <a:gd name="connsiteY18" fmla="*/ 17026 h 857250"/>
                  <a:gd name="connsiteX19" fmla="*/ 1431131 w 1809750"/>
                  <a:gd name="connsiteY19" fmla="*/ 10358 h 857250"/>
                  <a:gd name="connsiteX20" fmla="*/ 1424464 w 1809750"/>
                  <a:gd name="connsiteY20" fmla="*/ 7501 h 857250"/>
                  <a:gd name="connsiteX21" fmla="*/ 57626 w 1809750"/>
                  <a:gd name="connsiteY21" fmla="*/ 759023 h 857250"/>
                  <a:gd name="connsiteX22" fmla="*/ 9049 w 1809750"/>
                  <a:gd name="connsiteY22" fmla="*/ 799028 h 857250"/>
                  <a:gd name="connsiteX23" fmla="*/ 21431 w 1809750"/>
                  <a:gd name="connsiteY23" fmla="*/ 812363 h 857250"/>
                  <a:gd name="connsiteX24" fmla="*/ 7144 w 1809750"/>
                  <a:gd name="connsiteY24" fmla="*/ 823793 h 857250"/>
                  <a:gd name="connsiteX25" fmla="*/ 31909 w 1809750"/>
                  <a:gd name="connsiteY25" fmla="*/ 852368 h 857250"/>
                  <a:gd name="connsiteX26" fmla="*/ 327184 w 1809750"/>
                  <a:gd name="connsiteY26" fmla="*/ 679013 h 857250"/>
                  <a:gd name="connsiteX27" fmla="*/ 330994 w 1809750"/>
                  <a:gd name="connsiteY27" fmla="*/ 681871 h 857250"/>
                  <a:gd name="connsiteX28" fmla="*/ 332899 w 1809750"/>
                  <a:gd name="connsiteY28" fmla="*/ 681871 h 857250"/>
                  <a:gd name="connsiteX29" fmla="*/ 1805464 w 1809750"/>
                  <a:gd name="connsiteY29" fmla="*/ 472321 h 857250"/>
                  <a:gd name="connsiteX30" fmla="*/ 1810226 w 1809750"/>
                  <a:gd name="connsiteY30" fmla="*/ 467558 h 857250"/>
                  <a:gd name="connsiteX31" fmla="*/ 1806416 w 1809750"/>
                  <a:gd name="connsiteY31" fmla="*/ 463748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857250">
                    <a:moveTo>
                      <a:pt x="1806416" y="463748"/>
                    </a:moveTo>
                    <a:cubicBezTo>
                      <a:pt x="1798796" y="463748"/>
                      <a:pt x="1060609" y="411361"/>
                      <a:pt x="423386" y="638056"/>
                    </a:cubicBezTo>
                    <a:cubicBezTo>
                      <a:pt x="428149" y="636151"/>
                      <a:pt x="432911" y="634246"/>
                      <a:pt x="437674" y="632341"/>
                    </a:cubicBezTo>
                    <a:cubicBezTo>
                      <a:pt x="691039" y="529471"/>
                      <a:pt x="1122521" y="420886"/>
                      <a:pt x="1751171" y="395168"/>
                    </a:cubicBezTo>
                    <a:cubicBezTo>
                      <a:pt x="1761649" y="395168"/>
                      <a:pt x="1770221" y="385643"/>
                      <a:pt x="1769269" y="375166"/>
                    </a:cubicBezTo>
                    <a:cubicBezTo>
                      <a:pt x="1769269" y="364688"/>
                      <a:pt x="1759744" y="356116"/>
                      <a:pt x="1749266" y="357068"/>
                    </a:cubicBezTo>
                    <a:cubicBezTo>
                      <a:pt x="1114901" y="383738"/>
                      <a:pt x="676751" y="494228"/>
                      <a:pt x="421481" y="598051"/>
                    </a:cubicBezTo>
                    <a:cubicBezTo>
                      <a:pt x="393859" y="609481"/>
                      <a:pt x="368141" y="619958"/>
                      <a:pt x="343376" y="631388"/>
                    </a:cubicBezTo>
                    <a:cubicBezTo>
                      <a:pt x="999649" y="316111"/>
                      <a:pt x="1713071" y="305633"/>
                      <a:pt x="1721644" y="305633"/>
                    </a:cubicBezTo>
                    <a:cubicBezTo>
                      <a:pt x="1724501" y="305633"/>
                      <a:pt x="1726406" y="303728"/>
                      <a:pt x="1726406" y="300871"/>
                    </a:cubicBezTo>
                    <a:cubicBezTo>
                      <a:pt x="1726406" y="298013"/>
                      <a:pt x="1724501" y="296108"/>
                      <a:pt x="1721644" y="296108"/>
                    </a:cubicBezTo>
                    <a:cubicBezTo>
                      <a:pt x="1713071" y="296108"/>
                      <a:pt x="1027271" y="306586"/>
                      <a:pt x="381476" y="603766"/>
                    </a:cubicBezTo>
                    <a:cubicBezTo>
                      <a:pt x="404336" y="591383"/>
                      <a:pt x="429101" y="579001"/>
                      <a:pt x="454819" y="566618"/>
                    </a:cubicBezTo>
                    <a:cubicBezTo>
                      <a:pt x="708184" y="443746"/>
                      <a:pt x="1073944" y="298013"/>
                      <a:pt x="1654016" y="252293"/>
                    </a:cubicBezTo>
                    <a:cubicBezTo>
                      <a:pt x="1664494" y="251341"/>
                      <a:pt x="1672114" y="242768"/>
                      <a:pt x="1671161" y="232291"/>
                    </a:cubicBezTo>
                    <a:cubicBezTo>
                      <a:pt x="1670209" y="221813"/>
                      <a:pt x="1660684" y="214193"/>
                      <a:pt x="1650206" y="214193"/>
                    </a:cubicBezTo>
                    <a:cubicBezTo>
                      <a:pt x="1062514" y="259913"/>
                      <a:pt x="691991" y="407551"/>
                      <a:pt x="435769" y="532328"/>
                    </a:cubicBezTo>
                    <a:cubicBezTo>
                      <a:pt x="284321" y="605671"/>
                      <a:pt x="174784" y="676156"/>
                      <a:pt x="104299" y="725686"/>
                    </a:cubicBezTo>
                    <a:cubicBezTo>
                      <a:pt x="620554" y="206573"/>
                      <a:pt x="1420654" y="19883"/>
                      <a:pt x="1428274" y="17026"/>
                    </a:cubicBezTo>
                    <a:cubicBezTo>
                      <a:pt x="1431131" y="16073"/>
                      <a:pt x="1432084" y="13216"/>
                      <a:pt x="1431131" y="10358"/>
                    </a:cubicBezTo>
                    <a:cubicBezTo>
                      <a:pt x="1430179" y="7501"/>
                      <a:pt x="1427321" y="6548"/>
                      <a:pt x="1424464" y="7501"/>
                    </a:cubicBezTo>
                    <a:cubicBezTo>
                      <a:pt x="1415891" y="11311"/>
                      <a:pt x="573881" y="207526"/>
                      <a:pt x="57626" y="759023"/>
                    </a:cubicBezTo>
                    <a:cubicBezTo>
                      <a:pt x="27146" y="782836"/>
                      <a:pt x="10954" y="797123"/>
                      <a:pt x="9049" y="799028"/>
                    </a:cubicBezTo>
                    <a:lnTo>
                      <a:pt x="21431" y="812363"/>
                    </a:lnTo>
                    <a:cubicBezTo>
                      <a:pt x="12859" y="819031"/>
                      <a:pt x="8096" y="822841"/>
                      <a:pt x="7144" y="823793"/>
                    </a:cubicBezTo>
                    <a:lnTo>
                      <a:pt x="31909" y="852368"/>
                    </a:lnTo>
                    <a:cubicBezTo>
                      <a:pt x="32861" y="851416"/>
                      <a:pt x="126206" y="772358"/>
                      <a:pt x="327184" y="679013"/>
                    </a:cubicBezTo>
                    <a:cubicBezTo>
                      <a:pt x="328136" y="680918"/>
                      <a:pt x="329089" y="681871"/>
                      <a:pt x="330994" y="681871"/>
                    </a:cubicBezTo>
                    <a:cubicBezTo>
                      <a:pt x="331946" y="681871"/>
                      <a:pt x="332899" y="681871"/>
                      <a:pt x="332899" y="681871"/>
                    </a:cubicBezTo>
                    <a:cubicBezTo>
                      <a:pt x="986314" y="414218"/>
                      <a:pt x="1797844" y="472321"/>
                      <a:pt x="1805464" y="472321"/>
                    </a:cubicBezTo>
                    <a:cubicBezTo>
                      <a:pt x="1808321" y="472321"/>
                      <a:pt x="1810226" y="470416"/>
                      <a:pt x="1810226" y="467558"/>
                    </a:cubicBezTo>
                    <a:cubicBezTo>
                      <a:pt x="1811179" y="465653"/>
                      <a:pt x="1808321" y="463748"/>
                      <a:pt x="1806416" y="463748"/>
                    </a:cubicBezTo>
                    <a:close/>
                  </a:path>
                </a:pathLst>
              </a:custGeom>
              <a:solidFill>
                <a:srgbClr val="F9F8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55" name="Freeform: Shape 24">
                <a:extLst>
                  <a:ext uri="{FF2B5EF4-FFF2-40B4-BE49-F238E27FC236}">
                    <a16:creationId xmlns="" xmlns:a16="http://schemas.microsoft.com/office/drawing/2014/main" id="{8737FD10-F3A4-FEF8-C2CE-8C4BC7C0556D}"/>
                  </a:ext>
                </a:extLst>
              </p:cNvPr>
              <p:cNvSpPr/>
              <p:nvPr/>
            </p:nvSpPr>
            <p:spPr>
              <a:xfrm>
                <a:off x="4297199" y="2767117"/>
                <a:ext cx="1809750" cy="942975"/>
              </a:xfrm>
              <a:custGeom>
                <a:avLst/>
                <a:gdLst>
                  <a:gd name="connsiteX0" fmla="*/ 1811179 w 1809750"/>
                  <a:gd name="connsiteY0" fmla="*/ 915250 h 942975"/>
                  <a:gd name="connsiteX1" fmla="*/ 1796891 w 1809750"/>
                  <a:gd name="connsiteY1" fmla="*/ 903820 h 942975"/>
                  <a:gd name="connsiteX2" fmla="*/ 1809274 w 1809750"/>
                  <a:gd name="connsiteY2" fmla="*/ 890485 h 942975"/>
                  <a:gd name="connsiteX3" fmla="*/ 1779746 w 1809750"/>
                  <a:gd name="connsiteY3" fmla="*/ 865720 h 942975"/>
                  <a:gd name="connsiteX4" fmla="*/ 451009 w 1809750"/>
                  <a:gd name="connsiteY4" fmla="*/ 7517 h 942975"/>
                  <a:gd name="connsiteX5" fmla="*/ 444341 w 1809750"/>
                  <a:gd name="connsiteY5" fmla="*/ 9422 h 942975"/>
                  <a:gd name="connsiteX6" fmla="*/ 446246 w 1809750"/>
                  <a:gd name="connsiteY6" fmla="*/ 16090 h 942975"/>
                  <a:gd name="connsiteX7" fmla="*/ 1745456 w 1809750"/>
                  <a:gd name="connsiteY7" fmla="*/ 839050 h 942975"/>
                  <a:gd name="connsiteX8" fmla="*/ 1381601 w 1809750"/>
                  <a:gd name="connsiteY8" fmla="*/ 621880 h 942975"/>
                  <a:gd name="connsiteX9" fmla="*/ 168116 w 1809750"/>
                  <a:gd name="connsiteY9" fmla="*/ 304697 h 942975"/>
                  <a:gd name="connsiteX10" fmla="*/ 147161 w 1809750"/>
                  <a:gd name="connsiteY10" fmla="*/ 322795 h 942975"/>
                  <a:gd name="connsiteX11" fmla="*/ 164306 w 1809750"/>
                  <a:gd name="connsiteY11" fmla="*/ 342797 h 942975"/>
                  <a:gd name="connsiteX12" fmla="*/ 1363504 w 1809750"/>
                  <a:gd name="connsiteY12" fmla="*/ 657122 h 942975"/>
                  <a:gd name="connsiteX13" fmla="*/ 1436846 w 1809750"/>
                  <a:gd name="connsiteY13" fmla="*/ 694270 h 942975"/>
                  <a:gd name="connsiteX14" fmla="*/ 97631 w 1809750"/>
                  <a:gd name="connsiteY14" fmla="*/ 385660 h 942975"/>
                  <a:gd name="connsiteX15" fmla="*/ 92869 w 1809750"/>
                  <a:gd name="connsiteY15" fmla="*/ 390422 h 942975"/>
                  <a:gd name="connsiteX16" fmla="*/ 97631 w 1809750"/>
                  <a:gd name="connsiteY16" fmla="*/ 395185 h 942975"/>
                  <a:gd name="connsiteX17" fmla="*/ 1475899 w 1809750"/>
                  <a:gd name="connsiteY17" fmla="*/ 720940 h 942975"/>
                  <a:gd name="connsiteX18" fmla="*/ 1397794 w 1809750"/>
                  <a:gd name="connsiteY18" fmla="*/ 687602 h 942975"/>
                  <a:gd name="connsiteX19" fmla="*/ 70009 w 1809750"/>
                  <a:gd name="connsiteY19" fmla="*/ 446620 h 942975"/>
                  <a:gd name="connsiteX20" fmla="*/ 50006 w 1809750"/>
                  <a:gd name="connsiteY20" fmla="*/ 464717 h 942975"/>
                  <a:gd name="connsiteX21" fmla="*/ 68104 w 1809750"/>
                  <a:gd name="connsiteY21" fmla="*/ 484720 h 942975"/>
                  <a:gd name="connsiteX22" fmla="*/ 1381601 w 1809750"/>
                  <a:gd name="connsiteY22" fmla="*/ 721892 h 942975"/>
                  <a:gd name="connsiteX23" fmla="*/ 1395889 w 1809750"/>
                  <a:gd name="connsiteY23" fmla="*/ 727607 h 942975"/>
                  <a:gd name="connsiteX24" fmla="*/ 11906 w 1809750"/>
                  <a:gd name="connsiteY24" fmla="*/ 554252 h 942975"/>
                  <a:gd name="connsiteX25" fmla="*/ 7144 w 1809750"/>
                  <a:gd name="connsiteY25" fmla="*/ 559015 h 942975"/>
                  <a:gd name="connsiteX26" fmla="*/ 11906 w 1809750"/>
                  <a:gd name="connsiteY26" fmla="*/ 563777 h 942975"/>
                  <a:gd name="connsiteX27" fmla="*/ 1484471 w 1809750"/>
                  <a:gd name="connsiteY27" fmla="*/ 773327 h 942975"/>
                  <a:gd name="connsiteX28" fmla="*/ 1486376 w 1809750"/>
                  <a:gd name="connsiteY28" fmla="*/ 773327 h 942975"/>
                  <a:gd name="connsiteX29" fmla="*/ 1490186 w 1809750"/>
                  <a:gd name="connsiteY29" fmla="*/ 770470 h 942975"/>
                  <a:gd name="connsiteX30" fmla="*/ 1785461 w 1809750"/>
                  <a:gd name="connsiteY30" fmla="*/ 943825 h 942975"/>
                  <a:gd name="connsiteX31" fmla="*/ 1811179 w 1809750"/>
                  <a:gd name="connsiteY31" fmla="*/ 915250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942975">
                    <a:moveTo>
                      <a:pt x="1811179" y="915250"/>
                    </a:moveTo>
                    <a:cubicBezTo>
                      <a:pt x="1810226" y="914297"/>
                      <a:pt x="1805464" y="910487"/>
                      <a:pt x="1796891" y="903820"/>
                    </a:cubicBezTo>
                    <a:lnTo>
                      <a:pt x="1809274" y="890485"/>
                    </a:lnTo>
                    <a:cubicBezTo>
                      <a:pt x="1807369" y="889532"/>
                      <a:pt x="1797844" y="880007"/>
                      <a:pt x="1779746" y="865720"/>
                    </a:cubicBezTo>
                    <a:cubicBezTo>
                      <a:pt x="1303496" y="268502"/>
                      <a:pt x="459581" y="12280"/>
                      <a:pt x="451009" y="7517"/>
                    </a:cubicBezTo>
                    <a:cubicBezTo>
                      <a:pt x="448151" y="6565"/>
                      <a:pt x="446246" y="7517"/>
                      <a:pt x="444341" y="9422"/>
                    </a:cubicBezTo>
                    <a:cubicBezTo>
                      <a:pt x="443389" y="11327"/>
                      <a:pt x="444341" y="14185"/>
                      <a:pt x="446246" y="16090"/>
                    </a:cubicBezTo>
                    <a:cubicBezTo>
                      <a:pt x="453866" y="19900"/>
                      <a:pt x="1267301" y="266597"/>
                      <a:pt x="1745456" y="839050"/>
                    </a:cubicBezTo>
                    <a:cubicBezTo>
                      <a:pt x="1678781" y="789520"/>
                      <a:pt x="1558766" y="707605"/>
                      <a:pt x="1381601" y="621880"/>
                    </a:cubicBezTo>
                    <a:cubicBezTo>
                      <a:pt x="1126331" y="498055"/>
                      <a:pt x="754856" y="350417"/>
                      <a:pt x="168116" y="304697"/>
                    </a:cubicBezTo>
                    <a:cubicBezTo>
                      <a:pt x="157639" y="303745"/>
                      <a:pt x="148114" y="311365"/>
                      <a:pt x="147161" y="322795"/>
                    </a:cubicBezTo>
                    <a:cubicBezTo>
                      <a:pt x="146209" y="333272"/>
                      <a:pt x="153829" y="341845"/>
                      <a:pt x="164306" y="342797"/>
                    </a:cubicBezTo>
                    <a:cubicBezTo>
                      <a:pt x="744379" y="388517"/>
                      <a:pt x="1110139" y="534250"/>
                      <a:pt x="1363504" y="657122"/>
                    </a:cubicBezTo>
                    <a:cubicBezTo>
                      <a:pt x="1389221" y="669505"/>
                      <a:pt x="1413986" y="681887"/>
                      <a:pt x="1436846" y="694270"/>
                    </a:cubicBezTo>
                    <a:cubicBezTo>
                      <a:pt x="791051" y="396137"/>
                      <a:pt x="105251" y="385660"/>
                      <a:pt x="97631" y="385660"/>
                    </a:cubicBezTo>
                    <a:cubicBezTo>
                      <a:pt x="94774" y="385660"/>
                      <a:pt x="92869" y="387565"/>
                      <a:pt x="92869" y="390422"/>
                    </a:cubicBezTo>
                    <a:cubicBezTo>
                      <a:pt x="92869" y="393280"/>
                      <a:pt x="94774" y="395185"/>
                      <a:pt x="97631" y="395185"/>
                    </a:cubicBezTo>
                    <a:cubicBezTo>
                      <a:pt x="106204" y="395185"/>
                      <a:pt x="819626" y="405662"/>
                      <a:pt x="1475899" y="720940"/>
                    </a:cubicBezTo>
                    <a:cubicBezTo>
                      <a:pt x="1451134" y="710462"/>
                      <a:pt x="1425416" y="699032"/>
                      <a:pt x="1397794" y="687602"/>
                    </a:cubicBezTo>
                    <a:cubicBezTo>
                      <a:pt x="1141571" y="582827"/>
                      <a:pt x="704374" y="473290"/>
                      <a:pt x="70009" y="446620"/>
                    </a:cubicBezTo>
                    <a:cubicBezTo>
                      <a:pt x="59531" y="446620"/>
                      <a:pt x="50959" y="454240"/>
                      <a:pt x="50006" y="464717"/>
                    </a:cubicBezTo>
                    <a:cubicBezTo>
                      <a:pt x="50006" y="475195"/>
                      <a:pt x="57626" y="483767"/>
                      <a:pt x="68104" y="484720"/>
                    </a:cubicBezTo>
                    <a:cubicBezTo>
                      <a:pt x="695801" y="511390"/>
                      <a:pt x="1128236" y="619975"/>
                      <a:pt x="1381601" y="721892"/>
                    </a:cubicBezTo>
                    <a:cubicBezTo>
                      <a:pt x="1386364" y="723797"/>
                      <a:pt x="1391126" y="725702"/>
                      <a:pt x="1395889" y="727607"/>
                    </a:cubicBezTo>
                    <a:cubicBezTo>
                      <a:pt x="758666" y="501865"/>
                      <a:pt x="19526" y="554252"/>
                      <a:pt x="11906" y="554252"/>
                    </a:cubicBezTo>
                    <a:cubicBezTo>
                      <a:pt x="9049" y="554252"/>
                      <a:pt x="7144" y="556157"/>
                      <a:pt x="7144" y="559015"/>
                    </a:cubicBezTo>
                    <a:cubicBezTo>
                      <a:pt x="7144" y="561872"/>
                      <a:pt x="9049" y="563777"/>
                      <a:pt x="11906" y="563777"/>
                    </a:cubicBezTo>
                    <a:cubicBezTo>
                      <a:pt x="20479" y="563777"/>
                      <a:pt x="831056" y="505675"/>
                      <a:pt x="1484471" y="773327"/>
                    </a:cubicBezTo>
                    <a:cubicBezTo>
                      <a:pt x="1485424" y="773327"/>
                      <a:pt x="1486376" y="773327"/>
                      <a:pt x="1486376" y="773327"/>
                    </a:cubicBezTo>
                    <a:cubicBezTo>
                      <a:pt x="1488281" y="773327"/>
                      <a:pt x="1489234" y="772375"/>
                      <a:pt x="1490186" y="770470"/>
                    </a:cubicBezTo>
                    <a:cubicBezTo>
                      <a:pt x="1690211" y="863815"/>
                      <a:pt x="1783556" y="942872"/>
                      <a:pt x="1785461" y="943825"/>
                    </a:cubicBezTo>
                    <a:lnTo>
                      <a:pt x="1811179" y="915250"/>
                    </a:lnTo>
                    <a:close/>
                  </a:path>
                </a:pathLst>
              </a:custGeom>
              <a:solidFill>
                <a:srgbClr val="F9F8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64" name="Группа 63"/>
          <p:cNvGrpSpPr/>
          <p:nvPr/>
        </p:nvGrpSpPr>
        <p:grpSpPr>
          <a:xfrm>
            <a:off x="170865" y="6152657"/>
            <a:ext cx="701031" cy="701031"/>
            <a:chOff x="175259" y="915278"/>
            <a:chExt cx="701031" cy="701031"/>
          </a:xfrm>
        </p:grpSpPr>
        <p:sp>
          <p:nvSpPr>
            <p:cNvPr id="65" name="Donut 59">
              <a:extLst>
                <a:ext uri="{FF2B5EF4-FFF2-40B4-BE49-F238E27FC236}">
                  <a16:creationId xmlns="" xmlns:a16="http://schemas.microsoft.com/office/drawing/2014/main" id="{02A033C8-36E5-B41D-2488-3253FDA80284}"/>
                </a:ext>
              </a:extLst>
            </p:cNvPr>
            <p:cNvSpPr/>
            <p:nvPr/>
          </p:nvSpPr>
          <p:spPr>
            <a:xfrm>
              <a:off x="175259" y="915278"/>
              <a:ext cx="701031" cy="701031"/>
            </a:xfrm>
            <a:prstGeom prst="donut">
              <a:avLst>
                <a:gd name="adj" fmla="val 87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66" name="Group 20">
              <a:extLst>
                <a:ext uri="{FF2B5EF4-FFF2-40B4-BE49-F238E27FC236}">
                  <a16:creationId xmlns="" xmlns:a16="http://schemas.microsoft.com/office/drawing/2014/main" id="{7A5F63DD-EA62-AE7F-8DA1-956639180A83}"/>
                </a:ext>
              </a:extLst>
            </p:cNvPr>
            <p:cNvGrpSpPr/>
            <p:nvPr/>
          </p:nvGrpSpPr>
          <p:grpSpPr>
            <a:xfrm>
              <a:off x="227797" y="1081540"/>
              <a:ext cx="595955" cy="341348"/>
              <a:chOff x="3960971" y="2767117"/>
              <a:chExt cx="4267200" cy="1321489"/>
            </a:xfrm>
          </p:grpSpPr>
          <p:sp>
            <p:nvSpPr>
              <p:cNvPr id="67" name="Freeform: Shape 21">
                <a:extLst>
                  <a:ext uri="{FF2B5EF4-FFF2-40B4-BE49-F238E27FC236}">
                    <a16:creationId xmlns="" xmlns:a16="http://schemas.microsoft.com/office/drawing/2014/main" id="{19C81610-9966-7534-A819-97E6EF178E90}"/>
                  </a:ext>
                </a:extLst>
              </p:cNvPr>
              <p:cNvSpPr/>
              <p:nvPr/>
            </p:nvSpPr>
            <p:spPr>
              <a:xfrm>
                <a:off x="4049554" y="3359523"/>
                <a:ext cx="4086224" cy="657225"/>
              </a:xfrm>
              <a:custGeom>
                <a:avLst/>
                <a:gdLst>
                  <a:gd name="connsiteX0" fmla="*/ 3881914 w 4086225"/>
                  <a:gd name="connsiteY0" fmla="*/ 86622 h 657225"/>
                  <a:gd name="connsiteX1" fmla="*/ 2049304 w 4086225"/>
                  <a:gd name="connsiteY1" fmla="*/ 319032 h 657225"/>
                  <a:gd name="connsiteX2" fmla="*/ 2049304 w 4086225"/>
                  <a:gd name="connsiteY2" fmla="*/ 313317 h 657225"/>
                  <a:gd name="connsiteX3" fmla="*/ 210979 w 4086225"/>
                  <a:gd name="connsiteY3" fmla="*/ 78050 h 657225"/>
                  <a:gd name="connsiteX4" fmla="*/ 7144 w 4086225"/>
                  <a:gd name="connsiteY4" fmla="*/ 603830 h 657225"/>
                  <a:gd name="connsiteX5" fmla="*/ 1779746 w 4086225"/>
                  <a:gd name="connsiteY5" fmla="*/ 375230 h 657225"/>
                  <a:gd name="connsiteX6" fmla="*/ 2043589 w 4086225"/>
                  <a:gd name="connsiteY6" fmla="*/ 643835 h 657225"/>
                  <a:gd name="connsiteX7" fmla="*/ 2043589 w 4086225"/>
                  <a:gd name="connsiteY7" fmla="*/ 652407 h 657225"/>
                  <a:gd name="connsiteX8" fmla="*/ 2312194 w 4086225"/>
                  <a:gd name="connsiteY8" fmla="*/ 383802 h 657225"/>
                  <a:gd name="connsiteX9" fmla="*/ 4084796 w 4086225"/>
                  <a:gd name="connsiteY9" fmla="*/ 612402 h 657225"/>
                  <a:gd name="connsiteX10" fmla="*/ 3881914 w 4086225"/>
                  <a:gd name="connsiteY10" fmla="*/ 8662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86225" h="657225">
                    <a:moveTo>
                      <a:pt x="3881914" y="86622"/>
                    </a:moveTo>
                    <a:cubicBezTo>
                      <a:pt x="3555206" y="-1960"/>
                      <a:pt x="2711291" y="-80065"/>
                      <a:pt x="2049304" y="319032"/>
                    </a:cubicBezTo>
                    <a:lnTo>
                      <a:pt x="2049304" y="313317"/>
                    </a:lnTo>
                    <a:cubicBezTo>
                      <a:pt x="1385411" y="-88638"/>
                      <a:pt x="538639" y="-9580"/>
                      <a:pt x="210979" y="78050"/>
                    </a:cubicBezTo>
                    <a:cubicBezTo>
                      <a:pt x="210979" y="78050"/>
                      <a:pt x="17621" y="294267"/>
                      <a:pt x="7144" y="603830"/>
                    </a:cubicBezTo>
                    <a:lnTo>
                      <a:pt x="1779746" y="375230"/>
                    </a:lnTo>
                    <a:cubicBezTo>
                      <a:pt x="1779746" y="521915"/>
                      <a:pt x="1897856" y="640977"/>
                      <a:pt x="2043589" y="643835"/>
                    </a:cubicBezTo>
                    <a:lnTo>
                      <a:pt x="2043589" y="652407"/>
                    </a:lnTo>
                    <a:cubicBezTo>
                      <a:pt x="2192179" y="652407"/>
                      <a:pt x="2312194" y="532392"/>
                      <a:pt x="2312194" y="383802"/>
                    </a:cubicBezTo>
                    <a:lnTo>
                      <a:pt x="4084796" y="612402"/>
                    </a:lnTo>
                    <a:cubicBezTo>
                      <a:pt x="4076224" y="302840"/>
                      <a:pt x="3881914" y="86622"/>
                      <a:pt x="3881914" y="86622"/>
                    </a:cubicBezTo>
                    <a:close/>
                  </a:path>
                </a:pathLst>
              </a:custGeom>
              <a:solidFill>
                <a:srgbClr val="F9F8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68" name="Freeform: Shape 22">
                <a:extLst>
                  <a:ext uri="{FF2B5EF4-FFF2-40B4-BE49-F238E27FC236}">
                    <a16:creationId xmlns="" xmlns:a16="http://schemas.microsoft.com/office/drawing/2014/main" id="{193E72B5-ADE5-87C9-E781-EE23CA929E18}"/>
                  </a:ext>
                </a:extLst>
              </p:cNvPr>
              <p:cNvSpPr/>
              <p:nvPr/>
            </p:nvSpPr>
            <p:spPr>
              <a:xfrm>
                <a:off x="3960971" y="3698081"/>
                <a:ext cx="4267200" cy="390525"/>
              </a:xfrm>
              <a:custGeom>
                <a:avLst/>
                <a:gdLst>
                  <a:gd name="connsiteX0" fmla="*/ 2127409 w 4267200"/>
                  <a:gd name="connsiteY0" fmla="*/ 389096 h 390525"/>
                  <a:gd name="connsiteX1" fmla="*/ 1806416 w 4267200"/>
                  <a:gd name="connsiteY1" fmla="*/ 120491 h 390525"/>
                  <a:gd name="connsiteX2" fmla="*/ 51911 w 4267200"/>
                  <a:gd name="connsiteY2" fmla="*/ 330041 h 390525"/>
                  <a:gd name="connsiteX3" fmla="*/ 7144 w 4267200"/>
                  <a:gd name="connsiteY3" fmla="*/ 294799 h 390525"/>
                  <a:gd name="connsiteX4" fmla="*/ 7144 w 4267200"/>
                  <a:gd name="connsiteY4" fmla="*/ 251936 h 390525"/>
                  <a:gd name="connsiteX5" fmla="*/ 51911 w 4267200"/>
                  <a:gd name="connsiteY5" fmla="*/ 216694 h 390525"/>
                  <a:gd name="connsiteX6" fmla="*/ 1859756 w 4267200"/>
                  <a:gd name="connsiteY6" fmla="*/ 7144 h 390525"/>
                  <a:gd name="connsiteX7" fmla="*/ 1915954 w 4267200"/>
                  <a:gd name="connsiteY7" fmla="*/ 65246 h 390525"/>
                  <a:gd name="connsiteX8" fmla="*/ 2127409 w 4267200"/>
                  <a:gd name="connsiteY8" fmla="*/ 275749 h 390525"/>
                  <a:gd name="connsiteX9" fmla="*/ 2338864 w 4267200"/>
                  <a:gd name="connsiteY9" fmla="*/ 65246 h 390525"/>
                  <a:gd name="connsiteX10" fmla="*/ 2395061 w 4267200"/>
                  <a:gd name="connsiteY10" fmla="*/ 7144 h 390525"/>
                  <a:gd name="connsiteX11" fmla="*/ 4231482 w 4267200"/>
                  <a:gd name="connsiteY11" fmla="*/ 216694 h 390525"/>
                  <a:gd name="connsiteX12" fmla="*/ 4266724 w 4267200"/>
                  <a:gd name="connsiteY12" fmla="*/ 251936 h 390525"/>
                  <a:gd name="connsiteX13" fmla="*/ 4266724 w 4267200"/>
                  <a:gd name="connsiteY13" fmla="*/ 294799 h 390525"/>
                  <a:gd name="connsiteX14" fmla="*/ 4231482 w 4267200"/>
                  <a:gd name="connsiteY14" fmla="*/ 330041 h 390525"/>
                  <a:gd name="connsiteX15" fmla="*/ 2448401 w 4267200"/>
                  <a:gd name="connsiteY15" fmla="*/ 120491 h 390525"/>
                  <a:gd name="connsiteX16" fmla="*/ 2127409 w 4267200"/>
                  <a:gd name="connsiteY16" fmla="*/ 389096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67200" h="390525">
                    <a:moveTo>
                      <a:pt x="2127409" y="389096"/>
                    </a:moveTo>
                    <a:cubicBezTo>
                      <a:pt x="1967389" y="389096"/>
                      <a:pt x="1834039" y="272891"/>
                      <a:pt x="1806416" y="120491"/>
                    </a:cubicBezTo>
                    <a:lnTo>
                      <a:pt x="51911" y="330041"/>
                    </a:lnTo>
                    <a:cubicBezTo>
                      <a:pt x="31909" y="330041"/>
                      <a:pt x="7144" y="313849"/>
                      <a:pt x="7144" y="294799"/>
                    </a:cubicBezTo>
                    <a:lnTo>
                      <a:pt x="7144" y="251936"/>
                    </a:lnTo>
                    <a:cubicBezTo>
                      <a:pt x="7144" y="231934"/>
                      <a:pt x="32861" y="216694"/>
                      <a:pt x="51911" y="216694"/>
                    </a:cubicBezTo>
                    <a:lnTo>
                      <a:pt x="1859756" y="7144"/>
                    </a:lnTo>
                    <a:cubicBezTo>
                      <a:pt x="1891189" y="7144"/>
                      <a:pt x="1915954" y="32861"/>
                      <a:pt x="1915954" y="65246"/>
                    </a:cubicBezTo>
                    <a:cubicBezTo>
                      <a:pt x="1915954" y="181451"/>
                      <a:pt x="2011204" y="275749"/>
                      <a:pt x="2127409" y="275749"/>
                    </a:cubicBezTo>
                    <a:cubicBezTo>
                      <a:pt x="2243614" y="275749"/>
                      <a:pt x="2338864" y="181451"/>
                      <a:pt x="2338864" y="65246"/>
                    </a:cubicBezTo>
                    <a:cubicBezTo>
                      <a:pt x="2338864" y="33814"/>
                      <a:pt x="2363629" y="7144"/>
                      <a:pt x="2395061" y="7144"/>
                    </a:cubicBezTo>
                    <a:lnTo>
                      <a:pt x="4231482" y="216694"/>
                    </a:lnTo>
                    <a:cubicBezTo>
                      <a:pt x="4251484" y="216694"/>
                      <a:pt x="4266724" y="232886"/>
                      <a:pt x="4266724" y="251936"/>
                    </a:cubicBezTo>
                    <a:lnTo>
                      <a:pt x="4266724" y="294799"/>
                    </a:lnTo>
                    <a:cubicBezTo>
                      <a:pt x="4266724" y="314801"/>
                      <a:pt x="4250532" y="330041"/>
                      <a:pt x="4231482" y="330041"/>
                    </a:cubicBezTo>
                    <a:lnTo>
                      <a:pt x="2448401" y="120491"/>
                    </a:lnTo>
                    <a:cubicBezTo>
                      <a:pt x="2420779" y="272891"/>
                      <a:pt x="2287429" y="389096"/>
                      <a:pt x="2127409" y="38909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  <p:sp>
            <p:nvSpPr>
              <p:cNvPr id="69" name="Freeform: Shape 23">
                <a:extLst>
                  <a:ext uri="{FF2B5EF4-FFF2-40B4-BE49-F238E27FC236}">
                    <a16:creationId xmlns="" xmlns:a16="http://schemas.microsoft.com/office/drawing/2014/main" id="{7FBDDC04-FC13-228C-CD7C-607F2A300319}"/>
                  </a:ext>
                </a:extLst>
              </p:cNvPr>
              <p:cNvSpPr/>
              <p:nvPr/>
            </p:nvSpPr>
            <p:spPr>
              <a:xfrm>
                <a:off x="6068849" y="2857621"/>
                <a:ext cx="1809750" cy="857250"/>
              </a:xfrm>
              <a:custGeom>
                <a:avLst/>
                <a:gdLst>
                  <a:gd name="connsiteX0" fmla="*/ 1806416 w 1809750"/>
                  <a:gd name="connsiteY0" fmla="*/ 463748 h 857250"/>
                  <a:gd name="connsiteX1" fmla="*/ 423386 w 1809750"/>
                  <a:gd name="connsiteY1" fmla="*/ 638056 h 857250"/>
                  <a:gd name="connsiteX2" fmla="*/ 437674 w 1809750"/>
                  <a:gd name="connsiteY2" fmla="*/ 632341 h 857250"/>
                  <a:gd name="connsiteX3" fmla="*/ 1751171 w 1809750"/>
                  <a:gd name="connsiteY3" fmla="*/ 395168 h 857250"/>
                  <a:gd name="connsiteX4" fmla="*/ 1769269 w 1809750"/>
                  <a:gd name="connsiteY4" fmla="*/ 375166 h 857250"/>
                  <a:gd name="connsiteX5" fmla="*/ 1749266 w 1809750"/>
                  <a:gd name="connsiteY5" fmla="*/ 357068 h 857250"/>
                  <a:gd name="connsiteX6" fmla="*/ 421481 w 1809750"/>
                  <a:gd name="connsiteY6" fmla="*/ 598051 h 857250"/>
                  <a:gd name="connsiteX7" fmla="*/ 343376 w 1809750"/>
                  <a:gd name="connsiteY7" fmla="*/ 631388 h 857250"/>
                  <a:gd name="connsiteX8" fmla="*/ 1721644 w 1809750"/>
                  <a:gd name="connsiteY8" fmla="*/ 305633 h 857250"/>
                  <a:gd name="connsiteX9" fmla="*/ 1726406 w 1809750"/>
                  <a:gd name="connsiteY9" fmla="*/ 300871 h 857250"/>
                  <a:gd name="connsiteX10" fmla="*/ 1721644 w 1809750"/>
                  <a:gd name="connsiteY10" fmla="*/ 296108 h 857250"/>
                  <a:gd name="connsiteX11" fmla="*/ 381476 w 1809750"/>
                  <a:gd name="connsiteY11" fmla="*/ 603766 h 857250"/>
                  <a:gd name="connsiteX12" fmla="*/ 454819 w 1809750"/>
                  <a:gd name="connsiteY12" fmla="*/ 566618 h 857250"/>
                  <a:gd name="connsiteX13" fmla="*/ 1654016 w 1809750"/>
                  <a:gd name="connsiteY13" fmla="*/ 252293 h 857250"/>
                  <a:gd name="connsiteX14" fmla="*/ 1671161 w 1809750"/>
                  <a:gd name="connsiteY14" fmla="*/ 232291 h 857250"/>
                  <a:gd name="connsiteX15" fmla="*/ 1650206 w 1809750"/>
                  <a:gd name="connsiteY15" fmla="*/ 214193 h 857250"/>
                  <a:gd name="connsiteX16" fmla="*/ 435769 w 1809750"/>
                  <a:gd name="connsiteY16" fmla="*/ 532328 h 857250"/>
                  <a:gd name="connsiteX17" fmla="*/ 104299 w 1809750"/>
                  <a:gd name="connsiteY17" fmla="*/ 725686 h 857250"/>
                  <a:gd name="connsiteX18" fmla="*/ 1428274 w 1809750"/>
                  <a:gd name="connsiteY18" fmla="*/ 17026 h 857250"/>
                  <a:gd name="connsiteX19" fmla="*/ 1431131 w 1809750"/>
                  <a:gd name="connsiteY19" fmla="*/ 10358 h 857250"/>
                  <a:gd name="connsiteX20" fmla="*/ 1424464 w 1809750"/>
                  <a:gd name="connsiteY20" fmla="*/ 7501 h 857250"/>
                  <a:gd name="connsiteX21" fmla="*/ 57626 w 1809750"/>
                  <a:gd name="connsiteY21" fmla="*/ 759023 h 857250"/>
                  <a:gd name="connsiteX22" fmla="*/ 9049 w 1809750"/>
                  <a:gd name="connsiteY22" fmla="*/ 799028 h 857250"/>
                  <a:gd name="connsiteX23" fmla="*/ 21431 w 1809750"/>
                  <a:gd name="connsiteY23" fmla="*/ 812363 h 857250"/>
                  <a:gd name="connsiteX24" fmla="*/ 7144 w 1809750"/>
                  <a:gd name="connsiteY24" fmla="*/ 823793 h 857250"/>
                  <a:gd name="connsiteX25" fmla="*/ 31909 w 1809750"/>
                  <a:gd name="connsiteY25" fmla="*/ 852368 h 857250"/>
                  <a:gd name="connsiteX26" fmla="*/ 327184 w 1809750"/>
                  <a:gd name="connsiteY26" fmla="*/ 679013 h 857250"/>
                  <a:gd name="connsiteX27" fmla="*/ 330994 w 1809750"/>
                  <a:gd name="connsiteY27" fmla="*/ 681871 h 857250"/>
                  <a:gd name="connsiteX28" fmla="*/ 332899 w 1809750"/>
                  <a:gd name="connsiteY28" fmla="*/ 681871 h 857250"/>
                  <a:gd name="connsiteX29" fmla="*/ 1805464 w 1809750"/>
                  <a:gd name="connsiteY29" fmla="*/ 472321 h 857250"/>
                  <a:gd name="connsiteX30" fmla="*/ 1810226 w 1809750"/>
                  <a:gd name="connsiteY30" fmla="*/ 467558 h 857250"/>
                  <a:gd name="connsiteX31" fmla="*/ 1806416 w 1809750"/>
                  <a:gd name="connsiteY31" fmla="*/ 463748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857250">
                    <a:moveTo>
                      <a:pt x="1806416" y="463748"/>
                    </a:moveTo>
                    <a:cubicBezTo>
                      <a:pt x="1798796" y="463748"/>
                      <a:pt x="1060609" y="411361"/>
                      <a:pt x="423386" y="638056"/>
                    </a:cubicBezTo>
                    <a:cubicBezTo>
                      <a:pt x="428149" y="636151"/>
                      <a:pt x="432911" y="634246"/>
                      <a:pt x="437674" y="632341"/>
                    </a:cubicBezTo>
                    <a:cubicBezTo>
                      <a:pt x="691039" y="529471"/>
                      <a:pt x="1122521" y="420886"/>
                      <a:pt x="1751171" y="395168"/>
                    </a:cubicBezTo>
                    <a:cubicBezTo>
                      <a:pt x="1761649" y="395168"/>
                      <a:pt x="1770221" y="385643"/>
                      <a:pt x="1769269" y="375166"/>
                    </a:cubicBezTo>
                    <a:cubicBezTo>
                      <a:pt x="1769269" y="364688"/>
                      <a:pt x="1759744" y="356116"/>
                      <a:pt x="1749266" y="357068"/>
                    </a:cubicBezTo>
                    <a:cubicBezTo>
                      <a:pt x="1114901" y="383738"/>
                      <a:pt x="676751" y="494228"/>
                      <a:pt x="421481" y="598051"/>
                    </a:cubicBezTo>
                    <a:cubicBezTo>
                      <a:pt x="393859" y="609481"/>
                      <a:pt x="368141" y="619958"/>
                      <a:pt x="343376" y="631388"/>
                    </a:cubicBezTo>
                    <a:cubicBezTo>
                      <a:pt x="999649" y="316111"/>
                      <a:pt x="1713071" y="305633"/>
                      <a:pt x="1721644" y="305633"/>
                    </a:cubicBezTo>
                    <a:cubicBezTo>
                      <a:pt x="1724501" y="305633"/>
                      <a:pt x="1726406" y="303728"/>
                      <a:pt x="1726406" y="300871"/>
                    </a:cubicBezTo>
                    <a:cubicBezTo>
                      <a:pt x="1726406" y="298013"/>
                      <a:pt x="1724501" y="296108"/>
                      <a:pt x="1721644" y="296108"/>
                    </a:cubicBezTo>
                    <a:cubicBezTo>
                      <a:pt x="1713071" y="296108"/>
                      <a:pt x="1027271" y="306586"/>
                      <a:pt x="381476" y="603766"/>
                    </a:cubicBezTo>
                    <a:cubicBezTo>
                      <a:pt x="404336" y="591383"/>
                      <a:pt x="429101" y="579001"/>
                      <a:pt x="454819" y="566618"/>
                    </a:cubicBezTo>
                    <a:cubicBezTo>
                      <a:pt x="708184" y="443746"/>
                      <a:pt x="1073944" y="298013"/>
                      <a:pt x="1654016" y="252293"/>
                    </a:cubicBezTo>
                    <a:cubicBezTo>
                      <a:pt x="1664494" y="251341"/>
                      <a:pt x="1672114" y="242768"/>
                      <a:pt x="1671161" y="232291"/>
                    </a:cubicBezTo>
                    <a:cubicBezTo>
                      <a:pt x="1670209" y="221813"/>
                      <a:pt x="1660684" y="214193"/>
                      <a:pt x="1650206" y="214193"/>
                    </a:cubicBezTo>
                    <a:cubicBezTo>
                      <a:pt x="1062514" y="259913"/>
                      <a:pt x="691991" y="407551"/>
                      <a:pt x="435769" y="532328"/>
                    </a:cubicBezTo>
                    <a:cubicBezTo>
                      <a:pt x="284321" y="605671"/>
                      <a:pt x="174784" y="676156"/>
                      <a:pt x="104299" y="725686"/>
                    </a:cubicBezTo>
                    <a:cubicBezTo>
                      <a:pt x="620554" y="206573"/>
                      <a:pt x="1420654" y="19883"/>
                      <a:pt x="1428274" y="17026"/>
                    </a:cubicBezTo>
                    <a:cubicBezTo>
                      <a:pt x="1431131" y="16073"/>
                      <a:pt x="1432084" y="13216"/>
                      <a:pt x="1431131" y="10358"/>
                    </a:cubicBezTo>
                    <a:cubicBezTo>
                      <a:pt x="1430179" y="7501"/>
                      <a:pt x="1427321" y="6548"/>
                      <a:pt x="1424464" y="7501"/>
                    </a:cubicBezTo>
                    <a:cubicBezTo>
                      <a:pt x="1415891" y="11311"/>
                      <a:pt x="573881" y="207526"/>
                      <a:pt x="57626" y="759023"/>
                    </a:cubicBezTo>
                    <a:cubicBezTo>
                      <a:pt x="27146" y="782836"/>
                      <a:pt x="10954" y="797123"/>
                      <a:pt x="9049" y="799028"/>
                    </a:cubicBezTo>
                    <a:lnTo>
                      <a:pt x="21431" y="812363"/>
                    </a:lnTo>
                    <a:cubicBezTo>
                      <a:pt x="12859" y="819031"/>
                      <a:pt x="8096" y="822841"/>
                      <a:pt x="7144" y="823793"/>
                    </a:cubicBezTo>
                    <a:lnTo>
                      <a:pt x="31909" y="852368"/>
                    </a:lnTo>
                    <a:cubicBezTo>
                      <a:pt x="32861" y="851416"/>
                      <a:pt x="126206" y="772358"/>
                      <a:pt x="327184" y="679013"/>
                    </a:cubicBezTo>
                    <a:cubicBezTo>
                      <a:pt x="328136" y="680918"/>
                      <a:pt x="329089" y="681871"/>
                      <a:pt x="330994" y="681871"/>
                    </a:cubicBezTo>
                    <a:cubicBezTo>
                      <a:pt x="331946" y="681871"/>
                      <a:pt x="332899" y="681871"/>
                      <a:pt x="332899" y="681871"/>
                    </a:cubicBezTo>
                    <a:cubicBezTo>
                      <a:pt x="986314" y="414218"/>
                      <a:pt x="1797844" y="472321"/>
                      <a:pt x="1805464" y="472321"/>
                    </a:cubicBezTo>
                    <a:cubicBezTo>
                      <a:pt x="1808321" y="472321"/>
                      <a:pt x="1810226" y="470416"/>
                      <a:pt x="1810226" y="467558"/>
                    </a:cubicBezTo>
                    <a:cubicBezTo>
                      <a:pt x="1811179" y="465653"/>
                      <a:pt x="1808321" y="463748"/>
                      <a:pt x="1806416" y="463748"/>
                    </a:cubicBezTo>
                    <a:close/>
                  </a:path>
                </a:pathLst>
              </a:custGeom>
              <a:solidFill>
                <a:srgbClr val="F9F8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70" name="Freeform: Shape 24">
                <a:extLst>
                  <a:ext uri="{FF2B5EF4-FFF2-40B4-BE49-F238E27FC236}">
                    <a16:creationId xmlns="" xmlns:a16="http://schemas.microsoft.com/office/drawing/2014/main" id="{8737FD10-F3A4-FEF8-C2CE-8C4BC7C0556D}"/>
                  </a:ext>
                </a:extLst>
              </p:cNvPr>
              <p:cNvSpPr/>
              <p:nvPr/>
            </p:nvSpPr>
            <p:spPr>
              <a:xfrm>
                <a:off x="4297199" y="2767117"/>
                <a:ext cx="1809750" cy="942975"/>
              </a:xfrm>
              <a:custGeom>
                <a:avLst/>
                <a:gdLst>
                  <a:gd name="connsiteX0" fmla="*/ 1811179 w 1809750"/>
                  <a:gd name="connsiteY0" fmla="*/ 915250 h 942975"/>
                  <a:gd name="connsiteX1" fmla="*/ 1796891 w 1809750"/>
                  <a:gd name="connsiteY1" fmla="*/ 903820 h 942975"/>
                  <a:gd name="connsiteX2" fmla="*/ 1809274 w 1809750"/>
                  <a:gd name="connsiteY2" fmla="*/ 890485 h 942975"/>
                  <a:gd name="connsiteX3" fmla="*/ 1779746 w 1809750"/>
                  <a:gd name="connsiteY3" fmla="*/ 865720 h 942975"/>
                  <a:gd name="connsiteX4" fmla="*/ 451009 w 1809750"/>
                  <a:gd name="connsiteY4" fmla="*/ 7517 h 942975"/>
                  <a:gd name="connsiteX5" fmla="*/ 444341 w 1809750"/>
                  <a:gd name="connsiteY5" fmla="*/ 9422 h 942975"/>
                  <a:gd name="connsiteX6" fmla="*/ 446246 w 1809750"/>
                  <a:gd name="connsiteY6" fmla="*/ 16090 h 942975"/>
                  <a:gd name="connsiteX7" fmla="*/ 1745456 w 1809750"/>
                  <a:gd name="connsiteY7" fmla="*/ 839050 h 942975"/>
                  <a:gd name="connsiteX8" fmla="*/ 1381601 w 1809750"/>
                  <a:gd name="connsiteY8" fmla="*/ 621880 h 942975"/>
                  <a:gd name="connsiteX9" fmla="*/ 168116 w 1809750"/>
                  <a:gd name="connsiteY9" fmla="*/ 304697 h 942975"/>
                  <a:gd name="connsiteX10" fmla="*/ 147161 w 1809750"/>
                  <a:gd name="connsiteY10" fmla="*/ 322795 h 942975"/>
                  <a:gd name="connsiteX11" fmla="*/ 164306 w 1809750"/>
                  <a:gd name="connsiteY11" fmla="*/ 342797 h 942975"/>
                  <a:gd name="connsiteX12" fmla="*/ 1363504 w 1809750"/>
                  <a:gd name="connsiteY12" fmla="*/ 657122 h 942975"/>
                  <a:gd name="connsiteX13" fmla="*/ 1436846 w 1809750"/>
                  <a:gd name="connsiteY13" fmla="*/ 694270 h 942975"/>
                  <a:gd name="connsiteX14" fmla="*/ 97631 w 1809750"/>
                  <a:gd name="connsiteY14" fmla="*/ 385660 h 942975"/>
                  <a:gd name="connsiteX15" fmla="*/ 92869 w 1809750"/>
                  <a:gd name="connsiteY15" fmla="*/ 390422 h 942975"/>
                  <a:gd name="connsiteX16" fmla="*/ 97631 w 1809750"/>
                  <a:gd name="connsiteY16" fmla="*/ 395185 h 942975"/>
                  <a:gd name="connsiteX17" fmla="*/ 1475899 w 1809750"/>
                  <a:gd name="connsiteY17" fmla="*/ 720940 h 942975"/>
                  <a:gd name="connsiteX18" fmla="*/ 1397794 w 1809750"/>
                  <a:gd name="connsiteY18" fmla="*/ 687602 h 942975"/>
                  <a:gd name="connsiteX19" fmla="*/ 70009 w 1809750"/>
                  <a:gd name="connsiteY19" fmla="*/ 446620 h 942975"/>
                  <a:gd name="connsiteX20" fmla="*/ 50006 w 1809750"/>
                  <a:gd name="connsiteY20" fmla="*/ 464717 h 942975"/>
                  <a:gd name="connsiteX21" fmla="*/ 68104 w 1809750"/>
                  <a:gd name="connsiteY21" fmla="*/ 484720 h 942975"/>
                  <a:gd name="connsiteX22" fmla="*/ 1381601 w 1809750"/>
                  <a:gd name="connsiteY22" fmla="*/ 721892 h 942975"/>
                  <a:gd name="connsiteX23" fmla="*/ 1395889 w 1809750"/>
                  <a:gd name="connsiteY23" fmla="*/ 727607 h 942975"/>
                  <a:gd name="connsiteX24" fmla="*/ 11906 w 1809750"/>
                  <a:gd name="connsiteY24" fmla="*/ 554252 h 942975"/>
                  <a:gd name="connsiteX25" fmla="*/ 7144 w 1809750"/>
                  <a:gd name="connsiteY25" fmla="*/ 559015 h 942975"/>
                  <a:gd name="connsiteX26" fmla="*/ 11906 w 1809750"/>
                  <a:gd name="connsiteY26" fmla="*/ 563777 h 942975"/>
                  <a:gd name="connsiteX27" fmla="*/ 1484471 w 1809750"/>
                  <a:gd name="connsiteY27" fmla="*/ 773327 h 942975"/>
                  <a:gd name="connsiteX28" fmla="*/ 1486376 w 1809750"/>
                  <a:gd name="connsiteY28" fmla="*/ 773327 h 942975"/>
                  <a:gd name="connsiteX29" fmla="*/ 1490186 w 1809750"/>
                  <a:gd name="connsiteY29" fmla="*/ 770470 h 942975"/>
                  <a:gd name="connsiteX30" fmla="*/ 1785461 w 1809750"/>
                  <a:gd name="connsiteY30" fmla="*/ 943825 h 942975"/>
                  <a:gd name="connsiteX31" fmla="*/ 1811179 w 1809750"/>
                  <a:gd name="connsiteY31" fmla="*/ 915250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942975">
                    <a:moveTo>
                      <a:pt x="1811179" y="915250"/>
                    </a:moveTo>
                    <a:cubicBezTo>
                      <a:pt x="1810226" y="914297"/>
                      <a:pt x="1805464" y="910487"/>
                      <a:pt x="1796891" y="903820"/>
                    </a:cubicBezTo>
                    <a:lnTo>
                      <a:pt x="1809274" y="890485"/>
                    </a:lnTo>
                    <a:cubicBezTo>
                      <a:pt x="1807369" y="889532"/>
                      <a:pt x="1797844" y="880007"/>
                      <a:pt x="1779746" y="865720"/>
                    </a:cubicBezTo>
                    <a:cubicBezTo>
                      <a:pt x="1303496" y="268502"/>
                      <a:pt x="459581" y="12280"/>
                      <a:pt x="451009" y="7517"/>
                    </a:cubicBezTo>
                    <a:cubicBezTo>
                      <a:pt x="448151" y="6565"/>
                      <a:pt x="446246" y="7517"/>
                      <a:pt x="444341" y="9422"/>
                    </a:cubicBezTo>
                    <a:cubicBezTo>
                      <a:pt x="443389" y="11327"/>
                      <a:pt x="444341" y="14185"/>
                      <a:pt x="446246" y="16090"/>
                    </a:cubicBezTo>
                    <a:cubicBezTo>
                      <a:pt x="453866" y="19900"/>
                      <a:pt x="1267301" y="266597"/>
                      <a:pt x="1745456" y="839050"/>
                    </a:cubicBezTo>
                    <a:cubicBezTo>
                      <a:pt x="1678781" y="789520"/>
                      <a:pt x="1558766" y="707605"/>
                      <a:pt x="1381601" y="621880"/>
                    </a:cubicBezTo>
                    <a:cubicBezTo>
                      <a:pt x="1126331" y="498055"/>
                      <a:pt x="754856" y="350417"/>
                      <a:pt x="168116" y="304697"/>
                    </a:cubicBezTo>
                    <a:cubicBezTo>
                      <a:pt x="157639" y="303745"/>
                      <a:pt x="148114" y="311365"/>
                      <a:pt x="147161" y="322795"/>
                    </a:cubicBezTo>
                    <a:cubicBezTo>
                      <a:pt x="146209" y="333272"/>
                      <a:pt x="153829" y="341845"/>
                      <a:pt x="164306" y="342797"/>
                    </a:cubicBezTo>
                    <a:cubicBezTo>
                      <a:pt x="744379" y="388517"/>
                      <a:pt x="1110139" y="534250"/>
                      <a:pt x="1363504" y="657122"/>
                    </a:cubicBezTo>
                    <a:cubicBezTo>
                      <a:pt x="1389221" y="669505"/>
                      <a:pt x="1413986" y="681887"/>
                      <a:pt x="1436846" y="694270"/>
                    </a:cubicBezTo>
                    <a:cubicBezTo>
                      <a:pt x="791051" y="396137"/>
                      <a:pt x="105251" y="385660"/>
                      <a:pt x="97631" y="385660"/>
                    </a:cubicBezTo>
                    <a:cubicBezTo>
                      <a:pt x="94774" y="385660"/>
                      <a:pt x="92869" y="387565"/>
                      <a:pt x="92869" y="390422"/>
                    </a:cubicBezTo>
                    <a:cubicBezTo>
                      <a:pt x="92869" y="393280"/>
                      <a:pt x="94774" y="395185"/>
                      <a:pt x="97631" y="395185"/>
                    </a:cubicBezTo>
                    <a:cubicBezTo>
                      <a:pt x="106204" y="395185"/>
                      <a:pt x="819626" y="405662"/>
                      <a:pt x="1475899" y="720940"/>
                    </a:cubicBezTo>
                    <a:cubicBezTo>
                      <a:pt x="1451134" y="710462"/>
                      <a:pt x="1425416" y="699032"/>
                      <a:pt x="1397794" y="687602"/>
                    </a:cubicBezTo>
                    <a:cubicBezTo>
                      <a:pt x="1141571" y="582827"/>
                      <a:pt x="704374" y="473290"/>
                      <a:pt x="70009" y="446620"/>
                    </a:cubicBezTo>
                    <a:cubicBezTo>
                      <a:pt x="59531" y="446620"/>
                      <a:pt x="50959" y="454240"/>
                      <a:pt x="50006" y="464717"/>
                    </a:cubicBezTo>
                    <a:cubicBezTo>
                      <a:pt x="50006" y="475195"/>
                      <a:pt x="57626" y="483767"/>
                      <a:pt x="68104" y="484720"/>
                    </a:cubicBezTo>
                    <a:cubicBezTo>
                      <a:pt x="695801" y="511390"/>
                      <a:pt x="1128236" y="619975"/>
                      <a:pt x="1381601" y="721892"/>
                    </a:cubicBezTo>
                    <a:cubicBezTo>
                      <a:pt x="1386364" y="723797"/>
                      <a:pt x="1391126" y="725702"/>
                      <a:pt x="1395889" y="727607"/>
                    </a:cubicBezTo>
                    <a:cubicBezTo>
                      <a:pt x="758666" y="501865"/>
                      <a:pt x="19526" y="554252"/>
                      <a:pt x="11906" y="554252"/>
                    </a:cubicBezTo>
                    <a:cubicBezTo>
                      <a:pt x="9049" y="554252"/>
                      <a:pt x="7144" y="556157"/>
                      <a:pt x="7144" y="559015"/>
                    </a:cubicBezTo>
                    <a:cubicBezTo>
                      <a:pt x="7144" y="561872"/>
                      <a:pt x="9049" y="563777"/>
                      <a:pt x="11906" y="563777"/>
                    </a:cubicBezTo>
                    <a:cubicBezTo>
                      <a:pt x="20479" y="563777"/>
                      <a:pt x="831056" y="505675"/>
                      <a:pt x="1484471" y="773327"/>
                    </a:cubicBezTo>
                    <a:cubicBezTo>
                      <a:pt x="1485424" y="773327"/>
                      <a:pt x="1486376" y="773327"/>
                      <a:pt x="1486376" y="773327"/>
                    </a:cubicBezTo>
                    <a:cubicBezTo>
                      <a:pt x="1488281" y="773327"/>
                      <a:pt x="1489234" y="772375"/>
                      <a:pt x="1490186" y="770470"/>
                    </a:cubicBezTo>
                    <a:cubicBezTo>
                      <a:pt x="1690211" y="863815"/>
                      <a:pt x="1783556" y="942872"/>
                      <a:pt x="1785461" y="943825"/>
                    </a:cubicBezTo>
                    <a:lnTo>
                      <a:pt x="1811179" y="915250"/>
                    </a:lnTo>
                    <a:close/>
                  </a:path>
                </a:pathLst>
              </a:custGeom>
              <a:solidFill>
                <a:srgbClr val="F9F8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3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1" y="6543277"/>
            <a:ext cx="11595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1863306" y="685159"/>
            <a:ext cx="9517209" cy="40318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 </a:t>
            </a:r>
            <a:r>
              <a:rPr lang="ru-RU" altLang="ko-K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разработке учебных пособий и УМК по методике преподавания русского языка, ориентированных на подготовку будущих педагогических работников к формированию функциональной грамотности </a:t>
            </a:r>
            <a:r>
              <a:rPr lang="ru-RU" altLang="ko-K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обучающихся, необходимо учитывать </a:t>
            </a:r>
            <a:r>
              <a:rPr lang="en-US" altLang="ko-K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ko-KR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овременное</a:t>
            </a:r>
            <a:r>
              <a:rPr lang="ru-RU" altLang="ko-K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состояние русского языка и его функционирование в  условиях близкородственного билингвизма.</a:t>
            </a:r>
          </a:p>
        </p:txBody>
      </p:sp>
      <p:sp>
        <p:nvSpPr>
          <p:cNvPr id="119" name="Freeform: Shape 118">
            <a:extLst>
              <a:ext uri="{FF2B5EF4-FFF2-40B4-BE49-F238E27FC236}">
                <a16:creationId xmlns="" xmlns:a16="http://schemas.microsoft.com/office/drawing/2014/main" id="{6ED142D3-29FB-4AB3-80DF-6B614B73C5D2}"/>
              </a:ext>
            </a:extLst>
          </p:cNvPr>
          <p:cNvSpPr/>
          <p:nvPr/>
        </p:nvSpPr>
        <p:spPr>
          <a:xfrm>
            <a:off x="871269" y="86265"/>
            <a:ext cx="10509246" cy="5045360"/>
          </a:xfrm>
          <a:custGeom>
            <a:avLst/>
            <a:gdLst>
              <a:gd name="connsiteX0" fmla="*/ 0 w 11768516"/>
              <a:gd name="connsiteY0" fmla="*/ 0 h 5433944"/>
              <a:gd name="connsiteX1" fmla="*/ 11768516 w 11768516"/>
              <a:gd name="connsiteY1" fmla="*/ 0 h 5433944"/>
              <a:gd name="connsiteX2" fmla="*/ 11768516 w 11768516"/>
              <a:gd name="connsiteY2" fmla="*/ 5433944 h 5433944"/>
              <a:gd name="connsiteX3" fmla="*/ 3711365 w 11768516"/>
              <a:gd name="connsiteY3" fmla="*/ 5433944 h 5433944"/>
              <a:gd name="connsiteX4" fmla="*/ 3711365 w 11768516"/>
              <a:gd name="connsiteY4" fmla="*/ 5233214 h 5433944"/>
              <a:gd name="connsiteX5" fmla="*/ 11567786 w 11768516"/>
              <a:gd name="connsiteY5" fmla="*/ 5233214 h 5433944"/>
              <a:gd name="connsiteX6" fmla="*/ 11567786 w 11768516"/>
              <a:gd name="connsiteY6" fmla="*/ 200730 h 5433944"/>
              <a:gd name="connsiteX7" fmla="*/ 200730 w 11768516"/>
              <a:gd name="connsiteY7" fmla="*/ 200730 h 5433944"/>
              <a:gd name="connsiteX8" fmla="*/ 200730 w 11768516"/>
              <a:gd name="connsiteY8" fmla="*/ 3480926 h 5433944"/>
              <a:gd name="connsiteX9" fmla="*/ 0 w 11768516"/>
              <a:gd name="connsiteY9" fmla="*/ 3480926 h 543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68516" h="5433944">
                <a:moveTo>
                  <a:pt x="0" y="0"/>
                </a:moveTo>
                <a:lnTo>
                  <a:pt x="11768516" y="0"/>
                </a:lnTo>
                <a:lnTo>
                  <a:pt x="11768516" y="5433944"/>
                </a:lnTo>
                <a:lnTo>
                  <a:pt x="3711365" y="5433944"/>
                </a:lnTo>
                <a:lnTo>
                  <a:pt x="3711365" y="5233214"/>
                </a:lnTo>
                <a:lnTo>
                  <a:pt x="11567786" y="5233214"/>
                </a:lnTo>
                <a:lnTo>
                  <a:pt x="11567786" y="200730"/>
                </a:lnTo>
                <a:lnTo>
                  <a:pt x="200730" y="200730"/>
                </a:lnTo>
                <a:lnTo>
                  <a:pt x="200730" y="3480926"/>
                </a:lnTo>
                <a:lnTo>
                  <a:pt x="0" y="34809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31F27109-B9F6-4669-B633-B3038D2645A7}"/>
              </a:ext>
            </a:extLst>
          </p:cNvPr>
          <p:cNvGrpSpPr/>
          <p:nvPr/>
        </p:nvGrpSpPr>
        <p:grpSpPr>
          <a:xfrm>
            <a:off x="580030" y="4595774"/>
            <a:ext cx="5643636" cy="1501887"/>
            <a:chOff x="3960971" y="2767117"/>
            <a:chExt cx="4267200" cy="1321489"/>
          </a:xfrm>
        </p:grpSpPr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222850DF-6339-45A0-9715-5EFBF62D4ECC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09F7AC77-C86D-41F2-941E-BD42FC797410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2B9C10CB-44CB-46F4-8C4A-2BD8013C237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8EB2E6BD-2396-48EF-BEFF-AD7EDF7F8A75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56EE5EE-2C9B-07E7-F6AA-597CA545E238}"/>
              </a:ext>
            </a:extLst>
          </p:cNvPr>
          <p:cNvSpPr txBox="1"/>
          <p:nvPr/>
        </p:nvSpPr>
        <p:spPr>
          <a:xfrm>
            <a:off x="8588330" y="5411760"/>
            <a:ext cx="290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BY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1" y="6543277"/>
            <a:ext cx="11595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1024712" y="-545947"/>
            <a:ext cx="11009137" cy="64940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altLang="ko-KR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ko-K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ko-K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 </a:t>
            </a:r>
            <a:r>
              <a:rPr lang="ru-RU" altLang="ko-K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разработке учебных пособий и УМК по методике преподавания русского языка, ориентированных на подготовку будущих педагогических работников к формированию функциональной грамотности </a:t>
            </a:r>
            <a:r>
              <a:rPr lang="ru-RU" altLang="ko-K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обучающихся, </a:t>
            </a:r>
            <a:r>
              <a:rPr lang="ru-RU" sz="3200" dirty="0">
                <a:solidFill>
                  <a:schemeClr val="bg1"/>
                </a:solidFill>
              </a:rPr>
              <a:t>необходимо использовать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 материалы воспитательного и  идеологического характера с целью формирования у обучающихся чувства патриотизма, гражданственности, уважительного отношения к историческому прошлому страны, п</a:t>
            </a:r>
            <a:r>
              <a:rPr lang="ru-BY" sz="3200" dirty="0">
                <a:solidFill>
                  <a:schemeClr val="bg1"/>
                </a:solidFill>
              </a:rPr>
              <a:t>риобщени</a:t>
            </a:r>
            <a:r>
              <a:rPr lang="ru-RU" sz="3200" dirty="0">
                <a:solidFill>
                  <a:schemeClr val="bg1"/>
                </a:solidFill>
              </a:rPr>
              <a:t>я </a:t>
            </a:r>
            <a:r>
              <a:rPr lang="ru-BY" sz="3200" dirty="0">
                <a:solidFill>
                  <a:schemeClr val="bg1"/>
                </a:solidFill>
              </a:rPr>
              <a:t>к национальному культурному наследию, общечеловеческим ценностям</a:t>
            </a:r>
            <a:r>
              <a:rPr lang="ru-RU" altLang="ko-K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9" name="Freeform: Shape 118">
            <a:extLst>
              <a:ext uri="{FF2B5EF4-FFF2-40B4-BE49-F238E27FC236}">
                <a16:creationId xmlns="" xmlns:a16="http://schemas.microsoft.com/office/drawing/2014/main" id="{6ED142D3-29FB-4AB3-80DF-6B614B73C5D2}"/>
              </a:ext>
            </a:extLst>
          </p:cNvPr>
          <p:cNvSpPr/>
          <p:nvPr/>
        </p:nvSpPr>
        <p:spPr>
          <a:xfrm>
            <a:off x="468311" y="130617"/>
            <a:ext cx="11266318" cy="5847495"/>
          </a:xfrm>
          <a:custGeom>
            <a:avLst/>
            <a:gdLst>
              <a:gd name="connsiteX0" fmla="*/ 0 w 11768516"/>
              <a:gd name="connsiteY0" fmla="*/ 0 h 5433944"/>
              <a:gd name="connsiteX1" fmla="*/ 11768516 w 11768516"/>
              <a:gd name="connsiteY1" fmla="*/ 0 h 5433944"/>
              <a:gd name="connsiteX2" fmla="*/ 11768516 w 11768516"/>
              <a:gd name="connsiteY2" fmla="*/ 5433944 h 5433944"/>
              <a:gd name="connsiteX3" fmla="*/ 3711365 w 11768516"/>
              <a:gd name="connsiteY3" fmla="*/ 5433944 h 5433944"/>
              <a:gd name="connsiteX4" fmla="*/ 3711365 w 11768516"/>
              <a:gd name="connsiteY4" fmla="*/ 5233214 h 5433944"/>
              <a:gd name="connsiteX5" fmla="*/ 11567786 w 11768516"/>
              <a:gd name="connsiteY5" fmla="*/ 5233214 h 5433944"/>
              <a:gd name="connsiteX6" fmla="*/ 11567786 w 11768516"/>
              <a:gd name="connsiteY6" fmla="*/ 200730 h 5433944"/>
              <a:gd name="connsiteX7" fmla="*/ 200730 w 11768516"/>
              <a:gd name="connsiteY7" fmla="*/ 200730 h 5433944"/>
              <a:gd name="connsiteX8" fmla="*/ 200730 w 11768516"/>
              <a:gd name="connsiteY8" fmla="*/ 3480926 h 5433944"/>
              <a:gd name="connsiteX9" fmla="*/ 0 w 11768516"/>
              <a:gd name="connsiteY9" fmla="*/ 3480926 h 543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68516" h="5433944">
                <a:moveTo>
                  <a:pt x="0" y="0"/>
                </a:moveTo>
                <a:lnTo>
                  <a:pt x="11768516" y="0"/>
                </a:lnTo>
                <a:lnTo>
                  <a:pt x="11768516" y="5433944"/>
                </a:lnTo>
                <a:lnTo>
                  <a:pt x="3711365" y="5433944"/>
                </a:lnTo>
                <a:lnTo>
                  <a:pt x="3711365" y="5233214"/>
                </a:lnTo>
                <a:lnTo>
                  <a:pt x="11567786" y="5233214"/>
                </a:lnTo>
                <a:lnTo>
                  <a:pt x="11567786" y="200730"/>
                </a:lnTo>
                <a:lnTo>
                  <a:pt x="200730" y="200730"/>
                </a:lnTo>
                <a:lnTo>
                  <a:pt x="200730" y="3480926"/>
                </a:lnTo>
                <a:lnTo>
                  <a:pt x="0" y="34809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31F27109-B9F6-4669-B633-B3038D2645A7}"/>
              </a:ext>
            </a:extLst>
          </p:cNvPr>
          <p:cNvGrpSpPr/>
          <p:nvPr/>
        </p:nvGrpSpPr>
        <p:grpSpPr>
          <a:xfrm>
            <a:off x="-23722" y="5179889"/>
            <a:ext cx="5643636" cy="1501887"/>
            <a:chOff x="3960971" y="2767117"/>
            <a:chExt cx="4267200" cy="1321489"/>
          </a:xfrm>
        </p:grpSpPr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222850DF-6339-45A0-9715-5EFBF62D4ECC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09F7AC77-C86D-41F2-941E-BD42FC797410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2B9C10CB-44CB-46F4-8C4A-2BD8013C237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8EB2E6BD-2396-48EF-BEFF-AD7EDF7F8A75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56EE5EE-2C9B-07E7-F6AA-597CA545E238}"/>
              </a:ext>
            </a:extLst>
          </p:cNvPr>
          <p:cNvSpPr txBox="1"/>
          <p:nvPr/>
        </p:nvSpPr>
        <p:spPr>
          <a:xfrm>
            <a:off x="8588330" y="5411760"/>
            <a:ext cx="290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BY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204">
            <a:extLst>
              <a:ext uri="{FF2B5EF4-FFF2-40B4-BE49-F238E27FC236}">
                <a16:creationId xmlns="" xmlns:a16="http://schemas.microsoft.com/office/drawing/2014/main" id="{3B352E8D-5E13-4ACD-957C-CBD6DEC272C0}"/>
              </a:ext>
            </a:extLst>
          </p:cNvPr>
          <p:cNvSpPr/>
          <p:nvPr/>
        </p:nvSpPr>
        <p:spPr>
          <a:xfrm>
            <a:off x="1" y="0"/>
            <a:ext cx="61079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4879674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5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 </a:t>
            </a:r>
            <a:r>
              <a:rPr lang="ru-RU" altLang="ko-KR" sz="58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lang="ko-KR" altLang="en-US" sz="5867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2A6FD69-6004-443E-8850-EF987F66691A}"/>
              </a:ext>
            </a:extLst>
          </p:cNvPr>
          <p:cNvGrpSpPr/>
          <p:nvPr/>
        </p:nvGrpSpPr>
        <p:grpSpPr>
          <a:xfrm rot="21046937">
            <a:off x="6024984" y="838015"/>
            <a:ext cx="2712035" cy="2507877"/>
            <a:chOff x="8479089" y="1262387"/>
            <a:chExt cx="6147593" cy="5684813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680488D-F4C7-458A-A8B7-C1ABB828AFC0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7CBEC376-C192-440B-8194-D924B81A8762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D96F61D6-6F30-49E5-8990-D0E2659265B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18BBEF53-0532-4F2C-91D7-EE813E349B75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CD8B9533-017D-48EE-AF7F-853201865C9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6313D5B4-9579-47A0-9542-9059CD05E4CB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2501C042-F033-472E-84C7-596539BF7FC9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67024BD0-81B3-48E7-A4E4-4C6E9D59887C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D559077F-D78F-4F72-B835-721D85D66054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BFA51BDA-9E5F-49BA-AD4C-BCDF4E7A373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24096AA8-9CAE-46CA-86D1-9A824BFCBC18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1E790CA9-0EFA-400F-83F7-79FDEFBB84F9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6937A1C0-6051-48CA-B549-E2F3F15BFD6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50D6C56A-AE6E-4FA7-BF23-EF6390091311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0472A129-81DD-4AF2-A48D-BCDDA10A283E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E125F82E-36F6-4F44-96B8-226BADA4B39D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268031F8-A8E7-4B74-90DC-ADC887AAB31F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2D248612-2468-41E8-BF92-FA96B66737B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C665D374-1CCD-44DC-B722-C9F04CC6C16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C494CE6F-7CE0-49AA-AD4E-A03A8B464825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D8E1949E-7875-4E7A-8F92-6306DAA2D616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8B97B1F9-3F94-47A2-A65F-198ED6D0641D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6A326406-7037-4AA6-B244-9D084044466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7FFD3C0B-7922-4E30-85BF-6456E2BBD1F8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C1388E3-8EE3-4146-9FAD-C9BFC38BCCE9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AE540BA9-525B-42DE-8A9C-A357F4A01CDE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D455889F-53FB-4E73-879B-F2A52C1C306E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7000256E-7023-443F-8B16-BEA62B00ABB3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E74AC44C-B460-4A8E-AB88-4CB7C7DC5D90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8C1D4433-3660-45D1-AEA5-08ABAD0D5BF1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4C6DA44E-DD44-4AE2-AD19-0F0F683F6DD0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B0E57E5B-E396-436E-9CD2-899D1BFC09FD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CBC5FFA5-AB21-4F41-8E5B-44C9C25D624A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95729B65-A9F2-4153-BD37-241D1A423E5C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1D53C9FD-E2C1-4FF8-913C-DFD3580571DC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5C4FCA6C-9149-4035-BDE5-FCDC104DF19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325E19BA-4335-4A76-9097-AE0652209EBB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1A883243-FB40-4F67-86E5-D86305DCE2BF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0009B8F6-6718-4D92-9195-0CEDBEA1327D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330FE00D-6F54-4BB0-A8CB-C1EFE3ED815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ADFB101A-532C-4A6C-8A66-BF57A6359ADE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1A25ED3E-0AC7-49DD-9535-2F315C1551AF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C8AEA80C-8106-40EF-B4AD-B76DAD15E418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4FBA3D4F-6198-4278-A640-42F2415C2BEE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FA337E08-59C6-4BBC-AEDD-91BCA9BF9FA7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D2BD79C6-2A24-4BB1-8F3E-85E78539491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B4D6628B-74D7-464A-BA13-2AF6E2BC1C1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35ED13DB-3407-4DC7-9666-861AA8C4F91F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4B0ABEC1-E4DF-4CDC-9B09-372F35A3B4D8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4A07D1AA-4892-46C2-A72C-F33BDC886F5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B82FBCD1-0AF1-49E5-9ECB-BC5AC84D4E0B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25461BBE-5B4E-4546-A712-E35784872D6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18D74A61-43CD-4E38-A5EA-769BD3FEDF39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EA7C963D-6434-41DE-B5EC-77D6F266CB8B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DEFB54BD-2A34-488B-BBEC-E0F26D97850F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C0D50B2F-0546-41E1-8E55-3F3249F87C63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1C956869-DE70-4BC4-9D59-605951C9CC67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5EF78951-D2B6-47BD-AE82-C5A4F334550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DCF68AB6-D845-44CC-B54D-611D83CC7A5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B3EF97B3-C607-4E0A-85E9-7307355D494E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5D0E8E99-B2DD-4E53-94F4-D133AA13326A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C9A00484-0FDA-4391-80B3-F5C71280F7DD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EB2BFE9E-6CA4-4FE2-9CDD-A5C73817F3E6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4951888D-C9F8-45D1-BEBE-D61274F42B0E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BC80E53A-BDA6-421E-A0B9-F9D6AFA8ACB1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29039BBA-D40D-4CB7-B4AA-86985E567B9D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27A01CAC-B4C3-43F2-8B31-50C78933503D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72824BCF-C908-47D7-AC49-1016651DC2A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451F7F81-16E9-44DC-81D9-432F3C3341B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4C845730-26CE-48B4-8A1C-230683961DC0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4223C227-32B1-48C4-AAC1-983A5230481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F5CF5501-65C5-4741-9767-96A5AC16760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4BAAD456-113D-41AE-8A6B-24A8B9D8A2C0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CA37CF1B-6A06-492F-AB9F-4180E8BE1186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8D96EC87-32C3-41B3-87D0-ADC9C936663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C1906DD1-7E15-45FA-9421-FE86855FBE58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2AA96BA5-89C9-4AC8-B03E-338614BB400D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DCF0038E-0734-457A-8448-B1E9B6917CA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2606E579-0018-4EB5-AA93-62A7D628D0E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A7E5310F-D99B-452D-B914-EF3509EEF9E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30A2579E-15DA-4F58-946A-670FA68FC341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D6AE6580-0F31-401E-BBEA-C1D3225F98FA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41AE7BFF-2E5B-441B-8605-6F0A0DECCFD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A301271A-CCD4-402C-B7E7-A2A1C4A10E17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13241F4B-5BCF-43C6-8119-F48C4F7C9C6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49AEF944-1305-4B09-A66B-37BD06A0922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26BC2747-95CA-4B63-A5B6-9A1514447DE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61AC05EB-0E92-42B7-A7CB-B626787E712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664CCFEC-3126-4488-8245-043DB154C8E5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6C3DBB1F-F6F8-480E-829B-58B662225AD0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FC199419-29C2-4E95-9B7F-9DA43F2AE165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41485636-A858-4F7D-B597-BB741E068B3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63666CA0-8EC7-4C8A-B422-0E6360155EE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739209B4-B036-4AB5-8861-A700E479FABC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1DA2F69A-D570-4EE4-918B-6D888C25D347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92821853-B73D-4349-8245-39B6F3BE450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8A3C6061-78E0-4B01-A15E-2D68FA822329}"/>
              </a:ext>
            </a:extLst>
          </p:cNvPr>
          <p:cNvGrpSpPr/>
          <p:nvPr/>
        </p:nvGrpSpPr>
        <p:grpSpPr>
          <a:xfrm>
            <a:off x="3286193" y="3060628"/>
            <a:ext cx="5631920" cy="1498769"/>
            <a:chOff x="3960971" y="2767117"/>
            <a:chExt cx="4267200" cy="1321489"/>
          </a:xfrm>
        </p:grpSpPr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77BC4723-8B3C-4124-BA0D-34545987152A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5B3C118E-6047-4870-9502-BB0D98B0FDDD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E840F45B-9168-40A3-945D-2F943D87EDB5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7A8D5DF7-E9AD-4F8C-BA87-80F46B940A9A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9A21D70-814B-48D3-B5F4-333E57241CA9}"/>
              </a:ext>
            </a:extLst>
          </p:cNvPr>
          <p:cNvGrpSpPr/>
          <p:nvPr/>
        </p:nvGrpSpPr>
        <p:grpSpPr>
          <a:xfrm>
            <a:off x="3877843" y="659408"/>
            <a:ext cx="2104784" cy="2892499"/>
            <a:chOff x="5892963" y="1332011"/>
            <a:chExt cx="3157176" cy="4338747"/>
          </a:xfrm>
        </p:grpSpPr>
        <p:grpSp>
          <p:nvGrpSpPr>
            <p:cNvPr id="109" name="Group 108">
              <a:extLst>
                <a:ext uri="{FF2B5EF4-FFF2-40B4-BE49-F238E27FC236}">
                  <a16:creationId xmlns="" xmlns:a16="http://schemas.microsoft.com/office/drawing/2014/main" id="{0D88CC80-D5A6-4052-8C5D-3B1DD1FEEC3D}"/>
                </a:ext>
              </a:extLst>
            </p:cNvPr>
            <p:cNvGrpSpPr/>
            <p:nvPr/>
          </p:nvGrpSpPr>
          <p:grpSpPr>
            <a:xfrm rot="2136013">
              <a:off x="8411096" y="3929385"/>
              <a:ext cx="639043" cy="764323"/>
              <a:chOff x="5704433" y="717502"/>
              <a:chExt cx="7365528" cy="8809481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703DCB4E-F3E9-43B7-B6EF-8F86A41FB245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325E0D73-1CD2-43D8-82E2-909BF47D4CC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76C77C80-D026-4023-8AD8-F1D38649D6C6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BC27A452-60BD-4626-8D9D-B1C151BAF79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50718587-081C-4A4F-B08B-FE9BD2B55DE2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2C026964-43E1-4419-9A00-43112E2B442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9BA3988E-0E57-4348-8CE5-99E866B08BCF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8A54B633-5FA7-450E-AB9C-6C467F3D1F28}"/>
                </a:ext>
              </a:extLst>
            </p:cNvPr>
            <p:cNvGrpSpPr/>
            <p:nvPr/>
          </p:nvGrpSpPr>
          <p:grpSpPr>
            <a:xfrm rot="2136013">
              <a:off x="7755136" y="4884570"/>
              <a:ext cx="328396" cy="339235"/>
              <a:chOff x="5365048" y="1982197"/>
              <a:chExt cx="7362621" cy="7605634"/>
            </a:xfrm>
          </p:grpSpPr>
          <p:sp>
            <p:nvSpPr>
              <p:cNvPr id="184" name="Freeform: Shape 183">
                <a:extLst>
                  <a:ext uri="{FF2B5EF4-FFF2-40B4-BE49-F238E27FC236}">
                    <a16:creationId xmlns="" xmlns:a16="http://schemas.microsoft.com/office/drawing/2014/main" id="{8FFE0B65-DD8E-4E2C-8BA7-7E1EB44133A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5EEF1A9D-1F23-495D-B7E1-63B35590EE3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4D92F89C-8E41-4D06-9EAF-816682DF16CB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="" xmlns:a16="http://schemas.microsoft.com/office/drawing/2014/main" id="{DE0461A0-CED9-46B4-854D-08025B6507A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EC33FCDF-964A-44AD-B5E0-1572C598AF29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="" xmlns:a16="http://schemas.microsoft.com/office/drawing/2014/main" id="{BD6D2F1D-3C7E-43A4-9FEF-75F80DD102C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="" xmlns:a16="http://schemas.microsoft.com/office/drawing/2014/main" id="{FF2196E5-AD4F-400D-9A81-CFC464AE8E7C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="" xmlns:a16="http://schemas.microsoft.com/office/drawing/2014/main" id="{0E73A97A-3B81-43E3-BCFC-A846F605D889}"/>
                </a:ext>
              </a:extLst>
            </p:cNvPr>
            <p:cNvGrpSpPr/>
            <p:nvPr/>
          </p:nvGrpSpPr>
          <p:grpSpPr>
            <a:xfrm rot="2136013">
              <a:off x="6701995" y="3224189"/>
              <a:ext cx="793579" cy="899338"/>
              <a:chOff x="5365051" y="479822"/>
              <a:chExt cx="8036930" cy="9108006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="" xmlns:a16="http://schemas.microsoft.com/office/drawing/2014/main" id="{C415E702-35BD-4EB1-B922-EDCAD4D35EEF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9A8A72FC-53DB-4452-98B0-A26E2788C51F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="" xmlns:a16="http://schemas.microsoft.com/office/drawing/2014/main" id="{2047168D-7C6D-4E7A-9173-657116034246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="" xmlns:a16="http://schemas.microsoft.com/office/drawing/2014/main" id="{48CB382D-160D-46FA-9516-C511D89ABF73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="" xmlns:a16="http://schemas.microsoft.com/office/drawing/2014/main" id="{0276527C-05D1-4369-9A76-147FBB61F08A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="" xmlns:a16="http://schemas.microsoft.com/office/drawing/2014/main" id="{CF0F1E51-74FA-4A14-9C0C-0FC2F66E3310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70EEAD09-3674-4417-80AF-A0CBCA1FB41A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="" xmlns:a16="http://schemas.microsoft.com/office/drawing/2014/main" id="{40822F98-1569-4209-9D0B-705FE2A8E558}"/>
                </a:ext>
              </a:extLst>
            </p:cNvPr>
            <p:cNvGrpSpPr/>
            <p:nvPr/>
          </p:nvGrpSpPr>
          <p:grpSpPr>
            <a:xfrm rot="2337799">
              <a:off x="7280335" y="4139970"/>
              <a:ext cx="1037364" cy="714454"/>
              <a:chOff x="3667032" y="1708483"/>
              <a:chExt cx="8105829" cy="5582653"/>
            </a:xfrm>
          </p:grpSpPr>
          <p:sp>
            <p:nvSpPr>
              <p:cNvPr id="170" name="Freeform: Shape 169">
                <a:extLst>
                  <a:ext uri="{FF2B5EF4-FFF2-40B4-BE49-F238E27FC236}">
                    <a16:creationId xmlns="" xmlns:a16="http://schemas.microsoft.com/office/drawing/2014/main" id="{FE7CF864-0290-45FB-954F-B49F22132E5B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="" xmlns:a16="http://schemas.microsoft.com/office/drawing/2014/main" id="{DF3AF2B7-9327-446C-88F3-40CC3CB62D35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595373FB-0E0D-4573-B615-B14C91E220B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="" xmlns:a16="http://schemas.microsoft.com/office/drawing/2014/main" id="{C6DAF9B9-8F53-49B8-AFEA-9D834E378026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="" xmlns:a16="http://schemas.microsoft.com/office/drawing/2014/main" id="{378CF611-EC7D-4B5E-8DB5-33839D972947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="" xmlns:a16="http://schemas.microsoft.com/office/drawing/2014/main" id="{1ADBA83E-71F9-41AE-8DE1-9B8B525B5992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="" xmlns:a16="http://schemas.microsoft.com/office/drawing/2014/main" id="{AA5CA6EC-7F98-4B4D-B33C-8C3FAA53F279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F2FA341A-60D2-4B02-A1FF-E957F7823702}"/>
                </a:ext>
              </a:extLst>
            </p:cNvPr>
            <p:cNvGrpSpPr/>
            <p:nvPr/>
          </p:nvGrpSpPr>
          <p:grpSpPr>
            <a:xfrm rot="2337799">
              <a:off x="7745862" y="3494984"/>
              <a:ext cx="649220" cy="447131"/>
              <a:chOff x="3667032" y="1708483"/>
              <a:chExt cx="8105829" cy="5582653"/>
            </a:xfrm>
          </p:grpSpPr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D9513D33-A533-4296-A3C1-1E9D0B742CD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D787A83A-1095-4335-885E-B84D618F56E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1A9301FB-9C5E-449C-887F-C3D25704FB2E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C1DBC04E-0347-4DB7-803B-7B535C898863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B6BE048F-4463-4F04-8629-0AD7D452812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1EB7D75D-D27C-4319-888A-45A57BDCA164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0D14D434-3F6F-47DE-AE61-B135EF346478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5EBCB548-441D-4161-AE5D-12BDE4908C51}"/>
                </a:ext>
              </a:extLst>
            </p:cNvPr>
            <p:cNvGrpSpPr/>
            <p:nvPr/>
          </p:nvGrpSpPr>
          <p:grpSpPr>
            <a:xfrm rot="2136013">
              <a:off x="7805715" y="2028888"/>
              <a:ext cx="937516" cy="1062458"/>
              <a:chOff x="5365048" y="479821"/>
              <a:chExt cx="8036930" cy="9108010"/>
            </a:xfrm>
          </p:grpSpPr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C5160FEC-6D02-44E9-8981-94AB96A34F84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FDD75A70-5A27-402C-9AE0-48DC449564FB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0DADA5C2-D98A-4BCC-8AD7-780D5D17078D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7A4C0018-33A9-43B7-A6BB-0952E043641C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010C3AA6-FD19-4263-86E1-ACC9FA8C93B2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D794BBA1-C8D6-4A59-892F-02A301C66C96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67C8B29A-62E9-4119-9CC6-0632B3D9610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="" xmlns:a16="http://schemas.microsoft.com/office/drawing/2014/main" id="{475D20B1-1097-45B7-8D34-5A27A0746B09}"/>
                </a:ext>
              </a:extLst>
            </p:cNvPr>
            <p:cNvGrpSpPr/>
            <p:nvPr/>
          </p:nvGrpSpPr>
          <p:grpSpPr>
            <a:xfrm rot="2136013">
              <a:off x="6860236" y="2305546"/>
              <a:ext cx="710712" cy="805428"/>
              <a:chOff x="5365048" y="479821"/>
              <a:chExt cx="8036930" cy="9108010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0B1543E2-AF70-4532-91BC-C4073027C80A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241C7111-C207-4D39-84B0-6007665543C4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="" xmlns:a16="http://schemas.microsoft.com/office/drawing/2014/main" id="{76D89AFF-1DBE-4F8F-AF48-856DA3C5F35D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1B094BF1-4D09-488C-B457-33C3418BA341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="" xmlns:a16="http://schemas.microsoft.com/office/drawing/2014/main" id="{B078C927-1C2D-417E-9BBE-C09BDE7CF8DA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5D02436E-A732-468B-AD4A-390872939F01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18CEB32C-B281-4CDA-B7A0-734976DE0F06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9FEBF4F6-85D3-4D4C-AC83-2E04531CD2B3}"/>
                </a:ext>
              </a:extLst>
            </p:cNvPr>
            <p:cNvGrpSpPr/>
            <p:nvPr/>
          </p:nvGrpSpPr>
          <p:grpSpPr>
            <a:xfrm rot="1367973">
              <a:off x="5949600" y="3715561"/>
              <a:ext cx="585778" cy="403438"/>
              <a:chOff x="3667032" y="1708483"/>
              <a:chExt cx="8105829" cy="5582653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4ECFF65F-1D8A-45B1-9AC5-95899B9DFD77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B2C7DCDC-E28E-40B1-9AC9-CA8615D723E7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0A2C26BE-88F7-455D-B1C1-5A962CC8648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74E1EF34-C4C2-4AC8-A005-E933CFF40AE9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CE2B7950-DDC0-437E-94AB-7950446DB5EB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7B832230-9058-4B0A-A65A-E408DF54BA9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6A660A3F-AB56-4C2D-BC8C-69F002E4DFC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="" xmlns:a16="http://schemas.microsoft.com/office/drawing/2014/main" id="{CFF1C338-7506-4E99-BEB7-B76A3DCD0F6A}"/>
                </a:ext>
              </a:extLst>
            </p:cNvPr>
            <p:cNvGrpSpPr/>
            <p:nvPr/>
          </p:nvGrpSpPr>
          <p:grpSpPr>
            <a:xfrm rot="1367973">
              <a:off x="8547152" y="5333290"/>
              <a:ext cx="489993" cy="337468"/>
              <a:chOff x="3667032" y="1708483"/>
              <a:chExt cx="8105829" cy="5582653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E0EEA463-49B5-48C0-B41A-AB6B791CC2C1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49592146-CFD3-4BC9-96D3-EC2113C55F3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CA622B31-2BF5-4939-B5A7-78F8C77DA1F4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CD0B8B0E-3D4A-4902-9A07-A9E2B1C8A1A3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48C21853-E555-4F9A-A225-31F2AFFF4424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845565B3-79FF-4CDB-BE42-3BCFFE0724EA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F9CD17BE-A92A-4318-830B-5A2766E03B7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="" xmlns:a16="http://schemas.microsoft.com/office/drawing/2014/main" id="{82BE1511-D21D-4901-AEB6-650496B436CE}"/>
                </a:ext>
              </a:extLst>
            </p:cNvPr>
            <p:cNvGrpSpPr/>
            <p:nvPr/>
          </p:nvGrpSpPr>
          <p:grpSpPr>
            <a:xfrm rot="2136013">
              <a:off x="5892963" y="1332011"/>
              <a:ext cx="1076804" cy="1220310"/>
              <a:chOff x="5365048" y="479821"/>
              <a:chExt cx="8036930" cy="9108010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FEEF53E4-D619-4F87-BEFB-5E75221DDB2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02E21953-8F5F-41F0-9451-E8721E37392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C12DBDD2-7890-45F3-9F89-9618FD3AEF4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1D982E81-DCD1-477F-A06E-05F08395430B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241E5C80-30B4-49E3-9FB7-CA609F8B58A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284A6508-0586-4452-A9FB-188CEA0B453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D5E6C3D1-57A5-4C07-BF2C-C5C6C2C4F5D1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E804ACE0-C45F-475D-A050-BAD374A55873}"/>
                </a:ext>
              </a:extLst>
            </p:cNvPr>
            <p:cNvGrpSpPr/>
            <p:nvPr/>
          </p:nvGrpSpPr>
          <p:grpSpPr>
            <a:xfrm rot="3050128">
              <a:off x="5818076" y="2832032"/>
              <a:ext cx="546062" cy="376084"/>
              <a:chOff x="3667032" y="1708483"/>
              <a:chExt cx="8105829" cy="5582653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BAD64449-524B-4FAE-BA48-277165F59F0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39791A1E-B811-40A3-B834-24F8968E0F6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70A208DB-752E-4A31-AA18-22566636D23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05DD9197-0938-4D3F-9316-963F8AD6BA30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6E1EED2E-A5BA-4ADE-B930-E2C9D88311A6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5477E00E-3726-4DCF-846C-FB066ABCA4B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ACBE80BD-D4AC-4EF2-B003-E9DDEEC36F25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9211" y="1"/>
            <a:ext cx="11573197" cy="1729570"/>
          </a:xfrm>
          <a:solidFill>
            <a:srgbClr val="4472C4"/>
          </a:solidFill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Цель: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сформировать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у авторов учебных пособий и учебно-методических комплексов по методике преподавания русского языка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представление о возможных направлениях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формирования функциональной грамотности будущих учителей русского языка, а также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методических и технологических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разработках по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формированию и развитию функциональной грамотности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учащихся.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그룹 9">
            <a:extLst>
              <a:ext uri="{FF2B5EF4-FFF2-40B4-BE49-F238E27FC236}">
                <a16:creationId xmlns="" xmlns:a16="http://schemas.microsoft.com/office/drawing/2014/main" id="{10EBD058-69D5-45B8-AACE-9AF87971EDAE}"/>
              </a:ext>
            </a:extLst>
          </p:cNvPr>
          <p:cNvGrpSpPr/>
          <p:nvPr/>
        </p:nvGrpSpPr>
        <p:grpSpPr>
          <a:xfrm>
            <a:off x="6835750" y="2949096"/>
            <a:ext cx="1631459" cy="909884"/>
            <a:chOff x="7205148" y="3645024"/>
            <a:chExt cx="1711631" cy="954597"/>
          </a:xfrm>
        </p:grpSpPr>
        <p:sp>
          <p:nvSpPr>
            <p:cNvPr id="4" name="Rectangle 74">
              <a:extLst>
                <a:ext uri="{FF2B5EF4-FFF2-40B4-BE49-F238E27FC236}">
                  <a16:creationId xmlns="" xmlns:a16="http://schemas.microsoft.com/office/drawing/2014/main" id="{609757A3-6E89-450D-8DB7-41DFBE26C4E6}"/>
                </a:ext>
              </a:extLst>
            </p:cNvPr>
            <p:cNvSpPr/>
            <p:nvPr/>
          </p:nvSpPr>
          <p:spPr>
            <a:xfrm flipH="1">
              <a:off x="7210998" y="4389320"/>
              <a:ext cx="1699930" cy="2103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294520" y="262881"/>
                  </a:moveTo>
                  <a:lnTo>
                    <a:pt x="4294520" y="390769"/>
                  </a:lnTo>
                  <a:lnTo>
                    <a:pt x="4155512" y="390769"/>
                  </a:lnTo>
                  <a:lnTo>
                    <a:pt x="4155512" y="262881"/>
                  </a:lnTo>
                  <a:close/>
                  <a:moveTo>
                    <a:pt x="4545033" y="262881"/>
                  </a:moveTo>
                  <a:lnTo>
                    <a:pt x="4545033" y="390769"/>
                  </a:lnTo>
                  <a:lnTo>
                    <a:pt x="4406025" y="390769"/>
                  </a:lnTo>
                  <a:lnTo>
                    <a:pt x="4406025" y="262881"/>
                  </a:lnTo>
                  <a:close/>
                  <a:moveTo>
                    <a:pt x="4795546" y="262881"/>
                  </a:moveTo>
                  <a:lnTo>
                    <a:pt x="4795546" y="390769"/>
                  </a:lnTo>
                  <a:lnTo>
                    <a:pt x="4656538" y="390769"/>
                  </a:lnTo>
                  <a:lnTo>
                    <a:pt x="4656538" y="262881"/>
                  </a:lnTo>
                  <a:close/>
                  <a:moveTo>
                    <a:pt x="5393520" y="0"/>
                  </a:moveTo>
                  <a:lnTo>
                    <a:pt x="1140534" y="0"/>
                  </a:lnTo>
                  <a:lnTo>
                    <a:pt x="1140534" y="658575"/>
                  </a:lnTo>
                  <a:lnTo>
                    <a:pt x="1057129" y="658575"/>
                  </a:lnTo>
                  <a:lnTo>
                    <a:pt x="1057129" y="0"/>
                  </a:lnTo>
                  <a:lnTo>
                    <a:pt x="926444" y="0"/>
                  </a:lnTo>
                  <a:lnTo>
                    <a:pt x="926444" y="658575"/>
                  </a:lnTo>
                  <a:lnTo>
                    <a:pt x="843039" y="658575"/>
                  </a:lnTo>
                  <a:lnTo>
                    <a:pt x="843039" y="0"/>
                  </a:lnTo>
                  <a:lnTo>
                    <a:pt x="712355" y="0"/>
                  </a:lnTo>
                  <a:lnTo>
                    <a:pt x="712355" y="658575"/>
                  </a:lnTo>
                  <a:lnTo>
                    <a:pt x="628950" y="658575"/>
                  </a:lnTo>
                  <a:lnTo>
                    <a:pt x="628950" y="0"/>
                  </a:lnTo>
                  <a:lnTo>
                    <a:pt x="498265" y="0"/>
                  </a:lnTo>
                  <a:lnTo>
                    <a:pt x="498265" y="658575"/>
                  </a:lnTo>
                  <a:lnTo>
                    <a:pt x="414860" y="658575"/>
                  </a:lnTo>
                  <a:lnTo>
                    <a:pt x="414860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6209FA6-C901-4BC2-BC61-B8E97125AAAC}"/>
                </a:ext>
              </a:extLst>
            </p:cNvPr>
            <p:cNvSpPr/>
            <p:nvPr/>
          </p:nvSpPr>
          <p:spPr>
            <a:xfrm flipH="1">
              <a:off x="7205148" y="4121909"/>
              <a:ext cx="1711631" cy="211748"/>
            </a:xfrm>
            <a:prstGeom prst="rect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" name="Rectangle 94">
              <a:extLst>
                <a:ext uri="{FF2B5EF4-FFF2-40B4-BE49-F238E27FC236}">
                  <a16:creationId xmlns="" xmlns:a16="http://schemas.microsoft.com/office/drawing/2014/main" id="{761E6AE8-7E19-4AC7-B89D-CBB3ED191843}"/>
                </a:ext>
              </a:extLst>
            </p:cNvPr>
            <p:cNvSpPr/>
            <p:nvPr/>
          </p:nvSpPr>
          <p:spPr>
            <a:xfrm flipH="1">
              <a:off x="7338190" y="3887414"/>
              <a:ext cx="1445547" cy="17883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289124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289124" y="667240"/>
                  </a:lnTo>
                  <a:close/>
                  <a:moveTo>
                    <a:pt x="629207" y="0"/>
                  </a:moveTo>
                  <a:lnTo>
                    <a:pt x="478456" y="0"/>
                  </a:lnTo>
                  <a:lnTo>
                    <a:pt x="478456" y="667240"/>
                  </a:lnTo>
                  <a:lnTo>
                    <a:pt x="629207" y="667240"/>
                  </a:lnTo>
                  <a:close/>
                  <a:moveTo>
                    <a:pt x="5393520" y="0"/>
                  </a:moveTo>
                  <a:lnTo>
                    <a:pt x="818539" y="0"/>
                  </a:lnTo>
                  <a:lnTo>
                    <a:pt x="818539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" name="Rectangle 97">
              <a:extLst>
                <a:ext uri="{FF2B5EF4-FFF2-40B4-BE49-F238E27FC236}">
                  <a16:creationId xmlns="" xmlns:a16="http://schemas.microsoft.com/office/drawing/2014/main" id="{2406A8AD-E863-49E6-8455-CEEFE6F234D5}"/>
                </a:ext>
              </a:extLst>
            </p:cNvPr>
            <p:cNvSpPr/>
            <p:nvPr/>
          </p:nvSpPr>
          <p:spPr>
            <a:xfrm flipH="1">
              <a:off x="7306278" y="3645024"/>
              <a:ext cx="1509371" cy="186726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="" xmlns:a16="http://schemas.microsoft.com/office/drawing/2014/main" id="{4492DCF8-BF94-4243-AE22-03EF6B774712}"/>
              </a:ext>
            </a:extLst>
          </p:cNvPr>
          <p:cNvGrpSpPr/>
          <p:nvPr/>
        </p:nvGrpSpPr>
        <p:grpSpPr>
          <a:xfrm>
            <a:off x="3434817" y="2564178"/>
            <a:ext cx="1420107" cy="839859"/>
            <a:chOff x="3428700" y="3933599"/>
            <a:chExt cx="1489892" cy="881131"/>
          </a:xfrm>
        </p:grpSpPr>
        <p:sp>
          <p:nvSpPr>
            <p:cNvPr id="19" name="Round Same Side Corner Rectangle 51">
              <a:extLst>
                <a:ext uri="{FF2B5EF4-FFF2-40B4-BE49-F238E27FC236}">
                  <a16:creationId xmlns="" xmlns:a16="http://schemas.microsoft.com/office/drawing/2014/main" id="{110531DF-CA70-4ACB-A713-25950AE7706D}"/>
                </a:ext>
              </a:extLst>
            </p:cNvPr>
            <p:cNvSpPr/>
            <p:nvPr/>
          </p:nvSpPr>
          <p:spPr>
            <a:xfrm rot="5400000" flipH="1">
              <a:off x="4056583" y="3629219"/>
              <a:ext cx="234126" cy="1489892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20" name="Round Same Side Corner Rectangle 51">
              <a:extLst>
                <a:ext uri="{FF2B5EF4-FFF2-40B4-BE49-F238E27FC236}">
                  <a16:creationId xmlns="" xmlns:a16="http://schemas.microsoft.com/office/drawing/2014/main" id="{1F154268-C7E9-473F-9891-FBC577852780}"/>
                </a:ext>
              </a:extLst>
            </p:cNvPr>
            <p:cNvSpPr/>
            <p:nvPr/>
          </p:nvSpPr>
          <p:spPr>
            <a:xfrm rot="16200000" flipH="1">
              <a:off x="4063113" y="4000802"/>
              <a:ext cx="221067" cy="140679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21" name="Round Same Side Corner Rectangle 51">
              <a:extLst>
                <a:ext uri="{FF2B5EF4-FFF2-40B4-BE49-F238E27FC236}">
                  <a16:creationId xmlns="" xmlns:a16="http://schemas.microsoft.com/office/drawing/2014/main" id="{10D41C5A-BDFA-4588-AC08-7C21A88E7F7D}"/>
                </a:ext>
              </a:extLst>
            </p:cNvPr>
            <p:cNvSpPr/>
            <p:nvPr/>
          </p:nvSpPr>
          <p:spPr>
            <a:xfrm rot="16200000" flipH="1">
              <a:off x="4063113" y="3340738"/>
              <a:ext cx="221067" cy="140679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09538" y="2833373"/>
            <a:ext cx="617717" cy="617717"/>
            <a:chOff x="1962899" y="1643620"/>
            <a:chExt cx="617717" cy="617717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D7679D34-93CD-437F-BC89-AE6EF9C30BDC}"/>
                </a:ext>
              </a:extLst>
            </p:cNvPr>
            <p:cNvSpPr/>
            <p:nvPr/>
          </p:nvSpPr>
          <p:spPr>
            <a:xfrm>
              <a:off x="1962899" y="1643620"/>
              <a:ext cx="617717" cy="617717"/>
            </a:xfrm>
            <a:prstGeom prst="ellipse">
              <a:avLst/>
            </a:prstGeom>
            <a:solidFill>
              <a:schemeClr val="accent1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E40686C6-5DA5-4EE8-A3FF-4C469FF99E48}"/>
                </a:ext>
              </a:extLst>
            </p:cNvPr>
            <p:cNvSpPr txBox="1"/>
            <p:nvPr/>
          </p:nvSpPr>
          <p:spPr>
            <a:xfrm>
              <a:off x="1980874" y="1762652"/>
              <a:ext cx="58176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1867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836012" y="1807714"/>
            <a:ext cx="617717" cy="617717"/>
            <a:chOff x="3883763" y="1643620"/>
            <a:chExt cx="617717" cy="617717"/>
          </a:xfrm>
        </p:grpSpPr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FB46D680-31FB-4A80-89D1-ECA152BFFA44}"/>
                </a:ext>
              </a:extLst>
            </p:cNvPr>
            <p:cNvSpPr/>
            <p:nvPr/>
          </p:nvSpPr>
          <p:spPr>
            <a:xfrm>
              <a:off x="3883763" y="1643620"/>
              <a:ext cx="617717" cy="617717"/>
            </a:xfrm>
            <a:prstGeom prst="ellipse">
              <a:avLst/>
            </a:prstGeom>
            <a:solidFill>
              <a:schemeClr val="accent2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197EA2A-802F-4917-8DC9-3B0DB297A3BB}"/>
                </a:ext>
              </a:extLst>
            </p:cNvPr>
            <p:cNvSpPr txBox="1"/>
            <p:nvPr/>
          </p:nvSpPr>
          <p:spPr>
            <a:xfrm>
              <a:off x="3901738" y="1762652"/>
              <a:ext cx="58176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1867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9103089" y="1865164"/>
            <a:ext cx="617717" cy="617717"/>
            <a:chOff x="7725488" y="1643620"/>
            <a:chExt cx="617717" cy="617717"/>
          </a:xfrm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F1278C04-E2A2-4692-832A-567B37D31D9F}"/>
                </a:ext>
              </a:extLst>
            </p:cNvPr>
            <p:cNvSpPr/>
            <p:nvPr/>
          </p:nvSpPr>
          <p:spPr>
            <a:xfrm>
              <a:off x="7725488" y="1643620"/>
              <a:ext cx="617717" cy="617717"/>
            </a:xfrm>
            <a:prstGeom prst="ellipse">
              <a:avLst/>
            </a:prstGeom>
            <a:solidFill>
              <a:schemeClr val="accent4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CD728642-8FB3-47BA-877D-0515DB602B3C}"/>
                </a:ext>
              </a:extLst>
            </p:cNvPr>
            <p:cNvSpPr txBox="1"/>
            <p:nvPr/>
          </p:nvSpPr>
          <p:spPr>
            <a:xfrm>
              <a:off x="7743465" y="1762652"/>
              <a:ext cx="58176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1867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5798778" y="2875678"/>
            <a:ext cx="617717" cy="617717"/>
            <a:chOff x="5804626" y="1643620"/>
            <a:chExt cx="617717" cy="617717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72DB4DCD-2DBE-42A5-A81B-3F35CF351F04}"/>
                </a:ext>
              </a:extLst>
            </p:cNvPr>
            <p:cNvSpPr/>
            <p:nvPr/>
          </p:nvSpPr>
          <p:spPr>
            <a:xfrm>
              <a:off x="5804626" y="1643620"/>
              <a:ext cx="617717" cy="617717"/>
            </a:xfrm>
            <a:prstGeom prst="ellipse">
              <a:avLst/>
            </a:prstGeom>
            <a:solidFill>
              <a:schemeClr val="accent3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65A667E-468D-4A27-977D-9178725F9935}"/>
                </a:ext>
              </a:extLst>
            </p:cNvPr>
            <p:cNvSpPr txBox="1"/>
            <p:nvPr/>
          </p:nvSpPr>
          <p:spPr>
            <a:xfrm>
              <a:off x="5822602" y="1762652"/>
              <a:ext cx="58176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1867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49F26C5-097B-4E1E-8636-E84156969F28}"/>
              </a:ext>
            </a:extLst>
          </p:cNvPr>
          <p:cNvSpPr txBox="1"/>
          <p:nvPr/>
        </p:nvSpPr>
        <p:spPr>
          <a:xfrm>
            <a:off x="166306" y="3618484"/>
            <a:ext cx="26218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 </a:t>
            </a:r>
            <a:r>
              <a:rPr lang="ru-RU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специфику создания</a:t>
            </a: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учебного пособия, направленного на формирование функциональной грамотности будущих учителей русского </a:t>
            </a: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языка;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그룹 6">
            <a:extLst>
              <a:ext uri="{FF2B5EF4-FFF2-40B4-BE49-F238E27FC236}">
                <a16:creationId xmlns="" xmlns:a16="http://schemas.microsoft.com/office/drawing/2014/main" id="{6472BACF-687B-43EF-95B9-21CEEB1D8779}"/>
              </a:ext>
            </a:extLst>
          </p:cNvPr>
          <p:cNvGrpSpPr/>
          <p:nvPr/>
        </p:nvGrpSpPr>
        <p:grpSpPr>
          <a:xfrm>
            <a:off x="1546905" y="2713368"/>
            <a:ext cx="1264422" cy="1173573"/>
            <a:chOff x="1610121" y="3918427"/>
            <a:chExt cx="1366965" cy="1879687"/>
          </a:xfrm>
        </p:grpSpPr>
        <p:sp>
          <p:nvSpPr>
            <p:cNvPr id="54" name="Rectangle 39">
              <a:extLst>
                <a:ext uri="{FF2B5EF4-FFF2-40B4-BE49-F238E27FC236}">
                  <a16:creationId xmlns="" xmlns:a16="http://schemas.microsoft.com/office/drawing/2014/main" id="{B356205E-C6E1-4EB9-B8D3-DDB3DF4C44C0}"/>
                </a:ext>
              </a:extLst>
            </p:cNvPr>
            <p:cNvSpPr/>
            <p:nvPr/>
          </p:nvSpPr>
          <p:spPr>
            <a:xfrm rot="5400000" flipV="1">
              <a:off x="2028967" y="4849995"/>
              <a:ext cx="1687478" cy="20876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5" name="Rectangle 112">
              <a:extLst>
                <a:ext uri="{FF2B5EF4-FFF2-40B4-BE49-F238E27FC236}">
                  <a16:creationId xmlns="" xmlns:a16="http://schemas.microsoft.com/office/drawing/2014/main" id="{4683A30B-6E58-47A1-9F6B-7C808EA01040}"/>
                </a:ext>
              </a:extLst>
            </p:cNvPr>
            <p:cNvSpPr/>
            <p:nvPr/>
          </p:nvSpPr>
          <p:spPr>
            <a:xfrm rot="5400000" flipH="1">
              <a:off x="1636317" y="4742001"/>
              <a:ext cx="1879687" cy="23253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6" name="Rectangle 98">
              <a:extLst>
                <a:ext uri="{FF2B5EF4-FFF2-40B4-BE49-F238E27FC236}">
                  <a16:creationId xmlns="" xmlns:a16="http://schemas.microsoft.com/office/drawing/2014/main" id="{85BFFAE6-A36B-491D-A8B5-448C0572994D}"/>
                </a:ext>
              </a:extLst>
            </p:cNvPr>
            <p:cNvSpPr/>
            <p:nvPr/>
          </p:nvSpPr>
          <p:spPr>
            <a:xfrm rot="5400000" flipH="1">
              <a:off x="1381192" y="4795310"/>
              <a:ext cx="1784806" cy="2208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7" name="Rectangle 97">
              <a:extLst>
                <a:ext uri="{FF2B5EF4-FFF2-40B4-BE49-F238E27FC236}">
                  <a16:creationId xmlns="" xmlns:a16="http://schemas.microsoft.com/office/drawing/2014/main" id="{63CDEB51-072A-49BB-8CE3-CC38E7BD444B}"/>
                </a:ext>
              </a:extLst>
            </p:cNvPr>
            <p:cNvSpPr/>
            <p:nvPr/>
          </p:nvSpPr>
          <p:spPr>
            <a:xfrm rot="5400000" flipH="1">
              <a:off x="1239249" y="4950065"/>
              <a:ext cx="1509371" cy="186726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8" name="Rectangle 26">
              <a:extLst>
                <a:ext uri="{FF2B5EF4-FFF2-40B4-BE49-F238E27FC236}">
                  <a16:creationId xmlns="" xmlns:a16="http://schemas.microsoft.com/office/drawing/2014/main" id="{467D2D26-D940-447E-86EA-BCAB5F9F1755}"/>
                </a:ext>
              </a:extLst>
            </p:cNvPr>
            <p:cNvSpPr/>
            <p:nvPr/>
          </p:nvSpPr>
          <p:spPr>
            <a:xfrm rot="16200000" flipH="1" flipV="1">
              <a:off x="850239" y="4818315"/>
              <a:ext cx="1734320" cy="21455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2E4C5C2-A936-1447-D6B7-D4B10AC00063}"/>
              </a:ext>
            </a:extLst>
          </p:cNvPr>
          <p:cNvSpPr txBox="1"/>
          <p:nvPr/>
        </p:nvSpPr>
        <p:spPr>
          <a:xfrm>
            <a:off x="5625539" y="3618483"/>
            <a:ext cx="31575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описать содержательный </a:t>
            </a:r>
            <a:r>
              <a:rPr lang="ru-RU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аспект </a:t>
            </a: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функциональной грамотности будущих учителей русского языка посредством учебной дисциплины «Методика преподавания русского языка</a:t>
            </a: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201EE8B-114B-D546-D700-A14B569D2763}"/>
              </a:ext>
            </a:extLst>
          </p:cNvPr>
          <p:cNvSpPr txBox="1"/>
          <p:nvPr/>
        </p:nvSpPr>
        <p:spPr>
          <a:xfrm>
            <a:off x="9011325" y="2738833"/>
            <a:ext cx="29822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описать технологический аспект </a:t>
            </a: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функциональной грамотности будущих учителей русского языка посредством учебной дисциплины «Методика преподавания русского языка».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309D9E32-7B4F-63E4-1900-F6F8D6832693}"/>
              </a:ext>
            </a:extLst>
          </p:cNvPr>
          <p:cNvSpPr txBox="1"/>
          <p:nvPr/>
        </p:nvSpPr>
        <p:spPr>
          <a:xfrm>
            <a:off x="3390849" y="3425713"/>
            <a:ext cx="22807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наиболее </a:t>
            </a:r>
            <a:r>
              <a:rPr lang="ru-RU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эффективные способы </a:t>
            </a:r>
            <a:r>
              <a:rPr lang="ru-RU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представления </a:t>
            </a: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учебного </a:t>
            </a: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контента;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그룹 6">
            <a:extLst>
              <a:ext uri="{FF2B5EF4-FFF2-40B4-BE49-F238E27FC236}">
                <a16:creationId xmlns="" xmlns:a16="http://schemas.microsoft.com/office/drawing/2014/main" id="{6472BACF-687B-43EF-95B9-21CEEB1D8779}"/>
              </a:ext>
            </a:extLst>
          </p:cNvPr>
          <p:cNvGrpSpPr/>
          <p:nvPr/>
        </p:nvGrpSpPr>
        <p:grpSpPr>
          <a:xfrm flipH="1">
            <a:off x="10294148" y="1866102"/>
            <a:ext cx="1342996" cy="1173573"/>
            <a:chOff x="1610121" y="3918427"/>
            <a:chExt cx="1366965" cy="1879687"/>
          </a:xfrm>
        </p:grpSpPr>
        <p:sp>
          <p:nvSpPr>
            <p:cNvPr id="81" name="Rectangle 39">
              <a:extLst>
                <a:ext uri="{FF2B5EF4-FFF2-40B4-BE49-F238E27FC236}">
                  <a16:creationId xmlns="" xmlns:a16="http://schemas.microsoft.com/office/drawing/2014/main" id="{B356205E-C6E1-4EB9-B8D3-DDB3DF4C44C0}"/>
                </a:ext>
              </a:extLst>
            </p:cNvPr>
            <p:cNvSpPr/>
            <p:nvPr/>
          </p:nvSpPr>
          <p:spPr>
            <a:xfrm rot="5400000" flipV="1">
              <a:off x="2028967" y="4849995"/>
              <a:ext cx="1687478" cy="20876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2" name="Rectangle 112">
              <a:extLst>
                <a:ext uri="{FF2B5EF4-FFF2-40B4-BE49-F238E27FC236}">
                  <a16:creationId xmlns="" xmlns:a16="http://schemas.microsoft.com/office/drawing/2014/main" id="{4683A30B-6E58-47A1-9F6B-7C808EA01040}"/>
                </a:ext>
              </a:extLst>
            </p:cNvPr>
            <p:cNvSpPr/>
            <p:nvPr/>
          </p:nvSpPr>
          <p:spPr>
            <a:xfrm rot="5400000" flipH="1">
              <a:off x="1636317" y="4742001"/>
              <a:ext cx="1879687" cy="23253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3" name="Rectangle 98">
              <a:extLst>
                <a:ext uri="{FF2B5EF4-FFF2-40B4-BE49-F238E27FC236}">
                  <a16:creationId xmlns="" xmlns:a16="http://schemas.microsoft.com/office/drawing/2014/main" id="{85BFFAE6-A36B-491D-A8B5-448C0572994D}"/>
                </a:ext>
              </a:extLst>
            </p:cNvPr>
            <p:cNvSpPr/>
            <p:nvPr/>
          </p:nvSpPr>
          <p:spPr>
            <a:xfrm rot="5400000" flipH="1">
              <a:off x="1381192" y="4795310"/>
              <a:ext cx="1784806" cy="2208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4" name="Rectangle 97">
              <a:extLst>
                <a:ext uri="{FF2B5EF4-FFF2-40B4-BE49-F238E27FC236}">
                  <a16:creationId xmlns="" xmlns:a16="http://schemas.microsoft.com/office/drawing/2014/main" id="{63CDEB51-072A-49BB-8CE3-CC38E7BD444B}"/>
                </a:ext>
              </a:extLst>
            </p:cNvPr>
            <p:cNvSpPr/>
            <p:nvPr/>
          </p:nvSpPr>
          <p:spPr>
            <a:xfrm rot="5400000" flipH="1">
              <a:off x="1239249" y="4950065"/>
              <a:ext cx="1509371" cy="186726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5" name="Rectangle 26">
              <a:extLst>
                <a:ext uri="{FF2B5EF4-FFF2-40B4-BE49-F238E27FC236}">
                  <a16:creationId xmlns="" xmlns:a16="http://schemas.microsoft.com/office/drawing/2014/main" id="{467D2D26-D940-447E-86EA-BCAB5F9F1755}"/>
                </a:ext>
              </a:extLst>
            </p:cNvPr>
            <p:cNvSpPr/>
            <p:nvPr/>
          </p:nvSpPr>
          <p:spPr>
            <a:xfrm rot="16200000" flipH="1" flipV="1">
              <a:off x="850239" y="4818315"/>
              <a:ext cx="1734320" cy="21455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9885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Freeform: Shape 159">
            <a:extLst>
              <a:ext uri="{FF2B5EF4-FFF2-40B4-BE49-F238E27FC236}">
                <a16:creationId xmlns="" xmlns:a16="http://schemas.microsoft.com/office/drawing/2014/main" id="{EB84A709-C8AC-4938-A2D2-479A91F72D9C}"/>
              </a:ext>
            </a:extLst>
          </p:cNvPr>
          <p:cNvSpPr/>
          <p:nvPr/>
        </p:nvSpPr>
        <p:spPr>
          <a:xfrm rot="2082592">
            <a:off x="1211392" y="629535"/>
            <a:ext cx="4907674" cy="5645087"/>
          </a:xfrm>
          <a:custGeom>
            <a:avLst/>
            <a:gdLst>
              <a:gd name="connsiteX0" fmla="*/ 7329514 w 7361511"/>
              <a:gd name="connsiteY0" fmla="*/ 6454811 h 8467631"/>
              <a:gd name="connsiteX1" fmla="*/ 7361511 w 7361511"/>
              <a:gd name="connsiteY1" fmla="*/ 6501004 h 8467631"/>
              <a:gd name="connsiteX2" fmla="*/ 7329514 w 7361511"/>
              <a:gd name="connsiteY2" fmla="*/ 6523168 h 8467631"/>
              <a:gd name="connsiteX3" fmla="*/ 6718721 w 7361511"/>
              <a:gd name="connsiteY3" fmla="*/ 5573039 h 8467631"/>
              <a:gd name="connsiteX4" fmla="*/ 7003911 w 7361511"/>
              <a:gd name="connsiteY4" fmla="*/ 5984755 h 8467631"/>
              <a:gd name="connsiteX5" fmla="*/ 7003911 w 7361511"/>
              <a:gd name="connsiteY5" fmla="*/ 6748710 h 8467631"/>
              <a:gd name="connsiteX6" fmla="*/ 6718721 w 7361511"/>
              <a:gd name="connsiteY6" fmla="*/ 6946257 h 8467631"/>
              <a:gd name="connsiteX7" fmla="*/ 6107928 w 7361511"/>
              <a:gd name="connsiteY7" fmla="*/ 4691266 h 8467631"/>
              <a:gd name="connsiteX8" fmla="*/ 6393118 w 7361511"/>
              <a:gd name="connsiteY8" fmla="*/ 5102982 h 8467631"/>
              <a:gd name="connsiteX9" fmla="*/ 6393118 w 7361511"/>
              <a:gd name="connsiteY9" fmla="*/ 7171798 h 8467631"/>
              <a:gd name="connsiteX10" fmla="*/ 6107927 w 7361511"/>
              <a:gd name="connsiteY10" fmla="*/ 7369346 h 8467631"/>
              <a:gd name="connsiteX11" fmla="*/ 5497135 w 7361511"/>
              <a:gd name="connsiteY11" fmla="*/ 3809494 h 8467631"/>
              <a:gd name="connsiteX12" fmla="*/ 5782325 w 7361511"/>
              <a:gd name="connsiteY12" fmla="*/ 4221209 h 8467631"/>
              <a:gd name="connsiteX13" fmla="*/ 5782325 w 7361511"/>
              <a:gd name="connsiteY13" fmla="*/ 7594887 h 8467631"/>
              <a:gd name="connsiteX14" fmla="*/ 5497135 w 7361511"/>
              <a:gd name="connsiteY14" fmla="*/ 7792435 h 8467631"/>
              <a:gd name="connsiteX15" fmla="*/ 4886343 w 7361511"/>
              <a:gd name="connsiteY15" fmla="*/ 2927723 h 8467631"/>
              <a:gd name="connsiteX16" fmla="*/ 5171533 w 7361511"/>
              <a:gd name="connsiteY16" fmla="*/ 3339438 h 8467631"/>
              <a:gd name="connsiteX17" fmla="*/ 5171533 w 7361511"/>
              <a:gd name="connsiteY17" fmla="*/ 8017975 h 8467631"/>
              <a:gd name="connsiteX18" fmla="*/ 4886344 w 7361511"/>
              <a:gd name="connsiteY18" fmla="*/ 8215522 h 8467631"/>
              <a:gd name="connsiteX19" fmla="*/ 4275550 w 7361511"/>
              <a:gd name="connsiteY19" fmla="*/ 2045951 h 8467631"/>
              <a:gd name="connsiteX20" fmla="*/ 4560740 w 7361511"/>
              <a:gd name="connsiteY20" fmla="*/ 2457665 h 8467631"/>
              <a:gd name="connsiteX21" fmla="*/ 4560740 w 7361511"/>
              <a:gd name="connsiteY21" fmla="*/ 8441064 h 8467631"/>
              <a:gd name="connsiteX22" fmla="*/ 4522386 w 7361511"/>
              <a:gd name="connsiteY22" fmla="*/ 8467631 h 8467631"/>
              <a:gd name="connsiteX23" fmla="*/ 4275550 w 7361511"/>
              <a:gd name="connsiteY23" fmla="*/ 8111286 h 8467631"/>
              <a:gd name="connsiteX24" fmla="*/ 3664757 w 7361511"/>
              <a:gd name="connsiteY24" fmla="*/ 1164178 h 8467631"/>
              <a:gd name="connsiteX25" fmla="*/ 3949947 w 7361511"/>
              <a:gd name="connsiteY25" fmla="*/ 1575893 h 8467631"/>
              <a:gd name="connsiteX26" fmla="*/ 3949947 w 7361511"/>
              <a:gd name="connsiteY26" fmla="*/ 7641229 h 8467631"/>
              <a:gd name="connsiteX27" fmla="*/ 3664757 w 7361511"/>
              <a:gd name="connsiteY27" fmla="*/ 7229513 h 8467631"/>
              <a:gd name="connsiteX28" fmla="*/ 3053964 w 7361511"/>
              <a:gd name="connsiteY28" fmla="*/ 282405 h 8467631"/>
              <a:gd name="connsiteX29" fmla="*/ 3339155 w 7361511"/>
              <a:gd name="connsiteY29" fmla="*/ 694122 h 8467631"/>
              <a:gd name="connsiteX30" fmla="*/ 3339154 w 7361511"/>
              <a:gd name="connsiteY30" fmla="*/ 6759456 h 8467631"/>
              <a:gd name="connsiteX31" fmla="*/ 3053964 w 7361511"/>
              <a:gd name="connsiteY31" fmla="*/ 6347740 h 8467631"/>
              <a:gd name="connsiteX32" fmla="*/ 895983 w 7361511"/>
              <a:gd name="connsiteY32" fmla="*/ 1269266 h 8467631"/>
              <a:gd name="connsiteX33" fmla="*/ 895983 w 7361511"/>
              <a:gd name="connsiteY33" fmla="*/ 3232367 h 8467631"/>
              <a:gd name="connsiteX34" fmla="*/ 610794 w 7361511"/>
              <a:gd name="connsiteY34" fmla="*/ 2820653 h 8467631"/>
              <a:gd name="connsiteX35" fmla="*/ 610794 w 7361511"/>
              <a:gd name="connsiteY35" fmla="*/ 1466813 h 8467631"/>
              <a:gd name="connsiteX36" fmla="*/ 2728361 w 7361511"/>
              <a:gd name="connsiteY36" fmla="*/ 0 h 8467631"/>
              <a:gd name="connsiteX37" fmla="*/ 2728361 w 7361511"/>
              <a:gd name="connsiteY37" fmla="*/ 5877683 h 8467631"/>
              <a:gd name="connsiteX38" fmla="*/ 2443171 w 7361511"/>
              <a:gd name="connsiteY38" fmla="*/ 5465968 h 8467631"/>
              <a:gd name="connsiteX39" fmla="*/ 2443171 w 7361511"/>
              <a:gd name="connsiteY39" fmla="*/ 197548 h 8467631"/>
              <a:gd name="connsiteX40" fmla="*/ 0 w 7361511"/>
              <a:gd name="connsiteY40" fmla="*/ 1889902 h 8467631"/>
              <a:gd name="connsiteX41" fmla="*/ 285190 w 7361511"/>
              <a:gd name="connsiteY41" fmla="*/ 1692355 h 8467631"/>
              <a:gd name="connsiteX42" fmla="*/ 285190 w 7361511"/>
              <a:gd name="connsiteY42" fmla="*/ 2350594 h 8467631"/>
              <a:gd name="connsiteX43" fmla="*/ 0 w 7361511"/>
              <a:gd name="connsiteY43" fmla="*/ 1938879 h 8467631"/>
              <a:gd name="connsiteX44" fmla="*/ 2117569 w 7361511"/>
              <a:gd name="connsiteY44" fmla="*/ 423088 h 8467631"/>
              <a:gd name="connsiteX45" fmla="*/ 2117569 w 7361511"/>
              <a:gd name="connsiteY45" fmla="*/ 4995912 h 8467631"/>
              <a:gd name="connsiteX46" fmla="*/ 1832379 w 7361511"/>
              <a:gd name="connsiteY46" fmla="*/ 4584197 h 8467631"/>
              <a:gd name="connsiteX47" fmla="*/ 1832379 w 7361511"/>
              <a:gd name="connsiteY47" fmla="*/ 620636 h 8467631"/>
              <a:gd name="connsiteX48" fmla="*/ 1506777 w 7361511"/>
              <a:gd name="connsiteY48" fmla="*/ 846176 h 8467631"/>
              <a:gd name="connsiteX49" fmla="*/ 1506777 w 7361511"/>
              <a:gd name="connsiteY49" fmla="*/ 4114141 h 8467631"/>
              <a:gd name="connsiteX50" fmla="*/ 1221587 w 7361511"/>
              <a:gd name="connsiteY50" fmla="*/ 3702425 h 8467631"/>
              <a:gd name="connsiteX51" fmla="*/ 1221587 w 7361511"/>
              <a:gd name="connsiteY51" fmla="*/ 1043724 h 84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361511" h="8467631">
                <a:moveTo>
                  <a:pt x="7329514" y="6454811"/>
                </a:moveTo>
                <a:lnTo>
                  <a:pt x="7361511" y="6501004"/>
                </a:lnTo>
                <a:lnTo>
                  <a:pt x="7329514" y="6523168"/>
                </a:lnTo>
                <a:close/>
                <a:moveTo>
                  <a:pt x="6718721" y="5573039"/>
                </a:moveTo>
                <a:lnTo>
                  <a:pt x="7003911" y="5984755"/>
                </a:lnTo>
                <a:lnTo>
                  <a:pt x="7003911" y="6748710"/>
                </a:lnTo>
                <a:lnTo>
                  <a:pt x="6718721" y="6946257"/>
                </a:lnTo>
                <a:close/>
                <a:moveTo>
                  <a:pt x="6107928" y="4691266"/>
                </a:moveTo>
                <a:lnTo>
                  <a:pt x="6393118" y="5102982"/>
                </a:lnTo>
                <a:lnTo>
                  <a:pt x="6393118" y="7171798"/>
                </a:lnTo>
                <a:lnTo>
                  <a:pt x="6107927" y="7369346"/>
                </a:lnTo>
                <a:close/>
                <a:moveTo>
                  <a:pt x="5497135" y="3809494"/>
                </a:moveTo>
                <a:lnTo>
                  <a:pt x="5782325" y="4221209"/>
                </a:lnTo>
                <a:lnTo>
                  <a:pt x="5782325" y="7594887"/>
                </a:lnTo>
                <a:lnTo>
                  <a:pt x="5497135" y="7792435"/>
                </a:lnTo>
                <a:close/>
                <a:moveTo>
                  <a:pt x="4886343" y="2927723"/>
                </a:moveTo>
                <a:lnTo>
                  <a:pt x="5171533" y="3339438"/>
                </a:lnTo>
                <a:lnTo>
                  <a:pt x="5171533" y="8017975"/>
                </a:lnTo>
                <a:lnTo>
                  <a:pt x="4886344" y="8215522"/>
                </a:lnTo>
                <a:close/>
                <a:moveTo>
                  <a:pt x="4275550" y="2045951"/>
                </a:moveTo>
                <a:lnTo>
                  <a:pt x="4560740" y="2457665"/>
                </a:lnTo>
                <a:lnTo>
                  <a:pt x="4560740" y="8441064"/>
                </a:lnTo>
                <a:lnTo>
                  <a:pt x="4522386" y="8467631"/>
                </a:lnTo>
                <a:lnTo>
                  <a:pt x="4275550" y="8111286"/>
                </a:lnTo>
                <a:close/>
                <a:moveTo>
                  <a:pt x="3664757" y="1164178"/>
                </a:moveTo>
                <a:lnTo>
                  <a:pt x="3949947" y="1575893"/>
                </a:lnTo>
                <a:lnTo>
                  <a:pt x="3949947" y="7641229"/>
                </a:lnTo>
                <a:lnTo>
                  <a:pt x="3664757" y="7229513"/>
                </a:lnTo>
                <a:close/>
                <a:moveTo>
                  <a:pt x="3053964" y="282405"/>
                </a:moveTo>
                <a:lnTo>
                  <a:pt x="3339155" y="694122"/>
                </a:lnTo>
                <a:lnTo>
                  <a:pt x="3339154" y="6759456"/>
                </a:lnTo>
                <a:lnTo>
                  <a:pt x="3053964" y="6347740"/>
                </a:lnTo>
                <a:close/>
                <a:moveTo>
                  <a:pt x="895983" y="1269266"/>
                </a:moveTo>
                <a:lnTo>
                  <a:pt x="895983" y="3232367"/>
                </a:lnTo>
                <a:lnTo>
                  <a:pt x="610794" y="2820653"/>
                </a:lnTo>
                <a:lnTo>
                  <a:pt x="610794" y="1466813"/>
                </a:lnTo>
                <a:close/>
                <a:moveTo>
                  <a:pt x="2728361" y="0"/>
                </a:moveTo>
                <a:lnTo>
                  <a:pt x="2728361" y="5877683"/>
                </a:lnTo>
                <a:lnTo>
                  <a:pt x="2443171" y="5465968"/>
                </a:lnTo>
                <a:lnTo>
                  <a:pt x="2443171" y="197548"/>
                </a:lnTo>
                <a:close/>
                <a:moveTo>
                  <a:pt x="0" y="1889902"/>
                </a:moveTo>
                <a:lnTo>
                  <a:pt x="285190" y="1692355"/>
                </a:lnTo>
                <a:lnTo>
                  <a:pt x="285190" y="2350594"/>
                </a:lnTo>
                <a:lnTo>
                  <a:pt x="0" y="1938879"/>
                </a:lnTo>
                <a:close/>
                <a:moveTo>
                  <a:pt x="2117569" y="423088"/>
                </a:moveTo>
                <a:lnTo>
                  <a:pt x="2117569" y="4995912"/>
                </a:lnTo>
                <a:lnTo>
                  <a:pt x="1832379" y="4584197"/>
                </a:lnTo>
                <a:lnTo>
                  <a:pt x="1832379" y="620636"/>
                </a:lnTo>
                <a:close/>
                <a:moveTo>
                  <a:pt x="1506777" y="846176"/>
                </a:moveTo>
                <a:lnTo>
                  <a:pt x="1506777" y="4114141"/>
                </a:lnTo>
                <a:lnTo>
                  <a:pt x="1221587" y="3702425"/>
                </a:lnTo>
                <a:lnTo>
                  <a:pt x="1221587" y="1043724"/>
                </a:lnTo>
                <a:close/>
              </a:path>
            </a:pathLst>
          </a:custGeom>
          <a:solidFill>
            <a:schemeClr val="accent1">
              <a:lumMod val="9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66" name="Group 165">
            <a:extLst>
              <a:ext uri="{FF2B5EF4-FFF2-40B4-BE49-F238E27FC236}">
                <a16:creationId xmlns="" xmlns:a16="http://schemas.microsoft.com/office/drawing/2014/main" id="{B69A2C4E-6FCC-4024-83C7-2C116167424C}"/>
              </a:ext>
            </a:extLst>
          </p:cNvPr>
          <p:cNvGrpSpPr/>
          <p:nvPr/>
        </p:nvGrpSpPr>
        <p:grpSpPr>
          <a:xfrm>
            <a:off x="4912881" y="1521472"/>
            <a:ext cx="6372333" cy="707886"/>
            <a:chOff x="8073997" y="2592853"/>
            <a:chExt cx="9558500" cy="1061827"/>
          </a:xfrm>
        </p:grpSpPr>
        <p:sp>
          <p:nvSpPr>
            <p:cNvPr id="9" name="TextBox 8"/>
            <p:cNvSpPr txBox="1"/>
            <p:nvPr/>
          </p:nvSpPr>
          <p:spPr>
            <a:xfrm>
              <a:off x="8929971" y="2770226"/>
              <a:ext cx="8702526" cy="83099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читательская</a:t>
              </a:r>
              <a:r>
                <a:rPr lang="ru-RU" altLang="ko-KR" sz="3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ko-KR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грамотность</a:t>
              </a:r>
              <a:endParaRPr lang="ko-KR" alt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73997" y="2592853"/>
              <a:ext cx="1437144" cy="106182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4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8" name="Freeform: Shape 167">
            <a:extLst>
              <a:ext uri="{FF2B5EF4-FFF2-40B4-BE49-F238E27FC236}">
                <a16:creationId xmlns="" xmlns:a16="http://schemas.microsoft.com/office/drawing/2014/main" id="{5234D4CF-C1FA-40A3-A0CF-9CDBD6DC754C}"/>
              </a:ext>
            </a:extLst>
          </p:cNvPr>
          <p:cNvSpPr/>
          <p:nvPr/>
        </p:nvSpPr>
        <p:spPr>
          <a:xfrm>
            <a:off x="812801" y="711200"/>
            <a:ext cx="2388771" cy="5435600"/>
          </a:xfrm>
          <a:custGeom>
            <a:avLst/>
            <a:gdLst>
              <a:gd name="connsiteX0" fmla="*/ 0 w 3583156"/>
              <a:gd name="connsiteY0" fmla="*/ 0 h 8153400"/>
              <a:gd name="connsiteX1" fmla="*/ 3583156 w 3583156"/>
              <a:gd name="connsiteY1" fmla="*/ 0 h 8153400"/>
              <a:gd name="connsiteX2" fmla="*/ 3583156 w 3583156"/>
              <a:gd name="connsiteY2" fmla="*/ 3894509 h 8153400"/>
              <a:gd name="connsiteX3" fmla="*/ 3443915 w 3583156"/>
              <a:gd name="connsiteY3" fmla="*/ 3894509 h 8153400"/>
              <a:gd name="connsiteX4" fmla="*/ 3443915 w 3583156"/>
              <a:gd name="connsiteY4" fmla="*/ 139241 h 8153400"/>
              <a:gd name="connsiteX5" fmla="*/ 139241 w 3583156"/>
              <a:gd name="connsiteY5" fmla="*/ 139241 h 8153400"/>
              <a:gd name="connsiteX6" fmla="*/ 139241 w 3583156"/>
              <a:gd name="connsiteY6" fmla="*/ 8014159 h 8153400"/>
              <a:gd name="connsiteX7" fmla="*/ 323849 w 3583156"/>
              <a:gd name="connsiteY7" fmla="*/ 8014159 h 8153400"/>
              <a:gd name="connsiteX8" fmla="*/ 323849 w 3583156"/>
              <a:gd name="connsiteY8" fmla="*/ 8153400 h 8153400"/>
              <a:gd name="connsiteX9" fmla="*/ 0 w 3583156"/>
              <a:gd name="connsiteY9" fmla="*/ 8153400 h 815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3156" h="8153400">
                <a:moveTo>
                  <a:pt x="0" y="0"/>
                </a:moveTo>
                <a:lnTo>
                  <a:pt x="3583156" y="0"/>
                </a:lnTo>
                <a:lnTo>
                  <a:pt x="3583156" y="3894509"/>
                </a:lnTo>
                <a:lnTo>
                  <a:pt x="3443915" y="3894509"/>
                </a:lnTo>
                <a:lnTo>
                  <a:pt x="3443915" y="139241"/>
                </a:lnTo>
                <a:lnTo>
                  <a:pt x="139241" y="139241"/>
                </a:lnTo>
                <a:lnTo>
                  <a:pt x="139241" y="8014159"/>
                </a:lnTo>
                <a:lnTo>
                  <a:pt x="323849" y="8014159"/>
                </a:lnTo>
                <a:lnTo>
                  <a:pt x="323849" y="8153400"/>
                </a:lnTo>
                <a:lnTo>
                  <a:pt x="0" y="8153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1769" y="452530"/>
            <a:ext cx="743710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виды грамотности:</a:t>
            </a:r>
            <a:endParaRPr lang="ko-KR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AB418A56-7D2A-4130-8498-5C5D15390FEB}"/>
              </a:ext>
            </a:extLst>
          </p:cNvPr>
          <p:cNvGrpSpPr/>
          <p:nvPr/>
        </p:nvGrpSpPr>
        <p:grpSpPr>
          <a:xfrm rot="20788243">
            <a:off x="2688423" y="3181703"/>
            <a:ext cx="2315135" cy="2140856"/>
            <a:chOff x="8479089" y="1262387"/>
            <a:chExt cx="6147593" cy="5684813"/>
          </a:xfrm>
        </p:grpSpPr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6B738F09-BE00-45D3-88A5-FDB1618D8D19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B7DC8659-9D27-456B-9E4E-B4A13119D357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3A8E1560-9381-49AF-96E5-169BE3FD3DC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585072EC-EAC1-4A8C-A727-218C44150C9A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2C63F105-6E15-46F1-9DCD-F9479B05DEE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0430C843-00CE-447B-8F31-3A35BF7F4D19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230D7E1F-305A-450C-84D1-009E7FA1308B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7FDEF37D-0B4C-4463-837A-9B5CC6542C5E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6700D410-542E-4490-AC2E-5733428A9F83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FC3E2579-7C0E-49CE-A38F-AD49B5FF5C18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F720685C-A63C-4EE8-A0F3-8B5F5E67F007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6DE35E59-3952-4EEF-909A-DF104EB419D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501B19BB-6475-456B-B918-41FBADBDFD3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8C2EA56C-7A9A-4469-A4AE-1EA267D79667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86FA2514-C561-429A-BF52-4E36E2723D8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E31D85F1-37B9-4685-82B7-A8D03589147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F4632AC1-AF4C-4594-996E-7255A1A0B775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89B70B08-F517-40CC-8C79-7C67CBA9FD67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5BD33883-AAD7-44F7-BD37-9B8ECADB67A7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307A9DD2-FFCD-4720-94D7-F30DB64636B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AD2DFBBD-AAD1-447F-BB48-1B2BCB778C1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7E774126-BA1E-4A48-8286-FFA0F8E3F8D0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82E37550-39D3-476A-9D0C-CB0EE00DFCD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5C742560-5EB7-40E4-8A20-8D18F0243DAB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="" xmlns:a16="http://schemas.microsoft.com/office/drawing/2014/main" id="{8524E513-E2C8-468A-A58A-CFC7E25F7891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2169EB12-DA5E-44B6-8F39-54A0F020640E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8C6E7EBD-1C9C-466A-AD4E-1DB6D8D8C9F9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570A29CA-6CC1-490C-9C31-08B6E00B3901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C891C4E6-CB29-4C2D-90B2-D70B47755178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1E1001C2-8267-477D-89A7-F90FDF5DB246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66729FEA-1322-4C15-BE3C-1C6A37D38183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9C27F096-CD01-4245-8DA2-8C084E2D4440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78CEB3E5-BC80-48C6-8415-C2DFAE3BD223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FCC0AB56-626B-44BB-897D-173DA3087149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9F5555B2-70BE-43DD-B410-FF80124DFB2B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7C6CB87F-E252-406E-BD88-096A9A34CCA3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F6737F00-F775-4784-B59F-E5F4A06D534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58CF56DE-8CEC-4B4E-B918-C1DFB6A5FEE2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C0001AC1-5456-4312-AF36-914B7BB6D8B6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0DDF2BA6-4189-4AC4-AB05-6B7AB839F670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3F94258E-8492-48DA-9616-17FFEA325B93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BCDD47DD-FE7C-4A6C-9773-3FDD1269F05E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D14748D4-0EF0-46A5-BB1E-C3876C30068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00F5CC18-E877-471D-A6C7-D1E9B8FF8EB8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93F6DF02-1AEB-45DE-AFC1-367D8AD20521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950D4811-28B8-4155-B542-0267B4D7F6A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C2E5FAA2-8A3B-44B6-BF6F-24890A7306F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E490B12C-A200-46FA-BC51-A665EE4FFD8A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E777C03F-1225-43D8-8EE3-6D63ADD53603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62E72525-178B-4FA0-84BF-CC01B581051B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69CC5269-8E33-44FE-9CE8-DB9A37AA8711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6404344F-BCA1-4CF1-BE67-5C7679EB542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6734C2D2-F60A-42DD-B42B-64384E825774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426592D0-DC86-4FEE-A0C6-1D7DA641218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0B87A9A3-74F6-420F-AFBC-CC0A40DFF15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71BAFB78-B42B-4B72-A936-0DCE58C642A8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879CCFBB-54D7-4D4F-9064-405F738524D6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35B5626F-E6D7-4A94-BF42-F2FAB1CD8641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9434F757-486E-4106-A1E3-0218FEF3CCBA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107355F6-81D2-4D0A-B020-739E29AAB2E2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1AD154E2-89F2-432E-AA9B-7424E2761CD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B6617580-2F50-45D1-B20C-A64020C0BDB1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A7D66DE4-00B6-4AC5-BD23-7E2CCEE95FD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BAE1DCA4-A861-42AE-944C-5EC37A8C55A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E7342380-A1E7-43F3-9E43-7F9C32335906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0FDD9D8A-523A-4FBA-A662-46E5AC35D20A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CCA98B03-5D1A-41C6-8201-E8104EFA2394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0E6C900F-9F37-4FAC-9D63-C787BA0181D0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645227E2-265B-4C48-BC65-812317D1C9EE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35B11BFA-D821-4CCB-A3C3-A8456C306E2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161C27F5-BE5E-4C9E-B308-A6A0BD46730A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BEA7DB35-43EA-46C1-BFD9-305A3AD67D0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="" xmlns:a16="http://schemas.microsoft.com/office/drawing/2014/main" id="{CD81C25F-6C2B-4DFA-8B10-E10F977CFCD7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AB0437A3-BE79-4F53-A9D4-DD75820D12FF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F6F73B6E-777C-47EE-A0F8-1D6AA17964BE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2BD1BA57-FC50-433A-B978-339684C0AA5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D6C56A76-B71D-4348-9DFA-5DFE99CB0FF2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B0AF2679-7A3F-484E-9A5B-649D26E6218E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E242437E-E71E-492D-9572-EA09D1F965BE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527169D8-D601-475C-BFDC-E628F818BDC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321591C5-C04F-4C21-8ABD-82AA023FBA22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91255C69-2E23-4D49-9A54-EF2DC9B24D5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098F8893-BA0E-411D-A35B-EF99CA6A4C5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CB21944C-D3A3-40F6-8CEB-8CB9CA33C65B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A1212871-D3C6-450D-A8A2-D9EFD7F6BB32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6C02299B-C22A-4011-87B9-225C10BC1ACD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961FAA8A-DD86-4F31-A454-EADF3A7C00EA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20A9A607-097C-4648-BCA5-1140489E9E0F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DD65AD6E-67BC-4A89-9CA4-98E433159BEC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C4ECD2AB-45AE-4A6C-98B6-B63FE7018C62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EA7D0A7C-B0D0-42D3-AFB3-E76E5104D00C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A20C431C-78D2-4354-ACA6-A3D45C4F754A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A9C57BE7-E305-4D02-A27E-537823FFC66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E111D2B6-D3D7-4151-BFB3-655C8D2865C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8CD3E767-D8CD-4CA8-BF25-F3504410C03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DE135B22-61E9-4C0E-857C-E93DE1BDF251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7E1AA285-90AD-4A5E-BE92-EB69D454AF01}"/>
              </a:ext>
            </a:extLst>
          </p:cNvPr>
          <p:cNvGrpSpPr/>
          <p:nvPr/>
        </p:nvGrpSpPr>
        <p:grpSpPr>
          <a:xfrm>
            <a:off x="1178532" y="5152633"/>
            <a:ext cx="3963237" cy="1054699"/>
            <a:chOff x="3960971" y="2767117"/>
            <a:chExt cx="4267200" cy="1321489"/>
          </a:xfrm>
        </p:grpSpPr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0372E30A-71E7-4290-9400-9976481B1E89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51C4A27E-D425-4D9B-B3E3-77B704ABD65D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037E5CFC-DBDF-4BA3-8214-83D6D0BA920A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E898D73C-C3C1-4B5F-8BBB-8FD378963F43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="" xmlns:a16="http://schemas.microsoft.com/office/drawing/2014/main" id="{D83D594B-988D-450D-9AAB-D398E3BA5E67}"/>
              </a:ext>
            </a:extLst>
          </p:cNvPr>
          <p:cNvGrpSpPr/>
          <p:nvPr/>
        </p:nvGrpSpPr>
        <p:grpSpPr>
          <a:xfrm>
            <a:off x="4901986" y="2433052"/>
            <a:ext cx="7134868" cy="707886"/>
            <a:chOff x="8054841" y="2567409"/>
            <a:chExt cx="10702302" cy="1061827"/>
          </a:xfrm>
        </p:grpSpPr>
        <p:sp>
          <p:nvSpPr>
            <p:cNvPr id="174" name="TextBox 173">
              <a:extLst>
                <a:ext uri="{FF2B5EF4-FFF2-40B4-BE49-F238E27FC236}">
                  <a16:creationId xmlns="" xmlns:a16="http://schemas.microsoft.com/office/drawing/2014/main" id="{5D324425-E1E6-48A0-9341-C9140E9B8BC6}"/>
                </a:ext>
              </a:extLst>
            </p:cNvPr>
            <p:cNvSpPr txBox="1"/>
            <p:nvPr/>
          </p:nvSpPr>
          <p:spPr>
            <a:xfrm>
              <a:off x="9056481" y="2755603"/>
              <a:ext cx="9700662" cy="83099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лингвистическая</a:t>
              </a:r>
              <a:r>
                <a:rPr lang="ru-RU" altLang="ko-KR" sz="3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ko-KR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грамотность</a:t>
              </a:r>
              <a:r>
                <a:rPr lang="ru-RU" altLang="ko-KR" sz="3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ko-KR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="" xmlns:a16="http://schemas.microsoft.com/office/drawing/2014/main" id="{80CC7526-C3E5-47B3-96C0-15195B9F61CE}"/>
                </a:ext>
              </a:extLst>
            </p:cNvPr>
            <p:cNvSpPr txBox="1"/>
            <p:nvPr/>
          </p:nvSpPr>
          <p:spPr>
            <a:xfrm>
              <a:off x="8054841" y="2567409"/>
              <a:ext cx="1437144" cy="106182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4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="" xmlns:a16="http://schemas.microsoft.com/office/drawing/2014/main" id="{2974FF77-E454-402E-99C2-6680F35139F2}"/>
              </a:ext>
            </a:extLst>
          </p:cNvPr>
          <p:cNvGrpSpPr/>
          <p:nvPr/>
        </p:nvGrpSpPr>
        <p:grpSpPr>
          <a:xfrm>
            <a:off x="4915759" y="3371459"/>
            <a:ext cx="7307217" cy="707886"/>
            <a:chOff x="8102870" y="2518032"/>
            <a:chExt cx="10960827" cy="1061828"/>
          </a:xfrm>
        </p:grpSpPr>
        <p:sp>
          <p:nvSpPr>
            <p:cNvPr id="179" name="TextBox 178">
              <a:extLst>
                <a:ext uri="{FF2B5EF4-FFF2-40B4-BE49-F238E27FC236}">
                  <a16:creationId xmlns="" xmlns:a16="http://schemas.microsoft.com/office/drawing/2014/main" id="{BEF21AC0-8ABF-4155-B15D-484D4C93C553}"/>
                </a:ext>
              </a:extLst>
            </p:cNvPr>
            <p:cNvSpPr txBox="1"/>
            <p:nvPr/>
          </p:nvSpPr>
          <p:spPr>
            <a:xfrm>
              <a:off x="9116945" y="2648691"/>
              <a:ext cx="9946752" cy="83099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коммуникативная</a:t>
              </a:r>
              <a:r>
                <a:rPr lang="ru-RU" altLang="ko-KR" sz="3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ko-KR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грамотность</a:t>
              </a:r>
              <a:r>
                <a:rPr lang="ru-RU" altLang="ko-KR" sz="3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ko-KR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="" xmlns:a16="http://schemas.microsoft.com/office/drawing/2014/main" id="{06894F85-4E08-4FC4-BF43-E0D0FF68696D}"/>
                </a:ext>
              </a:extLst>
            </p:cNvPr>
            <p:cNvSpPr txBox="1"/>
            <p:nvPr/>
          </p:nvSpPr>
          <p:spPr>
            <a:xfrm>
              <a:off x="8102870" y="2518032"/>
              <a:ext cx="1437144" cy="106182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4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1AA29D-63E0-84A0-B651-E290928CAC35}"/>
              </a:ext>
            </a:extLst>
          </p:cNvPr>
          <p:cNvSpPr txBox="1"/>
          <p:nvPr/>
        </p:nvSpPr>
        <p:spPr>
          <a:xfrm>
            <a:off x="1076729" y="881297"/>
            <a:ext cx="1908215" cy="43038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КОМПЛЕКСНЫЙ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СОЗДАНИЮ УЧЕБНЫХ ПОСОБИЙ И УМК</a:t>
            </a:r>
            <a:endParaRPr lang="ru-BY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1" name="Group 174">
            <a:extLst>
              <a:ext uri="{FF2B5EF4-FFF2-40B4-BE49-F238E27FC236}">
                <a16:creationId xmlns="" xmlns:a16="http://schemas.microsoft.com/office/drawing/2014/main" id="{2974FF77-E454-402E-99C2-6680F35139F2}"/>
              </a:ext>
            </a:extLst>
          </p:cNvPr>
          <p:cNvGrpSpPr/>
          <p:nvPr/>
        </p:nvGrpSpPr>
        <p:grpSpPr>
          <a:xfrm>
            <a:off x="4941325" y="4353624"/>
            <a:ext cx="7409318" cy="707886"/>
            <a:chOff x="8011805" y="2584657"/>
            <a:chExt cx="11113979" cy="1061828"/>
          </a:xfrm>
        </p:grpSpPr>
        <p:sp>
          <p:nvSpPr>
            <p:cNvPr id="152" name="TextBox 151">
              <a:extLst>
                <a:ext uri="{FF2B5EF4-FFF2-40B4-BE49-F238E27FC236}">
                  <a16:creationId xmlns="" xmlns:a16="http://schemas.microsoft.com/office/drawing/2014/main" id="{BEF21AC0-8ABF-4155-B15D-484D4C93C553}"/>
                </a:ext>
              </a:extLst>
            </p:cNvPr>
            <p:cNvSpPr txBox="1"/>
            <p:nvPr/>
          </p:nvSpPr>
          <p:spPr>
            <a:xfrm>
              <a:off x="8989990" y="2691208"/>
              <a:ext cx="10135794" cy="83099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3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лингвокультурная</a:t>
              </a:r>
              <a:r>
                <a:rPr lang="ru-RU" altLang="ko-KR" sz="3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ko-KR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грамотность</a:t>
              </a:r>
              <a:r>
                <a:rPr lang="ru-RU" altLang="ko-KR" sz="3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ko-KR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="" xmlns:a16="http://schemas.microsoft.com/office/drawing/2014/main" id="{06894F85-4E08-4FC4-BF43-E0D0FF68696D}"/>
                </a:ext>
              </a:extLst>
            </p:cNvPr>
            <p:cNvSpPr txBox="1"/>
            <p:nvPr/>
          </p:nvSpPr>
          <p:spPr>
            <a:xfrm>
              <a:off x="8011805" y="2584657"/>
              <a:ext cx="1437144" cy="106182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altLang="ko-KR" sz="4000" dirty="0" smtClean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4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7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nut 1">
            <a:extLst>
              <a:ext uri="{FF2B5EF4-FFF2-40B4-BE49-F238E27FC236}">
                <a16:creationId xmlns="" xmlns:a16="http://schemas.microsoft.com/office/drawing/2014/main" id="{1B6717BA-E5A2-4F1C-899D-6ABFCCBBE942}"/>
              </a:ext>
            </a:extLst>
          </p:cNvPr>
          <p:cNvSpPr/>
          <p:nvPr/>
        </p:nvSpPr>
        <p:spPr>
          <a:xfrm>
            <a:off x="3904363" y="2545957"/>
            <a:ext cx="2799629" cy="2799629"/>
          </a:xfrm>
          <a:prstGeom prst="donut">
            <a:avLst>
              <a:gd name="adj" fmla="val 49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13BEECA5-000F-4ACD-87A8-899613AB9CA8}"/>
              </a:ext>
            </a:extLst>
          </p:cNvPr>
          <p:cNvCxnSpPr>
            <a:cxnSpLocks/>
          </p:cNvCxnSpPr>
          <p:nvPr/>
        </p:nvCxnSpPr>
        <p:spPr>
          <a:xfrm>
            <a:off x="951050" y="2578578"/>
            <a:ext cx="2799629" cy="15225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05A545E1-DB2A-43C6-9F92-EA1E267B138A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3737348" y="2601006"/>
            <a:ext cx="577011" cy="35494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19D87026-F74B-45CF-8F86-D020742CA063}"/>
              </a:ext>
            </a:extLst>
          </p:cNvPr>
          <p:cNvCxnSpPr>
            <a:cxnSpLocks/>
          </p:cNvCxnSpPr>
          <p:nvPr/>
        </p:nvCxnSpPr>
        <p:spPr>
          <a:xfrm>
            <a:off x="7183367" y="4278552"/>
            <a:ext cx="3142609" cy="4071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642746DE-0881-41F5-9E01-886C0C3BE5D9}"/>
              </a:ext>
            </a:extLst>
          </p:cNvPr>
          <p:cNvCxnSpPr>
            <a:cxnSpLocks/>
          </p:cNvCxnSpPr>
          <p:nvPr/>
        </p:nvCxnSpPr>
        <p:spPr>
          <a:xfrm>
            <a:off x="7148701" y="2740257"/>
            <a:ext cx="4144619" cy="0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onut 60">
            <a:extLst>
              <a:ext uri="{FF2B5EF4-FFF2-40B4-BE49-F238E27FC236}">
                <a16:creationId xmlns="" xmlns:a16="http://schemas.microsoft.com/office/drawing/2014/main" id="{C9AD5763-AF43-4AE6-888E-5A7469C08CDD}"/>
              </a:ext>
            </a:extLst>
          </p:cNvPr>
          <p:cNvSpPr/>
          <p:nvPr/>
        </p:nvSpPr>
        <p:spPr>
          <a:xfrm>
            <a:off x="10280585" y="5521385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067E442E-37A5-43C7-9806-04D7798013FF}"/>
              </a:ext>
            </a:extLst>
          </p:cNvPr>
          <p:cNvCxnSpPr>
            <a:cxnSpLocks/>
          </p:cNvCxnSpPr>
          <p:nvPr/>
        </p:nvCxnSpPr>
        <p:spPr>
          <a:xfrm>
            <a:off x="5948208" y="5595989"/>
            <a:ext cx="4144619" cy="0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ame 17">
            <a:extLst>
              <a:ext uri="{FF2B5EF4-FFF2-40B4-BE49-F238E27FC236}">
                <a16:creationId xmlns="" xmlns:a16="http://schemas.microsoft.com/office/drawing/2014/main" id="{02A1AC43-4885-43BF-852B-2E21670C3C75}"/>
              </a:ext>
            </a:extLst>
          </p:cNvPr>
          <p:cNvSpPr/>
          <p:nvPr/>
        </p:nvSpPr>
        <p:spPr>
          <a:xfrm>
            <a:off x="11577317" y="2664293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16E2B13-42DD-4894-51AC-AF9E7DC23B5A}"/>
              </a:ext>
            </a:extLst>
          </p:cNvPr>
          <p:cNvSpPr txBox="1"/>
          <p:nvPr/>
        </p:nvSpPr>
        <p:spPr>
          <a:xfrm>
            <a:off x="880826" y="1722362"/>
            <a:ext cx="52738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buSzPts val="1000"/>
              <a:tabLst>
                <a:tab pos="185420" algn="l"/>
              </a:tabLst>
            </a:pP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психолого-педагогическая</a:t>
            </a:r>
          </a:p>
          <a:p>
            <a:pPr lvl="0" algn="just" rtl="0">
              <a:buSzPts val="1000"/>
              <a:tabLst>
                <a:tab pos="18542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компетентность</a:t>
            </a:r>
            <a:endParaRPr lang="ru-BY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Donut 59">
            <a:extLst>
              <a:ext uri="{FF2B5EF4-FFF2-40B4-BE49-F238E27FC236}">
                <a16:creationId xmlns="" xmlns:a16="http://schemas.microsoft.com/office/drawing/2014/main" id="{484F364B-5359-29CA-944C-24802F3C17FD}"/>
              </a:ext>
            </a:extLst>
          </p:cNvPr>
          <p:cNvSpPr/>
          <p:nvPr/>
        </p:nvSpPr>
        <p:spPr>
          <a:xfrm>
            <a:off x="80933" y="2188238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="" xmlns:a16="http://schemas.microsoft.com/office/drawing/2014/main" id="{60E06000-EF40-D51A-CCE7-1C085F59FD81}"/>
              </a:ext>
            </a:extLst>
          </p:cNvPr>
          <p:cNvSpPr/>
          <p:nvPr/>
        </p:nvSpPr>
        <p:spPr>
          <a:xfrm>
            <a:off x="270395" y="2371384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8D37A68-BB92-6CDA-A35D-48BF5866CB62}"/>
              </a:ext>
            </a:extLst>
          </p:cNvPr>
          <p:cNvSpPr txBox="1"/>
          <p:nvPr/>
        </p:nvSpPr>
        <p:spPr>
          <a:xfrm>
            <a:off x="928321" y="3165830"/>
            <a:ext cx="2827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методическая компетентность</a:t>
            </a:r>
            <a:endParaRPr lang="ru-BY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35">
            <a:extLst>
              <a:ext uri="{FF2B5EF4-FFF2-40B4-BE49-F238E27FC236}">
                <a16:creationId xmlns="" xmlns:a16="http://schemas.microsoft.com/office/drawing/2014/main" id="{A8481341-155D-7FA5-049C-75FB0E5F6E2D}"/>
              </a:ext>
            </a:extLst>
          </p:cNvPr>
          <p:cNvCxnSpPr>
            <a:cxnSpLocks/>
          </p:cNvCxnSpPr>
          <p:nvPr/>
        </p:nvCxnSpPr>
        <p:spPr>
          <a:xfrm>
            <a:off x="928321" y="3950137"/>
            <a:ext cx="2799629" cy="15225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6">
            <a:extLst>
              <a:ext uri="{FF2B5EF4-FFF2-40B4-BE49-F238E27FC236}">
                <a16:creationId xmlns="" xmlns:a16="http://schemas.microsoft.com/office/drawing/2014/main" id="{42A53818-3855-D174-EA8C-1DF5C87D7E04}"/>
              </a:ext>
            </a:extLst>
          </p:cNvPr>
          <p:cNvCxnSpPr>
            <a:cxnSpLocks/>
          </p:cNvCxnSpPr>
          <p:nvPr/>
        </p:nvCxnSpPr>
        <p:spPr>
          <a:xfrm>
            <a:off x="3719625" y="3961053"/>
            <a:ext cx="360147" cy="2402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nut 59">
            <a:extLst>
              <a:ext uri="{FF2B5EF4-FFF2-40B4-BE49-F238E27FC236}">
                <a16:creationId xmlns="" xmlns:a16="http://schemas.microsoft.com/office/drawing/2014/main" id="{02A033C8-36E5-B41D-2488-3253FDA80284}"/>
              </a:ext>
            </a:extLst>
          </p:cNvPr>
          <p:cNvSpPr/>
          <p:nvPr/>
        </p:nvSpPr>
        <p:spPr>
          <a:xfrm>
            <a:off x="98292" y="3818424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22" name="Frame 17">
            <a:extLst>
              <a:ext uri="{FF2B5EF4-FFF2-40B4-BE49-F238E27FC236}">
                <a16:creationId xmlns="" xmlns:a16="http://schemas.microsoft.com/office/drawing/2014/main" id="{7663BAFF-BEE4-3845-C7EE-94FCF3C8D75E}"/>
              </a:ext>
            </a:extLst>
          </p:cNvPr>
          <p:cNvSpPr/>
          <p:nvPr/>
        </p:nvSpPr>
        <p:spPr>
          <a:xfrm>
            <a:off x="301427" y="4021240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5F5FA07-2788-0E5B-D9BA-A6E7FBFCBA88}"/>
              </a:ext>
            </a:extLst>
          </p:cNvPr>
          <p:cNvSpPr txBox="1"/>
          <p:nvPr/>
        </p:nvSpPr>
        <p:spPr>
          <a:xfrm>
            <a:off x="7119350" y="2190666"/>
            <a:ext cx="543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рефлексивная 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грамотность</a:t>
            </a:r>
            <a:endParaRPr lang="ru-BY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36">
            <a:extLst>
              <a:ext uri="{FF2B5EF4-FFF2-40B4-BE49-F238E27FC236}">
                <a16:creationId xmlns="" xmlns:a16="http://schemas.microsoft.com/office/drawing/2014/main" id="{B9A690AC-0FB3-C34F-733F-0A5D02D9C7FC}"/>
              </a:ext>
            </a:extLst>
          </p:cNvPr>
          <p:cNvCxnSpPr>
            <a:cxnSpLocks/>
          </p:cNvCxnSpPr>
          <p:nvPr/>
        </p:nvCxnSpPr>
        <p:spPr>
          <a:xfrm flipV="1">
            <a:off x="6467520" y="2740257"/>
            <a:ext cx="681181" cy="29313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nut 59">
            <a:extLst>
              <a:ext uri="{FF2B5EF4-FFF2-40B4-BE49-F238E27FC236}">
                <a16:creationId xmlns="" xmlns:a16="http://schemas.microsoft.com/office/drawing/2014/main" id="{A4507C07-4333-DA09-5AF9-F8205098A1BC}"/>
              </a:ext>
            </a:extLst>
          </p:cNvPr>
          <p:cNvSpPr/>
          <p:nvPr/>
        </p:nvSpPr>
        <p:spPr>
          <a:xfrm>
            <a:off x="11374182" y="2474326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DFDD7F4-A2B2-AD13-0ED1-975FFD8E8D18}"/>
              </a:ext>
            </a:extLst>
          </p:cNvPr>
          <p:cNvSpPr txBox="1"/>
          <p:nvPr/>
        </p:nvSpPr>
        <p:spPr>
          <a:xfrm>
            <a:off x="7096811" y="3651908"/>
            <a:ext cx="63675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информационная грамотность </a:t>
            </a:r>
            <a:endParaRPr lang="ru-BY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36">
            <a:extLst>
              <a:ext uri="{FF2B5EF4-FFF2-40B4-BE49-F238E27FC236}">
                <a16:creationId xmlns="" xmlns:a16="http://schemas.microsoft.com/office/drawing/2014/main" id="{FFFB6A7E-66DD-D75F-96B1-1F2C4F5CD5FC}"/>
              </a:ext>
            </a:extLst>
          </p:cNvPr>
          <p:cNvCxnSpPr>
            <a:cxnSpLocks/>
          </p:cNvCxnSpPr>
          <p:nvPr/>
        </p:nvCxnSpPr>
        <p:spPr>
          <a:xfrm flipV="1">
            <a:off x="6502186" y="4272560"/>
            <a:ext cx="681181" cy="29313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onut 59">
            <a:extLst>
              <a:ext uri="{FF2B5EF4-FFF2-40B4-BE49-F238E27FC236}">
                <a16:creationId xmlns="" xmlns:a16="http://schemas.microsoft.com/office/drawing/2014/main" id="{34F4E1FE-C941-D0A0-063F-6C17F3A43A87}"/>
              </a:ext>
            </a:extLst>
          </p:cNvPr>
          <p:cNvSpPr/>
          <p:nvPr/>
        </p:nvSpPr>
        <p:spPr>
          <a:xfrm>
            <a:off x="10899322" y="3975744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1" name="Frame 17">
            <a:extLst>
              <a:ext uri="{FF2B5EF4-FFF2-40B4-BE49-F238E27FC236}">
                <a16:creationId xmlns="" xmlns:a16="http://schemas.microsoft.com/office/drawing/2014/main" id="{84C304EF-4F96-4C23-8DF3-9BC36BDA6922}"/>
              </a:ext>
            </a:extLst>
          </p:cNvPr>
          <p:cNvSpPr/>
          <p:nvPr/>
        </p:nvSpPr>
        <p:spPr>
          <a:xfrm>
            <a:off x="11110042" y="4187793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6" name="Frame 17">
            <a:extLst>
              <a:ext uri="{FF2B5EF4-FFF2-40B4-BE49-F238E27FC236}">
                <a16:creationId xmlns="" xmlns:a16="http://schemas.microsoft.com/office/drawing/2014/main" id="{4772DDA6-3BA6-FE72-8D61-FF1BEE9B0447}"/>
              </a:ext>
            </a:extLst>
          </p:cNvPr>
          <p:cNvSpPr/>
          <p:nvPr/>
        </p:nvSpPr>
        <p:spPr>
          <a:xfrm>
            <a:off x="10483720" y="5724520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CBBC4CD8-BD24-25A9-511E-7B01C591B7B0}"/>
              </a:ext>
            </a:extLst>
          </p:cNvPr>
          <p:cNvSpPr txBox="1"/>
          <p:nvPr/>
        </p:nvSpPr>
        <p:spPr>
          <a:xfrm>
            <a:off x="6714425" y="5000412"/>
            <a:ext cx="67499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компьютерная грамотность </a:t>
            </a:r>
            <a:endParaRPr lang="ru-BY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36">
            <a:extLst>
              <a:ext uri="{FF2B5EF4-FFF2-40B4-BE49-F238E27FC236}">
                <a16:creationId xmlns="" xmlns:a16="http://schemas.microsoft.com/office/drawing/2014/main" id="{7A76D509-EF29-2686-4F0C-D1984258CFB2}"/>
              </a:ext>
            </a:extLst>
          </p:cNvPr>
          <p:cNvCxnSpPr>
            <a:cxnSpLocks/>
          </p:cNvCxnSpPr>
          <p:nvPr/>
        </p:nvCxnSpPr>
        <p:spPr>
          <a:xfrm>
            <a:off x="5208381" y="5398579"/>
            <a:ext cx="739827" cy="2013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5">
            <a:extLst>
              <a:ext uri="{FF2B5EF4-FFF2-40B4-BE49-F238E27FC236}">
                <a16:creationId xmlns="" xmlns:a16="http://schemas.microsoft.com/office/drawing/2014/main" id="{C08DBAA2-03D9-19AF-9F1A-CEE7827805BB}"/>
              </a:ext>
            </a:extLst>
          </p:cNvPr>
          <p:cNvCxnSpPr>
            <a:cxnSpLocks/>
          </p:cNvCxnSpPr>
          <p:nvPr/>
        </p:nvCxnSpPr>
        <p:spPr>
          <a:xfrm>
            <a:off x="919996" y="5310779"/>
            <a:ext cx="2799629" cy="15225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6">
            <a:extLst>
              <a:ext uri="{FF2B5EF4-FFF2-40B4-BE49-F238E27FC236}">
                <a16:creationId xmlns="" xmlns:a16="http://schemas.microsoft.com/office/drawing/2014/main" id="{16B4DC77-5741-867C-625D-3779067A21C9}"/>
              </a:ext>
            </a:extLst>
          </p:cNvPr>
          <p:cNvCxnSpPr>
            <a:cxnSpLocks/>
          </p:cNvCxnSpPr>
          <p:nvPr/>
        </p:nvCxnSpPr>
        <p:spPr>
          <a:xfrm flipV="1">
            <a:off x="3727950" y="4948241"/>
            <a:ext cx="571145" cy="3701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nut 59">
            <a:extLst>
              <a:ext uri="{FF2B5EF4-FFF2-40B4-BE49-F238E27FC236}">
                <a16:creationId xmlns="" xmlns:a16="http://schemas.microsoft.com/office/drawing/2014/main" id="{484E393B-FD34-380E-464C-6A7BB7187A4C}"/>
              </a:ext>
            </a:extLst>
          </p:cNvPr>
          <p:cNvSpPr/>
          <p:nvPr/>
        </p:nvSpPr>
        <p:spPr>
          <a:xfrm>
            <a:off x="174974" y="5098094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27" name="Frame 17">
            <a:extLst>
              <a:ext uri="{FF2B5EF4-FFF2-40B4-BE49-F238E27FC236}">
                <a16:creationId xmlns="" xmlns:a16="http://schemas.microsoft.com/office/drawing/2014/main" id="{2C714982-7ED1-6126-88BD-1851BC014C70}"/>
              </a:ext>
            </a:extLst>
          </p:cNvPr>
          <p:cNvSpPr/>
          <p:nvPr/>
        </p:nvSpPr>
        <p:spPr>
          <a:xfrm>
            <a:off x="357258" y="5301229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C500F94-1A12-8501-7D43-1D99518525F8}"/>
              </a:ext>
            </a:extLst>
          </p:cNvPr>
          <p:cNvSpPr txBox="1"/>
          <p:nvPr/>
        </p:nvSpPr>
        <p:spPr>
          <a:xfrm>
            <a:off x="841446" y="4703216"/>
            <a:ext cx="6735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социальной грамотности </a:t>
            </a:r>
            <a:endParaRPr lang="ru-BY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6">
            <a:extLst>
              <a:ext uri="{FF2B5EF4-FFF2-40B4-BE49-F238E27FC236}">
                <a16:creationId xmlns="" xmlns:a16="http://schemas.microsoft.com/office/drawing/2014/main" id="{27794A87-1DB8-5952-89A6-0BBFDD52AB1C}"/>
              </a:ext>
            </a:extLst>
          </p:cNvPr>
          <p:cNvCxnSpPr>
            <a:cxnSpLocks/>
          </p:cNvCxnSpPr>
          <p:nvPr/>
        </p:nvCxnSpPr>
        <p:spPr>
          <a:xfrm flipV="1">
            <a:off x="5208381" y="1758779"/>
            <a:ext cx="306839" cy="7948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44">
            <a:extLst>
              <a:ext uri="{FF2B5EF4-FFF2-40B4-BE49-F238E27FC236}">
                <a16:creationId xmlns="" xmlns:a16="http://schemas.microsoft.com/office/drawing/2014/main" id="{EB726B85-A222-1C16-A899-2E5B5F9785EF}"/>
              </a:ext>
            </a:extLst>
          </p:cNvPr>
          <p:cNvCxnSpPr>
            <a:cxnSpLocks/>
          </p:cNvCxnSpPr>
          <p:nvPr/>
        </p:nvCxnSpPr>
        <p:spPr>
          <a:xfrm flipV="1">
            <a:off x="5515220" y="1731473"/>
            <a:ext cx="4118637" cy="44839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DBC05D4-A14D-3870-C00C-D0C2A6FEB147}"/>
              </a:ext>
            </a:extLst>
          </p:cNvPr>
          <p:cNvSpPr txBox="1"/>
          <p:nvPr/>
        </p:nvSpPr>
        <p:spPr>
          <a:xfrm>
            <a:off x="5584033" y="1269259"/>
            <a:ext cx="543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сследовательская компетентность</a:t>
            </a:r>
            <a:endParaRPr lang="ru-BY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Donut 59">
            <a:extLst>
              <a:ext uri="{FF2B5EF4-FFF2-40B4-BE49-F238E27FC236}">
                <a16:creationId xmlns="" xmlns:a16="http://schemas.microsoft.com/office/drawing/2014/main" id="{69DEAC4E-DF71-5A9D-0812-1032BDCA15E3}"/>
              </a:ext>
            </a:extLst>
          </p:cNvPr>
          <p:cNvSpPr/>
          <p:nvPr/>
        </p:nvSpPr>
        <p:spPr>
          <a:xfrm>
            <a:off x="10131703" y="1215670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3" name="Frame 17">
            <a:extLst>
              <a:ext uri="{FF2B5EF4-FFF2-40B4-BE49-F238E27FC236}">
                <a16:creationId xmlns="" xmlns:a16="http://schemas.microsoft.com/office/drawing/2014/main" id="{E05DB511-2657-1B9B-520E-216D900531AE}"/>
              </a:ext>
            </a:extLst>
          </p:cNvPr>
          <p:cNvSpPr/>
          <p:nvPr/>
        </p:nvSpPr>
        <p:spPr>
          <a:xfrm>
            <a:off x="10331129" y="1418529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DBC05D4-A14D-3870-C00C-D0C2A6FEB147}"/>
              </a:ext>
            </a:extLst>
          </p:cNvPr>
          <p:cNvSpPr txBox="1"/>
          <p:nvPr/>
        </p:nvSpPr>
        <p:spPr>
          <a:xfrm>
            <a:off x="2527890" y="3167865"/>
            <a:ext cx="54326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периферийные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функциональной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</a:t>
            </a:r>
            <a:endParaRPr lang="ru-BY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86106" y="3491"/>
            <a:ext cx="11663423" cy="109518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</a:rPr>
              <a:t>ЧИТАТЕЛЬСКАЯ ГРАМОТНОСТЬ</a:t>
            </a:r>
            <a:endParaRPr lang="en-US" sz="2200" b="1" dirty="0">
              <a:latin typeface="Arial" panose="020B0604020202020204" pitchFamily="34" charset="0"/>
            </a:endParaRPr>
          </a:p>
        </p:txBody>
      </p:sp>
      <p:sp>
        <p:nvSpPr>
          <p:cNvPr id="32" name="Donut 1">
            <a:extLst>
              <a:ext uri="{FF2B5EF4-FFF2-40B4-BE49-F238E27FC236}">
                <a16:creationId xmlns="" xmlns:a16="http://schemas.microsoft.com/office/drawing/2014/main" id="{1B6717BA-E5A2-4F1C-899D-6ABFCCBBE942}"/>
              </a:ext>
            </a:extLst>
          </p:cNvPr>
          <p:cNvSpPr/>
          <p:nvPr/>
        </p:nvSpPr>
        <p:spPr>
          <a:xfrm>
            <a:off x="4019071" y="2188238"/>
            <a:ext cx="2799629" cy="2799629"/>
          </a:xfrm>
          <a:prstGeom prst="donut">
            <a:avLst>
              <a:gd name="adj" fmla="val 49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13BEECA5-000F-4ACD-87A8-899613AB9CA8}"/>
              </a:ext>
            </a:extLst>
          </p:cNvPr>
          <p:cNvCxnSpPr>
            <a:cxnSpLocks/>
          </p:cNvCxnSpPr>
          <p:nvPr/>
        </p:nvCxnSpPr>
        <p:spPr>
          <a:xfrm>
            <a:off x="951050" y="2589729"/>
            <a:ext cx="2799629" cy="15225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05A545E1-DB2A-43C6-9F92-EA1E267B138A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3750679" y="2593803"/>
            <a:ext cx="577011" cy="35494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19D87026-F74B-45CF-8F86-D020742CA063}"/>
              </a:ext>
            </a:extLst>
          </p:cNvPr>
          <p:cNvCxnSpPr>
            <a:cxnSpLocks/>
          </p:cNvCxnSpPr>
          <p:nvPr/>
        </p:nvCxnSpPr>
        <p:spPr>
          <a:xfrm>
            <a:off x="7183367" y="4278552"/>
            <a:ext cx="3142609" cy="4071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642746DE-0881-41F5-9E01-886C0C3BE5D9}"/>
              </a:ext>
            </a:extLst>
          </p:cNvPr>
          <p:cNvCxnSpPr>
            <a:cxnSpLocks/>
          </p:cNvCxnSpPr>
          <p:nvPr/>
        </p:nvCxnSpPr>
        <p:spPr>
          <a:xfrm>
            <a:off x="7148701" y="2740257"/>
            <a:ext cx="4144619" cy="0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onut 60">
            <a:extLst>
              <a:ext uri="{FF2B5EF4-FFF2-40B4-BE49-F238E27FC236}">
                <a16:creationId xmlns="" xmlns:a16="http://schemas.microsoft.com/office/drawing/2014/main" id="{C9AD5763-AF43-4AE6-888E-5A7469C08CDD}"/>
              </a:ext>
            </a:extLst>
          </p:cNvPr>
          <p:cNvSpPr/>
          <p:nvPr/>
        </p:nvSpPr>
        <p:spPr>
          <a:xfrm>
            <a:off x="10280585" y="5521385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067E442E-37A5-43C7-9806-04D7798013FF}"/>
              </a:ext>
            </a:extLst>
          </p:cNvPr>
          <p:cNvCxnSpPr>
            <a:cxnSpLocks/>
          </p:cNvCxnSpPr>
          <p:nvPr/>
        </p:nvCxnSpPr>
        <p:spPr>
          <a:xfrm>
            <a:off x="6012962" y="5558124"/>
            <a:ext cx="4144619" cy="0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ame 17">
            <a:extLst>
              <a:ext uri="{FF2B5EF4-FFF2-40B4-BE49-F238E27FC236}">
                <a16:creationId xmlns="" xmlns:a16="http://schemas.microsoft.com/office/drawing/2014/main" id="{02A1AC43-4885-43BF-852B-2E21670C3C75}"/>
              </a:ext>
            </a:extLst>
          </p:cNvPr>
          <p:cNvSpPr/>
          <p:nvPr/>
        </p:nvSpPr>
        <p:spPr>
          <a:xfrm>
            <a:off x="11577317" y="2664293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4" name="Group 112">
            <a:extLst>
              <a:ext uri="{FF2B5EF4-FFF2-40B4-BE49-F238E27FC236}">
                <a16:creationId xmlns="" xmlns:a16="http://schemas.microsoft.com/office/drawing/2014/main" id="{CBE2D92C-8E60-5F21-EFCB-A2B985A856DC}"/>
              </a:ext>
            </a:extLst>
          </p:cNvPr>
          <p:cNvGrpSpPr/>
          <p:nvPr/>
        </p:nvGrpSpPr>
        <p:grpSpPr>
          <a:xfrm>
            <a:off x="4262965" y="3102783"/>
            <a:ext cx="2183680" cy="872961"/>
            <a:chOff x="3960971" y="2767117"/>
            <a:chExt cx="4267200" cy="1321489"/>
          </a:xfrm>
        </p:grpSpPr>
        <p:sp>
          <p:nvSpPr>
            <p:cNvPr id="5" name="Freeform: Shape 113">
              <a:extLst>
                <a:ext uri="{FF2B5EF4-FFF2-40B4-BE49-F238E27FC236}">
                  <a16:creationId xmlns="" xmlns:a16="http://schemas.microsoft.com/office/drawing/2014/main" id="{AEFAA405-1E00-BD91-2E4F-21AE59AAB9E5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6" name="Freeform: Shape 114">
              <a:extLst>
                <a:ext uri="{FF2B5EF4-FFF2-40B4-BE49-F238E27FC236}">
                  <a16:creationId xmlns="" xmlns:a16="http://schemas.microsoft.com/office/drawing/2014/main" id="{33F684AF-AB6D-B32C-6421-32FFA948F3BA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8" name="Freeform: Shape 115">
              <a:extLst>
                <a:ext uri="{FF2B5EF4-FFF2-40B4-BE49-F238E27FC236}">
                  <a16:creationId xmlns="" xmlns:a16="http://schemas.microsoft.com/office/drawing/2014/main" id="{D289E1D6-CE7C-91A1-6890-4BDD1A089A72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9" name="Freeform: Shape 116">
              <a:extLst>
                <a:ext uri="{FF2B5EF4-FFF2-40B4-BE49-F238E27FC236}">
                  <a16:creationId xmlns="" xmlns:a16="http://schemas.microsoft.com/office/drawing/2014/main" id="{9DFC71CE-9D6A-7ADA-4A2E-EC971C5014C1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16E2B13-42DD-4894-51AC-AF9E7DC23B5A}"/>
              </a:ext>
            </a:extLst>
          </p:cNvPr>
          <p:cNvSpPr txBox="1"/>
          <p:nvPr/>
        </p:nvSpPr>
        <p:spPr>
          <a:xfrm>
            <a:off x="905322" y="1763851"/>
            <a:ext cx="52738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SzPts val="1000"/>
              <a:tabLst>
                <a:tab pos="185420" algn="l"/>
              </a:tabLs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акцент на смысловом и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lvl="0" algn="just">
              <a:buSzPts val="1000"/>
              <a:tabLst>
                <a:tab pos="185420" algn="l"/>
              </a:tabLs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функциональном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чтении</a:t>
            </a:r>
            <a:endParaRPr lang="ru-BY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Donut 59">
            <a:extLst>
              <a:ext uri="{FF2B5EF4-FFF2-40B4-BE49-F238E27FC236}">
                <a16:creationId xmlns="" xmlns:a16="http://schemas.microsoft.com/office/drawing/2014/main" id="{484F364B-5359-29CA-944C-24802F3C17FD}"/>
              </a:ext>
            </a:extLst>
          </p:cNvPr>
          <p:cNvSpPr/>
          <p:nvPr/>
        </p:nvSpPr>
        <p:spPr>
          <a:xfrm>
            <a:off x="80933" y="2188238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="" xmlns:a16="http://schemas.microsoft.com/office/drawing/2014/main" id="{60E06000-EF40-D51A-CCE7-1C085F59FD81}"/>
              </a:ext>
            </a:extLst>
          </p:cNvPr>
          <p:cNvSpPr/>
          <p:nvPr/>
        </p:nvSpPr>
        <p:spPr>
          <a:xfrm>
            <a:off x="270395" y="2371384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8D37A68-BB92-6CDA-A35D-48BF5866CB62}"/>
              </a:ext>
            </a:extLst>
          </p:cNvPr>
          <p:cNvSpPr txBox="1"/>
          <p:nvPr/>
        </p:nvSpPr>
        <p:spPr>
          <a:xfrm>
            <a:off x="886590" y="4022059"/>
            <a:ext cx="2827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методика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 с различными видами текстов, в том числе и с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поликодовыми</a:t>
            </a:r>
            <a:endParaRPr lang="ru-BY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35">
            <a:extLst>
              <a:ext uri="{FF2B5EF4-FFF2-40B4-BE49-F238E27FC236}">
                <a16:creationId xmlns="" xmlns:a16="http://schemas.microsoft.com/office/drawing/2014/main" id="{A8481341-155D-7FA5-049C-75FB0E5F6E2D}"/>
              </a:ext>
            </a:extLst>
          </p:cNvPr>
          <p:cNvCxnSpPr>
            <a:cxnSpLocks/>
          </p:cNvCxnSpPr>
          <p:nvPr/>
        </p:nvCxnSpPr>
        <p:spPr>
          <a:xfrm>
            <a:off x="927982" y="3945830"/>
            <a:ext cx="2799629" cy="15225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6">
            <a:extLst>
              <a:ext uri="{FF2B5EF4-FFF2-40B4-BE49-F238E27FC236}">
                <a16:creationId xmlns="" xmlns:a16="http://schemas.microsoft.com/office/drawing/2014/main" id="{42A53818-3855-D174-EA8C-1DF5C87D7E04}"/>
              </a:ext>
            </a:extLst>
          </p:cNvPr>
          <p:cNvCxnSpPr>
            <a:cxnSpLocks/>
          </p:cNvCxnSpPr>
          <p:nvPr/>
        </p:nvCxnSpPr>
        <p:spPr>
          <a:xfrm>
            <a:off x="3719625" y="3961053"/>
            <a:ext cx="360147" cy="2402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nut 59">
            <a:extLst>
              <a:ext uri="{FF2B5EF4-FFF2-40B4-BE49-F238E27FC236}">
                <a16:creationId xmlns="" xmlns:a16="http://schemas.microsoft.com/office/drawing/2014/main" id="{02A033C8-36E5-B41D-2488-3253FDA80284}"/>
              </a:ext>
            </a:extLst>
          </p:cNvPr>
          <p:cNvSpPr/>
          <p:nvPr/>
        </p:nvSpPr>
        <p:spPr>
          <a:xfrm>
            <a:off x="98292" y="3818424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22" name="Frame 17">
            <a:extLst>
              <a:ext uri="{FF2B5EF4-FFF2-40B4-BE49-F238E27FC236}">
                <a16:creationId xmlns="" xmlns:a16="http://schemas.microsoft.com/office/drawing/2014/main" id="{7663BAFF-BEE4-3845-C7EE-94FCF3C8D75E}"/>
              </a:ext>
            </a:extLst>
          </p:cNvPr>
          <p:cNvSpPr/>
          <p:nvPr/>
        </p:nvSpPr>
        <p:spPr>
          <a:xfrm>
            <a:off x="301427" y="4021240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5F5FA07-2788-0E5B-D9BA-A6E7FBFCBA88}"/>
              </a:ext>
            </a:extLst>
          </p:cNvPr>
          <p:cNvSpPr txBox="1"/>
          <p:nvPr/>
        </p:nvSpPr>
        <p:spPr>
          <a:xfrm>
            <a:off x="7148701" y="2393006"/>
            <a:ext cx="5432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Графическая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фасилитация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к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ластер, </a:t>
            </a:r>
          </a:p>
          <a:p>
            <a:r>
              <a:rPr lang="ru-RU" sz="1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интеллект-карты </a:t>
            </a:r>
            <a:endParaRPr lang="ru-BY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36">
            <a:extLst>
              <a:ext uri="{FF2B5EF4-FFF2-40B4-BE49-F238E27FC236}">
                <a16:creationId xmlns="" xmlns:a16="http://schemas.microsoft.com/office/drawing/2014/main" id="{B9A690AC-0FB3-C34F-733F-0A5D02D9C7FC}"/>
              </a:ext>
            </a:extLst>
          </p:cNvPr>
          <p:cNvCxnSpPr>
            <a:cxnSpLocks/>
          </p:cNvCxnSpPr>
          <p:nvPr/>
        </p:nvCxnSpPr>
        <p:spPr>
          <a:xfrm flipV="1">
            <a:off x="6579678" y="2740258"/>
            <a:ext cx="569023" cy="21504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nut 59">
            <a:extLst>
              <a:ext uri="{FF2B5EF4-FFF2-40B4-BE49-F238E27FC236}">
                <a16:creationId xmlns="" xmlns:a16="http://schemas.microsoft.com/office/drawing/2014/main" id="{A4507C07-4333-DA09-5AF9-F8205098A1BC}"/>
              </a:ext>
            </a:extLst>
          </p:cNvPr>
          <p:cNvSpPr/>
          <p:nvPr/>
        </p:nvSpPr>
        <p:spPr>
          <a:xfrm>
            <a:off x="11374182" y="2474326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DFDD7F4-A2B2-AD13-0ED1-975FFD8E8D18}"/>
              </a:ext>
            </a:extLst>
          </p:cNvPr>
          <p:cNvSpPr txBox="1"/>
          <p:nvPr/>
        </p:nvSpPr>
        <p:spPr>
          <a:xfrm>
            <a:off x="7062156" y="3919366"/>
            <a:ext cx="63675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скрайбинг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комиксы, </a:t>
            </a:r>
          </a:p>
          <a:p>
            <a:r>
              <a:rPr lang="ru-RU" sz="1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визуальные заметки</a:t>
            </a:r>
            <a:endParaRPr lang="ru-BY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36">
            <a:extLst>
              <a:ext uri="{FF2B5EF4-FFF2-40B4-BE49-F238E27FC236}">
                <a16:creationId xmlns="" xmlns:a16="http://schemas.microsoft.com/office/drawing/2014/main" id="{FFFB6A7E-66DD-D75F-96B1-1F2C4F5CD5FC}"/>
              </a:ext>
            </a:extLst>
          </p:cNvPr>
          <p:cNvCxnSpPr>
            <a:cxnSpLocks/>
            <a:stCxn id="32" idx="5"/>
          </p:cNvCxnSpPr>
          <p:nvPr/>
        </p:nvCxnSpPr>
        <p:spPr>
          <a:xfrm flipV="1">
            <a:off x="6408704" y="4272561"/>
            <a:ext cx="774663" cy="30531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onut 59">
            <a:extLst>
              <a:ext uri="{FF2B5EF4-FFF2-40B4-BE49-F238E27FC236}">
                <a16:creationId xmlns="" xmlns:a16="http://schemas.microsoft.com/office/drawing/2014/main" id="{34F4E1FE-C941-D0A0-063F-6C17F3A43A87}"/>
              </a:ext>
            </a:extLst>
          </p:cNvPr>
          <p:cNvSpPr/>
          <p:nvPr/>
        </p:nvSpPr>
        <p:spPr>
          <a:xfrm>
            <a:off x="10899322" y="3975744"/>
            <a:ext cx="701031" cy="701031"/>
          </a:xfrm>
          <a:prstGeom prst="donut">
            <a:avLst>
              <a:gd name="adj" fmla="val 8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1" name="Frame 17">
            <a:extLst>
              <a:ext uri="{FF2B5EF4-FFF2-40B4-BE49-F238E27FC236}">
                <a16:creationId xmlns="" xmlns:a16="http://schemas.microsoft.com/office/drawing/2014/main" id="{84C304EF-4F96-4C23-8DF3-9BC36BDA6922}"/>
              </a:ext>
            </a:extLst>
          </p:cNvPr>
          <p:cNvSpPr/>
          <p:nvPr/>
        </p:nvSpPr>
        <p:spPr>
          <a:xfrm>
            <a:off x="11110042" y="4187793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6" name="Frame 17">
            <a:extLst>
              <a:ext uri="{FF2B5EF4-FFF2-40B4-BE49-F238E27FC236}">
                <a16:creationId xmlns="" xmlns:a16="http://schemas.microsoft.com/office/drawing/2014/main" id="{4772DDA6-3BA6-FE72-8D61-FF1BEE9B0447}"/>
              </a:ext>
            </a:extLst>
          </p:cNvPr>
          <p:cNvSpPr/>
          <p:nvPr/>
        </p:nvSpPr>
        <p:spPr>
          <a:xfrm>
            <a:off x="10483720" y="5724520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CBBC4CD8-BD24-25A9-511E-7B01C591B7B0}"/>
              </a:ext>
            </a:extLst>
          </p:cNvPr>
          <p:cNvSpPr txBox="1"/>
          <p:nvPr/>
        </p:nvSpPr>
        <p:spPr>
          <a:xfrm>
            <a:off x="6753425" y="5171528"/>
            <a:ext cx="6749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</a:t>
            </a:r>
            <a:r>
              <a:rPr lang="ru-RU" sz="18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ишбон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другие визуальные способы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представления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информации </a:t>
            </a:r>
            <a:endParaRPr lang="ru-BY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36">
            <a:extLst>
              <a:ext uri="{FF2B5EF4-FFF2-40B4-BE49-F238E27FC236}">
                <a16:creationId xmlns="" xmlns:a16="http://schemas.microsoft.com/office/drawing/2014/main" id="{7A76D509-EF29-2686-4F0C-D1984258CFB2}"/>
              </a:ext>
            </a:extLst>
          </p:cNvPr>
          <p:cNvCxnSpPr>
            <a:cxnSpLocks/>
            <a:stCxn id="32" idx="4"/>
          </p:cNvCxnSpPr>
          <p:nvPr/>
        </p:nvCxnSpPr>
        <p:spPr>
          <a:xfrm>
            <a:off x="5418886" y="4987867"/>
            <a:ext cx="669680" cy="5765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54423" y="302632"/>
            <a:ext cx="2750379" cy="20687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925"/>
          <a:stretch/>
        </p:blipFill>
        <p:spPr>
          <a:xfrm>
            <a:off x="9835694" y="3115746"/>
            <a:ext cx="1749019" cy="19128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6119" y="5457805"/>
            <a:ext cx="2955410" cy="131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3530" y="287257"/>
            <a:ext cx="11573197" cy="333229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99" y="653143"/>
            <a:ext cx="1090748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</a:t>
            </a:r>
            <a:r>
              <a:rPr lang="ru-RU" sz="3200" dirty="0">
                <a:solidFill>
                  <a:schemeClr val="bg1"/>
                </a:solidFill>
              </a:rPr>
              <a:t>онятие читательской грамотности в современных условиях информационных, коммуникационных и </a:t>
            </a:r>
            <a:r>
              <a:rPr lang="ru-RU" sz="3200" dirty="0" err="1">
                <a:solidFill>
                  <a:schemeClr val="bg1"/>
                </a:solidFill>
              </a:rPr>
              <a:t>медиатехнологий</a:t>
            </a:r>
            <a:r>
              <a:rPr lang="ru-RU" sz="3200" dirty="0">
                <a:solidFill>
                  <a:schemeClr val="bg1"/>
                </a:solidFill>
              </a:rPr>
              <a:t> значительно расширяется, что связано с увеличением объема текстовой информации за счет материалов СМИ, аудиозаписей, фильмов, радиопередач, телепередач, </a:t>
            </a:r>
            <a:r>
              <a:rPr lang="ru-RU" sz="3200" dirty="0" err="1">
                <a:solidFill>
                  <a:schemeClr val="bg1"/>
                </a:solidFill>
              </a:rPr>
              <a:t>интернет-ресурсов</a:t>
            </a:r>
            <a:r>
              <a:rPr lang="ru-RU" sz="3200" dirty="0">
                <a:solidFill>
                  <a:schemeClr val="bg1"/>
                </a:solidFill>
              </a:rPr>
              <a:t> и т.д. </a:t>
            </a:r>
            <a:r>
              <a:rPr lang="ru-RU" sz="3200" dirty="0" smtClean="0">
                <a:solidFill>
                  <a:schemeClr val="bg1"/>
                </a:solidFill>
              </a:rPr>
              <a:t>Поэтому читательская </a:t>
            </a:r>
            <a:r>
              <a:rPr lang="ru-RU" sz="3200" dirty="0">
                <a:solidFill>
                  <a:schemeClr val="bg1"/>
                </a:solidFill>
              </a:rPr>
              <a:t>грамотность непосредственно включает в себя </a:t>
            </a:r>
            <a:r>
              <a:rPr lang="ru-RU" sz="3200" dirty="0" err="1">
                <a:solidFill>
                  <a:schemeClr val="bg1"/>
                </a:solidFill>
              </a:rPr>
              <a:t>медиаграмотность</a:t>
            </a:r>
            <a:r>
              <a:rPr lang="ru-RU" sz="3200" dirty="0">
                <a:solidFill>
                  <a:schemeClr val="bg1"/>
                </a:solidFill>
              </a:rPr>
              <a:t> – набор навыков и умений, позволяющих находить нужную информацию, анализировать и критически оценивать сообщения в различных видах СМИ, а также создавать такие </a:t>
            </a:r>
            <a:r>
              <a:rPr lang="ru-RU" sz="3200" dirty="0" smtClean="0">
                <a:solidFill>
                  <a:schemeClr val="bg1"/>
                </a:solidFill>
              </a:rPr>
              <a:t>сообщения.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3530" y="287258"/>
            <a:ext cx="11573197" cy="15361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6570" y="538843"/>
            <a:ext cx="1197428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solidFill>
                  <a:schemeClr val="bg1"/>
                </a:solidFill>
              </a:rPr>
              <a:t>Медиаграмотность</a:t>
            </a:r>
            <a:r>
              <a:rPr lang="ru-RU" sz="3200" dirty="0">
                <a:solidFill>
                  <a:schemeClr val="bg1"/>
                </a:solidFill>
              </a:rPr>
              <a:t> предполагает возможность доступа к информации, размещенной на веб-сайтах, в блогах, на </a:t>
            </a:r>
            <a:r>
              <a:rPr lang="ru-RU" sz="3200" dirty="0" err="1">
                <a:solidFill>
                  <a:schemeClr val="bg1"/>
                </a:solidFill>
              </a:rPr>
              <a:t>YouTube</a:t>
            </a:r>
            <a:r>
              <a:rPr lang="ru-RU" sz="3200" dirty="0">
                <a:solidFill>
                  <a:schemeClr val="bg1"/>
                </a:solidFill>
              </a:rPr>
              <a:t>, форумах, а также возможность критической оценки этой информации. Все это требует активизации работы с </a:t>
            </a:r>
            <a:r>
              <a:rPr lang="ru-RU" sz="3200" dirty="0" err="1">
                <a:solidFill>
                  <a:schemeClr val="bg1"/>
                </a:solidFill>
              </a:rPr>
              <a:t>медийными</a:t>
            </a:r>
            <a:r>
              <a:rPr lang="ru-RU" sz="3200" dirty="0">
                <a:solidFill>
                  <a:schemeClr val="bg1"/>
                </a:solidFill>
              </a:rPr>
              <a:t> и электронными текстами, формирующими новый речевой опыт: знание условий успешного общения с удаленными собеседниками, изучение речевых формул сетевого этикета, воспитание уважительного отношения к позициям и мнениям виртуальных собеседников. При этом необходимо обновление образовательного содержания: включение актуальных текстов, стимулирующих общение, вызывающих эмоциональный отклик и желание оценивать, сопоставлять информацию с собственной речью и жизненным опытом, развивать навыки коллективного сотрудничества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17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C8D8FCAC-A325-6B8F-3DFA-2D8FAF976C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921378"/>
              </p:ext>
            </p:extLst>
          </p:nvPr>
        </p:nvGraphicFramePr>
        <p:xfrm>
          <a:off x="359229" y="2184764"/>
          <a:ext cx="114463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99BCB6-1714-F64E-1BE2-1D02E5BC6871}"/>
              </a:ext>
            </a:extLst>
          </p:cNvPr>
          <p:cNvSpPr txBox="1"/>
          <p:nvPr/>
        </p:nvSpPr>
        <p:spPr>
          <a:xfrm>
            <a:off x="-282869" y="312232"/>
            <a:ext cx="12757738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altLang="ko-K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РАБОТЫ</a:t>
            </a:r>
            <a:endParaRPr lang="en-US" altLang="ko-K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 rot="17916131">
            <a:off x="7099171" y="1220366"/>
            <a:ext cx="848369" cy="2187023"/>
            <a:chOff x="3996735" y="-974704"/>
            <a:chExt cx="848369" cy="2187023"/>
          </a:xfrm>
        </p:grpSpPr>
        <p:sp>
          <p:nvSpPr>
            <p:cNvPr id="8" name="Стрелка вниз 7"/>
            <p:cNvSpPr/>
            <p:nvPr/>
          </p:nvSpPr>
          <p:spPr>
            <a:xfrm rot="1484546">
              <a:off x="3996735" y="-974704"/>
              <a:ext cx="848369" cy="2187023"/>
            </a:xfrm>
            <a:prstGeom prst="downArrow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трелка вниз 4"/>
            <p:cNvSpPr txBox="1"/>
            <p:nvPr/>
          </p:nvSpPr>
          <p:spPr>
            <a:xfrm rot="1484546">
              <a:off x="4008417" y="-590560"/>
              <a:ext cx="593858" cy="13122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="" xmlns:a16="http://schemas.microsoft.com/office/drawing/2014/main" id="{9C6704F4-09B8-431E-B46A-AD316B6DB2B6}"/>
              </a:ext>
            </a:extLst>
          </p:cNvPr>
          <p:cNvGrpSpPr/>
          <p:nvPr/>
        </p:nvGrpSpPr>
        <p:grpSpPr>
          <a:xfrm>
            <a:off x="522269" y="2702533"/>
            <a:ext cx="3492171" cy="988521"/>
            <a:chOff x="3960971" y="2767117"/>
            <a:chExt cx="4267200" cy="1321489"/>
          </a:xfrm>
        </p:grpSpPr>
        <p:sp>
          <p:nvSpPr>
            <p:cNvPr id="11" name="Freeform: Shape 21">
              <a:extLst>
                <a:ext uri="{FF2B5EF4-FFF2-40B4-BE49-F238E27FC236}">
                  <a16:creationId xmlns="" xmlns:a16="http://schemas.microsoft.com/office/drawing/2014/main" id="{6ABA99BD-6C70-4C21-B01A-E5A38434A391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2" name="Freeform: Shape 22">
              <a:extLst>
                <a:ext uri="{FF2B5EF4-FFF2-40B4-BE49-F238E27FC236}">
                  <a16:creationId xmlns="" xmlns:a16="http://schemas.microsoft.com/office/drawing/2014/main" id="{65F7FB75-7765-4EBA-BD4A-3761EBF3AEDD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3" name="Freeform: Shape 23">
              <a:extLst>
                <a:ext uri="{FF2B5EF4-FFF2-40B4-BE49-F238E27FC236}">
                  <a16:creationId xmlns="" xmlns:a16="http://schemas.microsoft.com/office/drawing/2014/main" id="{A89087E6-F621-4716-9BE8-419B36D8C459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4" name="Freeform: Shape 24">
              <a:extLst>
                <a:ext uri="{FF2B5EF4-FFF2-40B4-BE49-F238E27FC236}">
                  <a16:creationId xmlns="" xmlns:a16="http://schemas.microsoft.com/office/drawing/2014/main" id="{F499AB14-FBF6-4469-A907-239FF233DA3D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15" name="Group 48">
            <a:extLst>
              <a:ext uri="{FF2B5EF4-FFF2-40B4-BE49-F238E27FC236}">
                <a16:creationId xmlns="" xmlns:a16="http://schemas.microsoft.com/office/drawing/2014/main" id="{AB418A56-7D2A-4130-8498-5C5D15390FEB}"/>
              </a:ext>
            </a:extLst>
          </p:cNvPr>
          <p:cNvGrpSpPr/>
          <p:nvPr/>
        </p:nvGrpSpPr>
        <p:grpSpPr>
          <a:xfrm rot="819309">
            <a:off x="9032966" y="2157005"/>
            <a:ext cx="2315135" cy="2140856"/>
            <a:chOff x="8479089" y="1262387"/>
            <a:chExt cx="6147593" cy="5684813"/>
          </a:xfrm>
        </p:grpSpPr>
        <p:grpSp>
          <p:nvGrpSpPr>
            <p:cNvPr id="16" name="Group 49">
              <a:extLst>
                <a:ext uri="{FF2B5EF4-FFF2-40B4-BE49-F238E27FC236}">
                  <a16:creationId xmlns="" xmlns:a16="http://schemas.microsoft.com/office/drawing/2014/main" id="{6B738F09-BE00-45D3-88A5-FDB1618D8D19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106" name="Freeform: Shape 138">
                <a:extLst>
                  <a:ext uri="{FF2B5EF4-FFF2-40B4-BE49-F238E27FC236}">
                    <a16:creationId xmlns="" xmlns:a16="http://schemas.microsoft.com/office/drawing/2014/main" id="{B7DC8659-9D27-456B-9E4E-B4A13119D357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7" name="Freeform: Shape 139">
                <a:extLst>
                  <a:ext uri="{FF2B5EF4-FFF2-40B4-BE49-F238E27FC236}">
                    <a16:creationId xmlns="" xmlns:a16="http://schemas.microsoft.com/office/drawing/2014/main" id="{3A8E1560-9381-49AF-96E5-169BE3FD3DC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8" name="Freeform: Shape 140">
                <a:extLst>
                  <a:ext uri="{FF2B5EF4-FFF2-40B4-BE49-F238E27FC236}">
                    <a16:creationId xmlns="" xmlns:a16="http://schemas.microsoft.com/office/drawing/2014/main" id="{585072EC-EAC1-4A8C-A727-218C44150C9A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9" name="Freeform: Shape 141">
                <a:extLst>
                  <a:ext uri="{FF2B5EF4-FFF2-40B4-BE49-F238E27FC236}">
                    <a16:creationId xmlns="" xmlns:a16="http://schemas.microsoft.com/office/drawing/2014/main" id="{2C63F105-6E15-46F1-9DCD-F9479B05DEE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0" name="Freeform: Shape 142">
                <a:extLst>
                  <a:ext uri="{FF2B5EF4-FFF2-40B4-BE49-F238E27FC236}">
                    <a16:creationId xmlns="" xmlns:a16="http://schemas.microsoft.com/office/drawing/2014/main" id="{0430C843-00CE-447B-8F31-3A35BF7F4D19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1" name="Freeform: Shape 143">
                <a:extLst>
                  <a:ext uri="{FF2B5EF4-FFF2-40B4-BE49-F238E27FC236}">
                    <a16:creationId xmlns="" xmlns:a16="http://schemas.microsoft.com/office/drawing/2014/main" id="{230D7E1F-305A-450C-84D1-009E7FA1308B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" name="Freeform: Shape 144">
                <a:extLst>
                  <a:ext uri="{FF2B5EF4-FFF2-40B4-BE49-F238E27FC236}">
                    <a16:creationId xmlns="" xmlns:a16="http://schemas.microsoft.com/office/drawing/2014/main" id="{7FDEF37D-0B4C-4463-837A-9B5CC6542C5E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7" name="Group 50">
              <a:extLst>
                <a:ext uri="{FF2B5EF4-FFF2-40B4-BE49-F238E27FC236}">
                  <a16:creationId xmlns="" xmlns:a16="http://schemas.microsoft.com/office/drawing/2014/main" id="{6700D410-542E-4490-AC2E-5733428A9F83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99" name="Freeform: Shape 131">
                <a:extLst>
                  <a:ext uri="{FF2B5EF4-FFF2-40B4-BE49-F238E27FC236}">
                    <a16:creationId xmlns="" xmlns:a16="http://schemas.microsoft.com/office/drawing/2014/main" id="{FC3E2579-7C0E-49CE-A38F-AD49B5FF5C18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" name="Freeform: Shape 132">
                <a:extLst>
                  <a:ext uri="{FF2B5EF4-FFF2-40B4-BE49-F238E27FC236}">
                    <a16:creationId xmlns="" xmlns:a16="http://schemas.microsoft.com/office/drawing/2014/main" id="{F720685C-A63C-4EE8-A0F3-8B5F5E67F007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Freeform: Shape 133">
                <a:extLst>
                  <a:ext uri="{FF2B5EF4-FFF2-40B4-BE49-F238E27FC236}">
                    <a16:creationId xmlns="" xmlns:a16="http://schemas.microsoft.com/office/drawing/2014/main" id="{6DE35E59-3952-4EEF-909A-DF104EB419D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Freeform: Shape 134">
                <a:extLst>
                  <a:ext uri="{FF2B5EF4-FFF2-40B4-BE49-F238E27FC236}">
                    <a16:creationId xmlns="" xmlns:a16="http://schemas.microsoft.com/office/drawing/2014/main" id="{501B19BB-6475-456B-B918-41FBADBDFD3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" name="Freeform: Shape 135">
                <a:extLst>
                  <a:ext uri="{FF2B5EF4-FFF2-40B4-BE49-F238E27FC236}">
                    <a16:creationId xmlns="" xmlns:a16="http://schemas.microsoft.com/office/drawing/2014/main" id="{8C2EA56C-7A9A-4469-A4AE-1EA267D79667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4" name="Freeform: Shape 136">
                <a:extLst>
                  <a:ext uri="{FF2B5EF4-FFF2-40B4-BE49-F238E27FC236}">
                    <a16:creationId xmlns="" xmlns:a16="http://schemas.microsoft.com/office/drawing/2014/main" id="{86FA2514-C561-429A-BF52-4E36E2723D8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5" name="Freeform: Shape 137">
                <a:extLst>
                  <a:ext uri="{FF2B5EF4-FFF2-40B4-BE49-F238E27FC236}">
                    <a16:creationId xmlns="" xmlns:a16="http://schemas.microsoft.com/office/drawing/2014/main" id="{E31D85F1-37B9-4685-82B7-A8D03589147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8" name="Group 51">
              <a:extLst>
                <a:ext uri="{FF2B5EF4-FFF2-40B4-BE49-F238E27FC236}">
                  <a16:creationId xmlns="" xmlns:a16="http://schemas.microsoft.com/office/drawing/2014/main" id="{F4632AC1-AF4C-4594-996E-7255A1A0B775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92" name="Freeform: Shape 124">
                <a:extLst>
                  <a:ext uri="{FF2B5EF4-FFF2-40B4-BE49-F238E27FC236}">
                    <a16:creationId xmlns="" xmlns:a16="http://schemas.microsoft.com/office/drawing/2014/main" id="{89B70B08-F517-40CC-8C79-7C67CBA9FD67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Freeform: Shape 125">
                <a:extLst>
                  <a:ext uri="{FF2B5EF4-FFF2-40B4-BE49-F238E27FC236}">
                    <a16:creationId xmlns="" xmlns:a16="http://schemas.microsoft.com/office/drawing/2014/main" id="{5BD33883-AAD7-44F7-BD37-9B8ECADB67A7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4" name="Freeform: Shape 126">
                <a:extLst>
                  <a:ext uri="{FF2B5EF4-FFF2-40B4-BE49-F238E27FC236}">
                    <a16:creationId xmlns="" xmlns:a16="http://schemas.microsoft.com/office/drawing/2014/main" id="{307A9DD2-FFCD-4720-94D7-F30DB64636B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5" name="Freeform: Shape 127">
                <a:extLst>
                  <a:ext uri="{FF2B5EF4-FFF2-40B4-BE49-F238E27FC236}">
                    <a16:creationId xmlns="" xmlns:a16="http://schemas.microsoft.com/office/drawing/2014/main" id="{AD2DFBBD-AAD1-447F-BB48-1B2BCB778C1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6" name="Freeform: Shape 128">
                <a:extLst>
                  <a:ext uri="{FF2B5EF4-FFF2-40B4-BE49-F238E27FC236}">
                    <a16:creationId xmlns="" xmlns:a16="http://schemas.microsoft.com/office/drawing/2014/main" id="{7E774126-BA1E-4A48-8286-FFA0F8E3F8D0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7" name="Freeform: Shape 129">
                <a:extLst>
                  <a:ext uri="{FF2B5EF4-FFF2-40B4-BE49-F238E27FC236}">
                    <a16:creationId xmlns="" xmlns:a16="http://schemas.microsoft.com/office/drawing/2014/main" id="{82E37550-39D3-476A-9D0C-CB0EE00DFCD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" name="Freeform: Shape 130">
                <a:extLst>
                  <a:ext uri="{FF2B5EF4-FFF2-40B4-BE49-F238E27FC236}">
                    <a16:creationId xmlns="" xmlns:a16="http://schemas.microsoft.com/office/drawing/2014/main" id="{5C742560-5EB7-40E4-8A20-8D18F0243DAB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9" name="Group 52">
              <a:extLst>
                <a:ext uri="{FF2B5EF4-FFF2-40B4-BE49-F238E27FC236}">
                  <a16:creationId xmlns="" xmlns:a16="http://schemas.microsoft.com/office/drawing/2014/main" id="{8524E513-E2C8-468A-A58A-CFC7E25F7891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85" name="Freeform: Shape 117">
                <a:extLst>
                  <a:ext uri="{FF2B5EF4-FFF2-40B4-BE49-F238E27FC236}">
                    <a16:creationId xmlns="" xmlns:a16="http://schemas.microsoft.com/office/drawing/2014/main" id="{2169EB12-DA5E-44B6-8F39-54A0F020640E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6" name="Freeform: Shape 118">
                <a:extLst>
                  <a:ext uri="{FF2B5EF4-FFF2-40B4-BE49-F238E27FC236}">
                    <a16:creationId xmlns="" xmlns:a16="http://schemas.microsoft.com/office/drawing/2014/main" id="{8C6E7EBD-1C9C-466A-AD4E-1DB6D8D8C9F9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" name="Freeform: Shape 119">
                <a:extLst>
                  <a:ext uri="{FF2B5EF4-FFF2-40B4-BE49-F238E27FC236}">
                    <a16:creationId xmlns="" xmlns:a16="http://schemas.microsoft.com/office/drawing/2014/main" id="{570A29CA-6CC1-490C-9C31-08B6E00B3901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Freeform: Shape 120">
                <a:extLst>
                  <a:ext uri="{FF2B5EF4-FFF2-40B4-BE49-F238E27FC236}">
                    <a16:creationId xmlns="" xmlns:a16="http://schemas.microsoft.com/office/drawing/2014/main" id="{C891C4E6-CB29-4C2D-90B2-D70B47755178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9" name="Freeform: Shape 121">
                <a:extLst>
                  <a:ext uri="{FF2B5EF4-FFF2-40B4-BE49-F238E27FC236}">
                    <a16:creationId xmlns="" xmlns:a16="http://schemas.microsoft.com/office/drawing/2014/main" id="{1E1001C2-8267-477D-89A7-F90FDF5DB246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0" name="Freeform: Shape 122">
                <a:extLst>
                  <a:ext uri="{FF2B5EF4-FFF2-40B4-BE49-F238E27FC236}">
                    <a16:creationId xmlns="" xmlns:a16="http://schemas.microsoft.com/office/drawing/2014/main" id="{66729FEA-1322-4C15-BE3C-1C6A37D38183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1" name="Freeform: Shape 123">
                <a:extLst>
                  <a:ext uri="{FF2B5EF4-FFF2-40B4-BE49-F238E27FC236}">
                    <a16:creationId xmlns="" xmlns:a16="http://schemas.microsoft.com/office/drawing/2014/main" id="{9C27F096-CD01-4245-8DA2-8C084E2D4440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" name="Group 53">
              <a:extLst>
                <a:ext uri="{FF2B5EF4-FFF2-40B4-BE49-F238E27FC236}">
                  <a16:creationId xmlns="" xmlns:a16="http://schemas.microsoft.com/office/drawing/2014/main" id="{78CEB3E5-BC80-48C6-8415-C2DFAE3BD223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78" name="Freeform: Shape 110">
                <a:extLst>
                  <a:ext uri="{FF2B5EF4-FFF2-40B4-BE49-F238E27FC236}">
                    <a16:creationId xmlns="" xmlns:a16="http://schemas.microsoft.com/office/drawing/2014/main" id="{FCC0AB56-626B-44BB-897D-173DA3087149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9" name="Freeform: Shape 111">
                <a:extLst>
                  <a:ext uri="{FF2B5EF4-FFF2-40B4-BE49-F238E27FC236}">
                    <a16:creationId xmlns="" xmlns:a16="http://schemas.microsoft.com/office/drawing/2014/main" id="{9F5555B2-70BE-43DD-B410-FF80124DFB2B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0" name="Freeform: Shape 112">
                <a:extLst>
                  <a:ext uri="{FF2B5EF4-FFF2-40B4-BE49-F238E27FC236}">
                    <a16:creationId xmlns="" xmlns:a16="http://schemas.microsoft.com/office/drawing/2014/main" id="{7C6CB87F-E252-406E-BD88-096A9A34CCA3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1" name="Freeform: Shape 113">
                <a:extLst>
                  <a:ext uri="{FF2B5EF4-FFF2-40B4-BE49-F238E27FC236}">
                    <a16:creationId xmlns="" xmlns:a16="http://schemas.microsoft.com/office/drawing/2014/main" id="{F6737F00-F775-4784-B59F-E5F4A06D534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2" name="Freeform: Shape 114">
                <a:extLst>
                  <a:ext uri="{FF2B5EF4-FFF2-40B4-BE49-F238E27FC236}">
                    <a16:creationId xmlns="" xmlns:a16="http://schemas.microsoft.com/office/drawing/2014/main" id="{58CF56DE-8CEC-4B4E-B918-C1DFB6A5FEE2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3" name="Freeform: Shape 115">
                <a:extLst>
                  <a:ext uri="{FF2B5EF4-FFF2-40B4-BE49-F238E27FC236}">
                    <a16:creationId xmlns="" xmlns:a16="http://schemas.microsoft.com/office/drawing/2014/main" id="{C0001AC1-5456-4312-AF36-914B7BB6D8B6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4" name="Freeform: Shape 116">
                <a:extLst>
                  <a:ext uri="{FF2B5EF4-FFF2-40B4-BE49-F238E27FC236}">
                    <a16:creationId xmlns="" xmlns:a16="http://schemas.microsoft.com/office/drawing/2014/main" id="{0DDF2BA6-4189-4AC4-AB05-6B7AB839F670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21" name="Group 54">
              <a:extLst>
                <a:ext uri="{FF2B5EF4-FFF2-40B4-BE49-F238E27FC236}">
                  <a16:creationId xmlns="" xmlns:a16="http://schemas.microsoft.com/office/drawing/2014/main" id="{3F94258E-8492-48DA-9616-17FFEA325B93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71" name="Freeform: Shape 103">
                <a:extLst>
                  <a:ext uri="{FF2B5EF4-FFF2-40B4-BE49-F238E27FC236}">
                    <a16:creationId xmlns="" xmlns:a16="http://schemas.microsoft.com/office/drawing/2014/main" id="{BCDD47DD-FE7C-4A6C-9773-3FDD1269F05E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Freeform: Shape 104">
                <a:extLst>
                  <a:ext uri="{FF2B5EF4-FFF2-40B4-BE49-F238E27FC236}">
                    <a16:creationId xmlns="" xmlns:a16="http://schemas.microsoft.com/office/drawing/2014/main" id="{D14748D4-0EF0-46A5-BB1E-C3876C30068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3" name="Freeform: Shape 105">
                <a:extLst>
                  <a:ext uri="{FF2B5EF4-FFF2-40B4-BE49-F238E27FC236}">
                    <a16:creationId xmlns="" xmlns:a16="http://schemas.microsoft.com/office/drawing/2014/main" id="{00F5CC18-E877-471D-A6C7-D1E9B8FF8EB8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4" name="Freeform: Shape 106">
                <a:extLst>
                  <a:ext uri="{FF2B5EF4-FFF2-40B4-BE49-F238E27FC236}">
                    <a16:creationId xmlns="" xmlns:a16="http://schemas.microsoft.com/office/drawing/2014/main" id="{93F6DF02-1AEB-45DE-AFC1-367D8AD20521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5" name="Freeform: Shape 107">
                <a:extLst>
                  <a:ext uri="{FF2B5EF4-FFF2-40B4-BE49-F238E27FC236}">
                    <a16:creationId xmlns="" xmlns:a16="http://schemas.microsoft.com/office/drawing/2014/main" id="{950D4811-28B8-4155-B542-0267B4D7F6A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Freeform: Shape 108">
                <a:extLst>
                  <a:ext uri="{FF2B5EF4-FFF2-40B4-BE49-F238E27FC236}">
                    <a16:creationId xmlns="" xmlns:a16="http://schemas.microsoft.com/office/drawing/2014/main" id="{C2E5FAA2-8A3B-44B6-BF6F-24890A7306F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Freeform: Shape 109">
                <a:extLst>
                  <a:ext uri="{FF2B5EF4-FFF2-40B4-BE49-F238E27FC236}">
                    <a16:creationId xmlns="" xmlns:a16="http://schemas.microsoft.com/office/drawing/2014/main" id="{E490B12C-A200-46FA-BC51-A665EE4FFD8A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2" name="Group 55">
              <a:extLst>
                <a:ext uri="{FF2B5EF4-FFF2-40B4-BE49-F238E27FC236}">
                  <a16:creationId xmlns="" xmlns:a16="http://schemas.microsoft.com/office/drawing/2014/main" id="{E777C03F-1225-43D8-8EE3-6D63ADD53603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64" name="Freeform: Shape 96">
                <a:extLst>
                  <a:ext uri="{FF2B5EF4-FFF2-40B4-BE49-F238E27FC236}">
                    <a16:creationId xmlns="" xmlns:a16="http://schemas.microsoft.com/office/drawing/2014/main" id="{62E72525-178B-4FA0-84BF-CC01B581051B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Freeform: Shape 97">
                <a:extLst>
                  <a:ext uri="{FF2B5EF4-FFF2-40B4-BE49-F238E27FC236}">
                    <a16:creationId xmlns="" xmlns:a16="http://schemas.microsoft.com/office/drawing/2014/main" id="{69CC5269-8E33-44FE-9CE8-DB9A37AA8711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6" name="Freeform: Shape 98">
                <a:extLst>
                  <a:ext uri="{FF2B5EF4-FFF2-40B4-BE49-F238E27FC236}">
                    <a16:creationId xmlns="" xmlns:a16="http://schemas.microsoft.com/office/drawing/2014/main" id="{6404344F-BCA1-4CF1-BE67-5C7679EB542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Freeform: Shape 99">
                <a:extLst>
                  <a:ext uri="{FF2B5EF4-FFF2-40B4-BE49-F238E27FC236}">
                    <a16:creationId xmlns="" xmlns:a16="http://schemas.microsoft.com/office/drawing/2014/main" id="{6734C2D2-F60A-42DD-B42B-64384E825774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8" name="Freeform: Shape 100">
                <a:extLst>
                  <a:ext uri="{FF2B5EF4-FFF2-40B4-BE49-F238E27FC236}">
                    <a16:creationId xmlns="" xmlns:a16="http://schemas.microsoft.com/office/drawing/2014/main" id="{426592D0-DC86-4FEE-A0C6-1D7DA641218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9" name="Freeform: Shape 101">
                <a:extLst>
                  <a:ext uri="{FF2B5EF4-FFF2-40B4-BE49-F238E27FC236}">
                    <a16:creationId xmlns="" xmlns:a16="http://schemas.microsoft.com/office/drawing/2014/main" id="{0B87A9A3-74F6-420F-AFBC-CC0A40DFF15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Freeform: Shape 102">
                <a:extLst>
                  <a:ext uri="{FF2B5EF4-FFF2-40B4-BE49-F238E27FC236}">
                    <a16:creationId xmlns="" xmlns:a16="http://schemas.microsoft.com/office/drawing/2014/main" id="{71BAFB78-B42B-4B72-A936-0DCE58C642A8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3" name="Group 56">
              <a:extLst>
                <a:ext uri="{FF2B5EF4-FFF2-40B4-BE49-F238E27FC236}">
                  <a16:creationId xmlns="" xmlns:a16="http://schemas.microsoft.com/office/drawing/2014/main" id="{879CCFBB-54D7-4D4F-9064-405F738524D6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56" name="Freeform: Shape 89">
                <a:extLst>
                  <a:ext uri="{FF2B5EF4-FFF2-40B4-BE49-F238E27FC236}">
                    <a16:creationId xmlns="" xmlns:a16="http://schemas.microsoft.com/office/drawing/2014/main" id="{35B5626F-E6D7-4A94-BF42-F2FAB1CD8641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7" name="Freeform: Shape 90">
                <a:extLst>
                  <a:ext uri="{FF2B5EF4-FFF2-40B4-BE49-F238E27FC236}">
                    <a16:creationId xmlns="" xmlns:a16="http://schemas.microsoft.com/office/drawing/2014/main" id="{9434F757-486E-4106-A1E3-0218FEF3CCBA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Freeform: Shape 91">
                <a:extLst>
                  <a:ext uri="{FF2B5EF4-FFF2-40B4-BE49-F238E27FC236}">
                    <a16:creationId xmlns="" xmlns:a16="http://schemas.microsoft.com/office/drawing/2014/main" id="{107355F6-81D2-4D0A-B020-739E29AAB2E2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9" name="Freeform: Shape 92">
                <a:extLst>
                  <a:ext uri="{FF2B5EF4-FFF2-40B4-BE49-F238E27FC236}">
                    <a16:creationId xmlns="" xmlns:a16="http://schemas.microsoft.com/office/drawing/2014/main" id="{1AD154E2-89F2-432E-AA9B-7424E2761CD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Freeform: Shape 93">
                <a:extLst>
                  <a:ext uri="{FF2B5EF4-FFF2-40B4-BE49-F238E27FC236}">
                    <a16:creationId xmlns="" xmlns:a16="http://schemas.microsoft.com/office/drawing/2014/main" id="{B6617580-2F50-45D1-B20C-A64020C0BDB1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1" name="Freeform: Shape 94">
                <a:extLst>
                  <a:ext uri="{FF2B5EF4-FFF2-40B4-BE49-F238E27FC236}">
                    <a16:creationId xmlns="" xmlns:a16="http://schemas.microsoft.com/office/drawing/2014/main" id="{A7D66DE4-00B6-4AC5-BD23-7E2CCEE95FD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Freeform: Shape 95">
                <a:extLst>
                  <a:ext uri="{FF2B5EF4-FFF2-40B4-BE49-F238E27FC236}">
                    <a16:creationId xmlns="" xmlns:a16="http://schemas.microsoft.com/office/drawing/2014/main" id="{BAE1DCA4-A861-42AE-944C-5EC37A8C55A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4" name="Group 57">
              <a:extLst>
                <a:ext uri="{FF2B5EF4-FFF2-40B4-BE49-F238E27FC236}">
                  <a16:creationId xmlns="" xmlns:a16="http://schemas.microsoft.com/office/drawing/2014/main" id="{E7342380-A1E7-43F3-9E43-7F9C32335906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49" name="Freeform: Shape 82">
                <a:extLst>
                  <a:ext uri="{FF2B5EF4-FFF2-40B4-BE49-F238E27FC236}">
                    <a16:creationId xmlns="" xmlns:a16="http://schemas.microsoft.com/office/drawing/2014/main" id="{0FDD9D8A-523A-4FBA-A662-46E5AC35D20A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Freeform: Shape 83">
                <a:extLst>
                  <a:ext uri="{FF2B5EF4-FFF2-40B4-BE49-F238E27FC236}">
                    <a16:creationId xmlns="" xmlns:a16="http://schemas.microsoft.com/office/drawing/2014/main" id="{CCA98B03-5D1A-41C6-8201-E8104EFA2394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Freeform: Shape 84">
                <a:extLst>
                  <a:ext uri="{FF2B5EF4-FFF2-40B4-BE49-F238E27FC236}">
                    <a16:creationId xmlns="" xmlns:a16="http://schemas.microsoft.com/office/drawing/2014/main" id="{0E6C900F-9F37-4FAC-9D63-C787BA0181D0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Freeform: Shape 85">
                <a:extLst>
                  <a:ext uri="{FF2B5EF4-FFF2-40B4-BE49-F238E27FC236}">
                    <a16:creationId xmlns="" xmlns:a16="http://schemas.microsoft.com/office/drawing/2014/main" id="{645227E2-265B-4C48-BC65-812317D1C9EE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3" name="Freeform: Shape 86">
                <a:extLst>
                  <a:ext uri="{FF2B5EF4-FFF2-40B4-BE49-F238E27FC236}">
                    <a16:creationId xmlns="" xmlns:a16="http://schemas.microsoft.com/office/drawing/2014/main" id="{35B11BFA-D821-4CCB-A3C3-A8456C306E2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4" name="Freeform: Shape 87">
                <a:extLst>
                  <a:ext uri="{FF2B5EF4-FFF2-40B4-BE49-F238E27FC236}">
                    <a16:creationId xmlns="" xmlns:a16="http://schemas.microsoft.com/office/drawing/2014/main" id="{161C27F5-BE5E-4C9E-B308-A6A0BD46730A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5" name="Freeform: Shape 88">
                <a:extLst>
                  <a:ext uri="{FF2B5EF4-FFF2-40B4-BE49-F238E27FC236}">
                    <a16:creationId xmlns="" xmlns:a16="http://schemas.microsoft.com/office/drawing/2014/main" id="{BEA7DB35-43EA-46C1-BFD9-305A3AD67D0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5" name="Group 58">
              <a:extLst>
                <a:ext uri="{FF2B5EF4-FFF2-40B4-BE49-F238E27FC236}">
                  <a16:creationId xmlns="" xmlns:a16="http://schemas.microsoft.com/office/drawing/2014/main" id="{CD81C25F-6C2B-4DFA-8B10-E10F977CFCD7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42" name="Freeform: Shape 75">
                <a:extLst>
                  <a:ext uri="{FF2B5EF4-FFF2-40B4-BE49-F238E27FC236}">
                    <a16:creationId xmlns="" xmlns:a16="http://schemas.microsoft.com/office/drawing/2014/main" id="{AB0437A3-BE79-4F53-A9D4-DD75820D12FF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" name="Freeform: Shape 76">
                <a:extLst>
                  <a:ext uri="{FF2B5EF4-FFF2-40B4-BE49-F238E27FC236}">
                    <a16:creationId xmlns="" xmlns:a16="http://schemas.microsoft.com/office/drawing/2014/main" id="{F6F73B6E-777C-47EE-A0F8-1D6AA17964BE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Freeform: Shape 77">
                <a:extLst>
                  <a:ext uri="{FF2B5EF4-FFF2-40B4-BE49-F238E27FC236}">
                    <a16:creationId xmlns="" xmlns:a16="http://schemas.microsoft.com/office/drawing/2014/main" id="{2BD1BA57-FC50-433A-B978-339684C0AA5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" name="Freeform: Shape 78">
                <a:extLst>
                  <a:ext uri="{FF2B5EF4-FFF2-40B4-BE49-F238E27FC236}">
                    <a16:creationId xmlns="" xmlns:a16="http://schemas.microsoft.com/office/drawing/2014/main" id="{D6C56A76-B71D-4348-9DFA-5DFE99CB0FF2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" name="Freeform: Shape 79">
                <a:extLst>
                  <a:ext uri="{FF2B5EF4-FFF2-40B4-BE49-F238E27FC236}">
                    <a16:creationId xmlns="" xmlns:a16="http://schemas.microsoft.com/office/drawing/2014/main" id="{B0AF2679-7A3F-484E-9A5B-649D26E6218E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" name="Freeform: Shape 80">
                <a:extLst>
                  <a:ext uri="{FF2B5EF4-FFF2-40B4-BE49-F238E27FC236}">
                    <a16:creationId xmlns="" xmlns:a16="http://schemas.microsoft.com/office/drawing/2014/main" id="{E242437E-E71E-492D-9572-EA09D1F965BE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Freeform: Shape 81">
                <a:extLst>
                  <a:ext uri="{FF2B5EF4-FFF2-40B4-BE49-F238E27FC236}">
                    <a16:creationId xmlns="" xmlns:a16="http://schemas.microsoft.com/office/drawing/2014/main" id="{527169D8-D601-475C-BFDC-E628F818BDC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6" name="Group 59">
              <a:extLst>
                <a:ext uri="{FF2B5EF4-FFF2-40B4-BE49-F238E27FC236}">
                  <a16:creationId xmlns="" xmlns:a16="http://schemas.microsoft.com/office/drawing/2014/main" id="{321591C5-C04F-4C21-8ABD-82AA023FBA22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35" name="Freeform: Shape 68">
                <a:extLst>
                  <a:ext uri="{FF2B5EF4-FFF2-40B4-BE49-F238E27FC236}">
                    <a16:creationId xmlns="" xmlns:a16="http://schemas.microsoft.com/office/drawing/2014/main" id="{91255C69-2E23-4D49-9A54-EF2DC9B24D5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" name="Freeform: Shape 69">
                <a:extLst>
                  <a:ext uri="{FF2B5EF4-FFF2-40B4-BE49-F238E27FC236}">
                    <a16:creationId xmlns="" xmlns:a16="http://schemas.microsoft.com/office/drawing/2014/main" id="{098F8893-BA0E-411D-A35B-EF99CA6A4C5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7" name="Freeform: Shape 70">
                <a:extLst>
                  <a:ext uri="{FF2B5EF4-FFF2-40B4-BE49-F238E27FC236}">
                    <a16:creationId xmlns="" xmlns:a16="http://schemas.microsoft.com/office/drawing/2014/main" id="{CB21944C-D3A3-40F6-8CEB-8CB9CA33C65B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8" name="Freeform: Shape 71">
                <a:extLst>
                  <a:ext uri="{FF2B5EF4-FFF2-40B4-BE49-F238E27FC236}">
                    <a16:creationId xmlns="" xmlns:a16="http://schemas.microsoft.com/office/drawing/2014/main" id="{A1212871-D3C6-450D-A8A2-D9EFD7F6BB32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9" name="Freeform: Shape 72">
                <a:extLst>
                  <a:ext uri="{FF2B5EF4-FFF2-40B4-BE49-F238E27FC236}">
                    <a16:creationId xmlns="" xmlns:a16="http://schemas.microsoft.com/office/drawing/2014/main" id="{6C02299B-C22A-4011-87B9-225C10BC1ACD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0" name="Freeform: Shape 73">
                <a:extLst>
                  <a:ext uri="{FF2B5EF4-FFF2-40B4-BE49-F238E27FC236}">
                    <a16:creationId xmlns="" xmlns:a16="http://schemas.microsoft.com/office/drawing/2014/main" id="{961FAA8A-DD86-4F31-A454-EADF3A7C00EA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" name="Freeform: Shape 74">
                <a:extLst>
                  <a:ext uri="{FF2B5EF4-FFF2-40B4-BE49-F238E27FC236}">
                    <a16:creationId xmlns="" xmlns:a16="http://schemas.microsoft.com/office/drawing/2014/main" id="{20A9A607-097C-4648-BCA5-1140489E9E0F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7" name="Group 60">
              <a:extLst>
                <a:ext uri="{FF2B5EF4-FFF2-40B4-BE49-F238E27FC236}">
                  <a16:creationId xmlns="" xmlns:a16="http://schemas.microsoft.com/office/drawing/2014/main" id="{DD65AD6E-67BC-4A89-9CA4-98E433159BEC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28" name="Freeform: Shape 61">
                <a:extLst>
                  <a:ext uri="{FF2B5EF4-FFF2-40B4-BE49-F238E27FC236}">
                    <a16:creationId xmlns="" xmlns:a16="http://schemas.microsoft.com/office/drawing/2014/main" id="{C4ECD2AB-45AE-4A6C-98B6-B63FE7018C62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Freeform: Shape 62">
                <a:extLst>
                  <a:ext uri="{FF2B5EF4-FFF2-40B4-BE49-F238E27FC236}">
                    <a16:creationId xmlns="" xmlns:a16="http://schemas.microsoft.com/office/drawing/2014/main" id="{EA7D0A7C-B0D0-42D3-AFB3-E76E5104D00C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" name="Freeform: Shape 63">
                <a:extLst>
                  <a:ext uri="{FF2B5EF4-FFF2-40B4-BE49-F238E27FC236}">
                    <a16:creationId xmlns="" xmlns:a16="http://schemas.microsoft.com/office/drawing/2014/main" id="{A20C431C-78D2-4354-ACA6-A3D45C4F754A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Freeform: Shape 64">
                <a:extLst>
                  <a:ext uri="{FF2B5EF4-FFF2-40B4-BE49-F238E27FC236}">
                    <a16:creationId xmlns="" xmlns:a16="http://schemas.microsoft.com/office/drawing/2014/main" id="{A9C57BE7-E305-4D02-A27E-537823FFC66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Freeform: Shape 65">
                <a:extLst>
                  <a:ext uri="{FF2B5EF4-FFF2-40B4-BE49-F238E27FC236}">
                    <a16:creationId xmlns="" xmlns:a16="http://schemas.microsoft.com/office/drawing/2014/main" id="{E111D2B6-D3D7-4151-BFB3-655C8D2865C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3" name="Freeform: Shape 66">
                <a:extLst>
                  <a:ext uri="{FF2B5EF4-FFF2-40B4-BE49-F238E27FC236}">
                    <a16:creationId xmlns="" xmlns:a16="http://schemas.microsoft.com/office/drawing/2014/main" id="{8CD3E767-D8CD-4CA8-BF25-F3504410C03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Freeform: Shape 67">
                <a:extLst>
                  <a:ext uri="{FF2B5EF4-FFF2-40B4-BE49-F238E27FC236}">
                    <a16:creationId xmlns="" xmlns:a16="http://schemas.microsoft.com/office/drawing/2014/main" id="{DE135B22-61E9-4C0E-857C-E93DE1BDF251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7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4122</TotalTime>
  <Words>1177</Words>
  <Application>Microsoft Office PowerPoint</Application>
  <PresentationFormat>Произвольный</PresentationFormat>
  <Paragraphs>149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Cover and End Slide Master</vt:lpstr>
      <vt:lpstr>Contents Slide Master</vt:lpstr>
      <vt:lpstr>Section Break Slide Master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User</cp:lastModifiedBy>
  <cp:revision>283</cp:revision>
  <cp:lastPrinted>2023-11-29T08:51:34Z</cp:lastPrinted>
  <dcterms:created xsi:type="dcterms:W3CDTF">2018-04-24T17:14:44Z</dcterms:created>
  <dcterms:modified xsi:type="dcterms:W3CDTF">2023-11-29T09:03:22Z</dcterms:modified>
</cp:coreProperties>
</file>