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9"/>
  </p:notesMasterIdLst>
  <p:sldIdLst>
    <p:sldId id="301" r:id="rId2"/>
    <p:sldId id="289" r:id="rId3"/>
    <p:sldId id="402" r:id="rId4"/>
    <p:sldId id="382" r:id="rId5"/>
    <p:sldId id="392" r:id="rId6"/>
    <p:sldId id="429" r:id="rId7"/>
    <p:sldId id="403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AC"/>
    <a:srgbClr val="FFFF89"/>
    <a:srgbClr val="EFFCFF"/>
    <a:srgbClr val="000066"/>
    <a:srgbClr val="663300"/>
    <a:srgbClr val="DDF6FF"/>
    <a:srgbClr val="FEDADD"/>
    <a:srgbClr val="89DDFF"/>
    <a:srgbClr val="FFEB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>
      <p:cViewPr varScale="1">
        <p:scale>
          <a:sx n="79" d="100"/>
          <a:sy n="79" d="100"/>
        </p:scale>
        <p:origin x="1387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120735-3CB0-46DF-8B82-F97FB07F067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E952614-0D19-475D-B6E5-A8B69C9EB76F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1800" dirty="0">
              <a:solidFill>
                <a:srgbClr val="0000AC"/>
              </a:solidFill>
            </a:rPr>
            <a:t>ОБРАЗОВАТЕЛЬНЫЙ ПРОЦЕСС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1800" dirty="0">
              <a:solidFill>
                <a:srgbClr val="0000AC"/>
              </a:solidFill>
            </a:rPr>
            <a:t> </a:t>
          </a:r>
          <a:r>
            <a:rPr lang="ru-RU" sz="1800" b="1" dirty="0">
              <a:solidFill>
                <a:srgbClr val="0000AC"/>
              </a:solidFill>
            </a:rPr>
            <a:t>ИНСТИТУТА ИНКЛЮЗИВНОГО ОБРАЗОВАНИЯ</a:t>
          </a:r>
        </a:p>
      </dgm:t>
    </dgm:pt>
    <dgm:pt modelId="{95FA470C-AD13-4E7E-8A78-6DF9524C6371}" type="parTrans" cxnId="{0D738F44-DBD2-4C6D-9501-5203BFE8C80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68B9EE5C-D25A-43B9-86F8-C88BE0A51B49}" type="sibTrans" cxnId="{0D738F44-DBD2-4C6D-9501-5203BFE8C80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B8B5CCFE-216C-49E0-BFF7-FBA004BDE454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kern="1200" dirty="0">
              <a:solidFill>
                <a:prstClr val="black"/>
              </a:solidFill>
              <a:latin typeface="Constantia"/>
              <a:ea typeface="+mn-ea"/>
              <a:cs typeface="+mn-cs"/>
            </a:rPr>
            <a:t>специальное высшее образование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kern="1200" dirty="0">
              <a:solidFill>
                <a:prstClr val="black"/>
              </a:solidFill>
              <a:latin typeface="Constantia"/>
              <a:ea typeface="+mn-ea"/>
              <a:cs typeface="+mn-cs"/>
            </a:rPr>
            <a:t>7-07-0114-01 «Специальное и инклюзивное образование»</a:t>
          </a:r>
        </a:p>
      </dgm:t>
    </dgm:pt>
    <dgm:pt modelId="{32526044-AACC-4458-B573-BA7D524722CE}" type="parTrans" cxnId="{A68E82AF-4C30-4D5B-9AEE-0B7036425E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524C5CD8-C419-4DBE-AA3C-B7DDBA57A97C}" type="sibTrans" cxnId="{A68E82AF-4C30-4D5B-9AEE-0B7036425E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C18BE6BB-B78C-47D2-A687-0A77C995106F}">
      <dgm:prSet phldrT="[Текст]" custT="1"/>
      <dgm:spPr/>
      <dgm:t>
        <a:bodyPr/>
        <a:lstStyle/>
        <a:p>
          <a:pPr marL="0"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>
              <a:solidFill>
                <a:prstClr val="black"/>
              </a:solidFill>
              <a:latin typeface="Constantia"/>
              <a:ea typeface="+mn-ea"/>
              <a:cs typeface="+mn-cs"/>
            </a:rPr>
            <a:t>углубленное высшее образование 7-06-0114-03 «Инклюзивное образование»</a:t>
          </a:r>
        </a:p>
      </dgm:t>
    </dgm:pt>
    <dgm:pt modelId="{DC8D262B-DD0A-4648-8CD6-ED163C41A476}" type="parTrans" cxnId="{BC875150-7EFA-45EE-968B-670EE9ED1B8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33A9914-51BA-40BD-BBDE-4F2765935712}" type="sibTrans" cxnId="{BC875150-7EFA-45EE-968B-670EE9ED1B8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4940329E-F936-4F06-8373-B0718188B39E}" type="pres">
      <dgm:prSet presAssocID="{68120735-3CB0-46DF-8B82-F97FB07F067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9E28181-FA29-430A-B7AA-D430A2B0D023}" type="pres">
      <dgm:prSet presAssocID="{4E952614-0D19-475D-B6E5-A8B69C9EB76F}" presName="root1" presStyleCnt="0"/>
      <dgm:spPr/>
    </dgm:pt>
    <dgm:pt modelId="{BE26722E-D747-46E0-A202-C044BEACD6C7}" type="pres">
      <dgm:prSet presAssocID="{4E952614-0D19-475D-B6E5-A8B69C9EB76F}" presName="LevelOneTextNode" presStyleLbl="node0" presStyleIdx="0" presStyleCnt="1" custScaleX="71966" custScaleY="131902">
        <dgm:presLayoutVars>
          <dgm:chPref val="3"/>
        </dgm:presLayoutVars>
      </dgm:prSet>
      <dgm:spPr/>
    </dgm:pt>
    <dgm:pt modelId="{C4F07C2C-337B-4A46-A6C9-DC2357DF59C9}" type="pres">
      <dgm:prSet presAssocID="{4E952614-0D19-475D-B6E5-A8B69C9EB76F}" presName="level2hierChild" presStyleCnt="0"/>
      <dgm:spPr/>
    </dgm:pt>
    <dgm:pt modelId="{CBBB7009-24D2-44CB-95D3-C1D6857284C6}" type="pres">
      <dgm:prSet presAssocID="{32526044-AACC-4458-B573-BA7D524722CE}" presName="conn2-1" presStyleLbl="parChTrans1D2" presStyleIdx="0" presStyleCnt="2"/>
      <dgm:spPr/>
    </dgm:pt>
    <dgm:pt modelId="{F01CA603-1E2F-4CFD-B9C0-4A8BE93ECB2A}" type="pres">
      <dgm:prSet presAssocID="{32526044-AACC-4458-B573-BA7D524722CE}" presName="connTx" presStyleLbl="parChTrans1D2" presStyleIdx="0" presStyleCnt="2"/>
      <dgm:spPr/>
    </dgm:pt>
    <dgm:pt modelId="{6358515D-000B-40D6-937B-8E0B4B5B40DD}" type="pres">
      <dgm:prSet presAssocID="{B8B5CCFE-216C-49E0-BFF7-FBA004BDE454}" presName="root2" presStyleCnt="0"/>
      <dgm:spPr/>
    </dgm:pt>
    <dgm:pt modelId="{DDAA335A-1080-4F3F-ADB6-C788CD35E37F}" type="pres">
      <dgm:prSet presAssocID="{B8B5CCFE-216C-49E0-BFF7-FBA004BDE454}" presName="LevelTwoTextNode" presStyleLbl="node2" presStyleIdx="0" presStyleCnt="2" custScaleX="120371" custScaleY="130329" custLinFactNeighborX="-6340" custLinFactNeighborY="-62476">
        <dgm:presLayoutVars>
          <dgm:chPref val="3"/>
        </dgm:presLayoutVars>
      </dgm:prSet>
      <dgm:spPr/>
    </dgm:pt>
    <dgm:pt modelId="{9106A2DB-C346-42F3-895B-8039C0E5C0F2}" type="pres">
      <dgm:prSet presAssocID="{B8B5CCFE-216C-49E0-BFF7-FBA004BDE454}" presName="level3hierChild" presStyleCnt="0"/>
      <dgm:spPr/>
    </dgm:pt>
    <dgm:pt modelId="{8D9F4BA6-D7D7-4842-B166-CAEA68BF0B0A}" type="pres">
      <dgm:prSet presAssocID="{DC8D262B-DD0A-4648-8CD6-ED163C41A476}" presName="conn2-1" presStyleLbl="parChTrans1D2" presStyleIdx="1" presStyleCnt="2"/>
      <dgm:spPr/>
    </dgm:pt>
    <dgm:pt modelId="{5F048F9D-046D-48CA-9693-70AE2AE2E8CA}" type="pres">
      <dgm:prSet presAssocID="{DC8D262B-DD0A-4648-8CD6-ED163C41A476}" presName="connTx" presStyleLbl="parChTrans1D2" presStyleIdx="1" presStyleCnt="2"/>
      <dgm:spPr/>
    </dgm:pt>
    <dgm:pt modelId="{BA1E0F88-8711-4694-9393-BFA8CDA5A562}" type="pres">
      <dgm:prSet presAssocID="{C18BE6BB-B78C-47D2-A687-0A77C995106F}" presName="root2" presStyleCnt="0"/>
      <dgm:spPr/>
    </dgm:pt>
    <dgm:pt modelId="{34E14D98-D20D-4C5B-9E6A-267A464A0666}" type="pres">
      <dgm:prSet presAssocID="{C18BE6BB-B78C-47D2-A687-0A77C995106F}" presName="LevelTwoTextNode" presStyleLbl="node2" presStyleIdx="1" presStyleCnt="2" custScaleX="121044" custScaleY="120288" custLinFactNeighborX="-4007" custLinFactNeighborY="87904">
        <dgm:presLayoutVars>
          <dgm:chPref val="3"/>
        </dgm:presLayoutVars>
      </dgm:prSet>
      <dgm:spPr/>
    </dgm:pt>
    <dgm:pt modelId="{6A02F182-5E72-4115-B8E1-A1C58395DA05}" type="pres">
      <dgm:prSet presAssocID="{C18BE6BB-B78C-47D2-A687-0A77C995106F}" presName="level3hierChild" presStyleCnt="0"/>
      <dgm:spPr/>
    </dgm:pt>
  </dgm:ptLst>
  <dgm:cxnLst>
    <dgm:cxn modelId="{697B3E17-0133-4202-A684-666E5D8B1A1D}" type="presOf" srcId="{C18BE6BB-B78C-47D2-A687-0A77C995106F}" destId="{34E14D98-D20D-4C5B-9E6A-267A464A0666}" srcOrd="0" destOrd="0" presId="urn:microsoft.com/office/officeart/2008/layout/HorizontalMultiLevelHierarchy"/>
    <dgm:cxn modelId="{8031CE34-71FC-4F7C-BA6C-D2A547ED5A01}" type="presOf" srcId="{32526044-AACC-4458-B573-BA7D524722CE}" destId="{F01CA603-1E2F-4CFD-B9C0-4A8BE93ECB2A}" srcOrd="1" destOrd="0" presId="urn:microsoft.com/office/officeart/2008/layout/HorizontalMultiLevelHierarchy"/>
    <dgm:cxn modelId="{7713833E-C766-4E38-B21A-B3B4053C058C}" type="presOf" srcId="{DC8D262B-DD0A-4648-8CD6-ED163C41A476}" destId="{5F048F9D-046D-48CA-9693-70AE2AE2E8CA}" srcOrd="1" destOrd="0" presId="urn:microsoft.com/office/officeart/2008/layout/HorizontalMultiLevelHierarchy"/>
    <dgm:cxn modelId="{E421A35D-B02C-41BB-9F46-F8788199763E}" type="presOf" srcId="{B8B5CCFE-216C-49E0-BFF7-FBA004BDE454}" destId="{DDAA335A-1080-4F3F-ADB6-C788CD35E37F}" srcOrd="0" destOrd="0" presId="urn:microsoft.com/office/officeart/2008/layout/HorizontalMultiLevelHierarchy"/>
    <dgm:cxn modelId="{0D738F44-DBD2-4C6D-9501-5203BFE8C800}" srcId="{68120735-3CB0-46DF-8B82-F97FB07F0678}" destId="{4E952614-0D19-475D-B6E5-A8B69C9EB76F}" srcOrd="0" destOrd="0" parTransId="{95FA470C-AD13-4E7E-8A78-6DF9524C6371}" sibTransId="{68B9EE5C-D25A-43B9-86F8-C88BE0A51B49}"/>
    <dgm:cxn modelId="{4E7EA26D-7D42-48D3-8B9C-FCFE596B5EBA}" type="presOf" srcId="{68120735-3CB0-46DF-8B82-F97FB07F0678}" destId="{4940329E-F936-4F06-8373-B0718188B39E}" srcOrd="0" destOrd="0" presId="urn:microsoft.com/office/officeart/2008/layout/HorizontalMultiLevelHierarchy"/>
    <dgm:cxn modelId="{BC875150-7EFA-45EE-968B-670EE9ED1B89}" srcId="{4E952614-0D19-475D-B6E5-A8B69C9EB76F}" destId="{C18BE6BB-B78C-47D2-A687-0A77C995106F}" srcOrd="1" destOrd="0" parTransId="{DC8D262B-DD0A-4648-8CD6-ED163C41A476}" sibTransId="{133A9914-51BA-40BD-BBDE-4F2765935712}"/>
    <dgm:cxn modelId="{A67FD88D-F376-4D93-BC45-11EC60D440CD}" type="presOf" srcId="{32526044-AACC-4458-B573-BA7D524722CE}" destId="{CBBB7009-24D2-44CB-95D3-C1D6857284C6}" srcOrd="0" destOrd="0" presId="urn:microsoft.com/office/officeart/2008/layout/HorizontalMultiLevelHierarchy"/>
    <dgm:cxn modelId="{A68E82AF-4C30-4D5B-9AEE-0B7036425E87}" srcId="{4E952614-0D19-475D-B6E5-A8B69C9EB76F}" destId="{B8B5CCFE-216C-49E0-BFF7-FBA004BDE454}" srcOrd="0" destOrd="0" parTransId="{32526044-AACC-4458-B573-BA7D524722CE}" sibTransId="{524C5CD8-C419-4DBE-AA3C-B7DDBA57A97C}"/>
    <dgm:cxn modelId="{A60BC9B3-4B81-442C-8E03-1D430AB35FF3}" type="presOf" srcId="{4E952614-0D19-475D-B6E5-A8B69C9EB76F}" destId="{BE26722E-D747-46E0-A202-C044BEACD6C7}" srcOrd="0" destOrd="0" presId="urn:microsoft.com/office/officeart/2008/layout/HorizontalMultiLevelHierarchy"/>
    <dgm:cxn modelId="{96D3BAF0-AAB1-4656-B4A9-D6C3360A6A12}" type="presOf" srcId="{DC8D262B-DD0A-4648-8CD6-ED163C41A476}" destId="{8D9F4BA6-D7D7-4842-B166-CAEA68BF0B0A}" srcOrd="0" destOrd="0" presId="urn:microsoft.com/office/officeart/2008/layout/HorizontalMultiLevelHierarchy"/>
    <dgm:cxn modelId="{5E923547-DB68-4E42-83FB-18A7ADC23884}" type="presParOf" srcId="{4940329E-F936-4F06-8373-B0718188B39E}" destId="{B9E28181-FA29-430A-B7AA-D430A2B0D023}" srcOrd="0" destOrd="0" presId="urn:microsoft.com/office/officeart/2008/layout/HorizontalMultiLevelHierarchy"/>
    <dgm:cxn modelId="{29441E6D-623B-47A5-B3F6-905105089298}" type="presParOf" srcId="{B9E28181-FA29-430A-B7AA-D430A2B0D023}" destId="{BE26722E-D747-46E0-A202-C044BEACD6C7}" srcOrd="0" destOrd="0" presId="urn:microsoft.com/office/officeart/2008/layout/HorizontalMultiLevelHierarchy"/>
    <dgm:cxn modelId="{2F20E2EA-98EB-4523-83CF-918FE96FFC10}" type="presParOf" srcId="{B9E28181-FA29-430A-B7AA-D430A2B0D023}" destId="{C4F07C2C-337B-4A46-A6C9-DC2357DF59C9}" srcOrd="1" destOrd="0" presId="urn:microsoft.com/office/officeart/2008/layout/HorizontalMultiLevelHierarchy"/>
    <dgm:cxn modelId="{5A76A74A-F93C-4DF1-B507-15ACAD110DE2}" type="presParOf" srcId="{C4F07C2C-337B-4A46-A6C9-DC2357DF59C9}" destId="{CBBB7009-24D2-44CB-95D3-C1D6857284C6}" srcOrd="0" destOrd="0" presId="urn:microsoft.com/office/officeart/2008/layout/HorizontalMultiLevelHierarchy"/>
    <dgm:cxn modelId="{54333883-22F7-490E-A650-757361516ADC}" type="presParOf" srcId="{CBBB7009-24D2-44CB-95D3-C1D6857284C6}" destId="{F01CA603-1E2F-4CFD-B9C0-4A8BE93ECB2A}" srcOrd="0" destOrd="0" presId="urn:microsoft.com/office/officeart/2008/layout/HorizontalMultiLevelHierarchy"/>
    <dgm:cxn modelId="{F7B0E191-35C5-4AEE-80D0-2422E731EB8E}" type="presParOf" srcId="{C4F07C2C-337B-4A46-A6C9-DC2357DF59C9}" destId="{6358515D-000B-40D6-937B-8E0B4B5B40DD}" srcOrd="1" destOrd="0" presId="urn:microsoft.com/office/officeart/2008/layout/HorizontalMultiLevelHierarchy"/>
    <dgm:cxn modelId="{BBEE1B2E-59E1-4C21-BDCA-41A899498078}" type="presParOf" srcId="{6358515D-000B-40D6-937B-8E0B4B5B40DD}" destId="{DDAA335A-1080-4F3F-ADB6-C788CD35E37F}" srcOrd="0" destOrd="0" presId="urn:microsoft.com/office/officeart/2008/layout/HorizontalMultiLevelHierarchy"/>
    <dgm:cxn modelId="{0AAF4DC0-2ABB-4A07-9F41-257D383B6AEB}" type="presParOf" srcId="{6358515D-000B-40D6-937B-8E0B4B5B40DD}" destId="{9106A2DB-C346-42F3-895B-8039C0E5C0F2}" srcOrd="1" destOrd="0" presId="urn:microsoft.com/office/officeart/2008/layout/HorizontalMultiLevelHierarchy"/>
    <dgm:cxn modelId="{3F45374C-7070-4C3B-9956-89DC36A06C15}" type="presParOf" srcId="{C4F07C2C-337B-4A46-A6C9-DC2357DF59C9}" destId="{8D9F4BA6-D7D7-4842-B166-CAEA68BF0B0A}" srcOrd="2" destOrd="0" presId="urn:microsoft.com/office/officeart/2008/layout/HorizontalMultiLevelHierarchy"/>
    <dgm:cxn modelId="{7E86E836-9C83-4F66-8612-1EB9B0C74500}" type="presParOf" srcId="{8D9F4BA6-D7D7-4842-B166-CAEA68BF0B0A}" destId="{5F048F9D-046D-48CA-9693-70AE2AE2E8CA}" srcOrd="0" destOrd="0" presId="urn:microsoft.com/office/officeart/2008/layout/HorizontalMultiLevelHierarchy"/>
    <dgm:cxn modelId="{51950A23-2566-4F22-BD64-AAAC568F6D4D}" type="presParOf" srcId="{C4F07C2C-337B-4A46-A6C9-DC2357DF59C9}" destId="{BA1E0F88-8711-4694-9393-BFA8CDA5A562}" srcOrd="3" destOrd="0" presId="urn:microsoft.com/office/officeart/2008/layout/HorizontalMultiLevelHierarchy"/>
    <dgm:cxn modelId="{85887310-1105-400D-ADF5-26AD081E296E}" type="presParOf" srcId="{BA1E0F88-8711-4694-9393-BFA8CDA5A562}" destId="{34E14D98-D20D-4C5B-9E6A-267A464A0666}" srcOrd="0" destOrd="0" presId="urn:microsoft.com/office/officeart/2008/layout/HorizontalMultiLevelHierarchy"/>
    <dgm:cxn modelId="{B284840E-9F3A-4C8F-A0C9-B0BF7E0A6867}" type="presParOf" srcId="{BA1E0F88-8711-4694-9393-BFA8CDA5A562}" destId="{6A02F182-5E72-4115-B8E1-A1C58395DA0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FC1B55-0200-4DFE-A90A-8AFC8F230ADB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70633AAD-9C8F-4764-84FC-8C4DCDD926B2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b="1" dirty="0">
              <a:solidFill>
                <a:srgbClr val="0000AC"/>
              </a:solidFill>
            </a:rPr>
            <a:t>РЕЗУЛЬТАТЫ ВНЕДРЕНИЯ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900" b="1" dirty="0">
              <a:solidFill>
                <a:srgbClr val="0000AC"/>
              </a:solidFill>
            </a:rPr>
            <a:t>электронных ресурсов информационного банка эффективных практик</a:t>
          </a:r>
        </a:p>
      </dgm:t>
    </dgm:pt>
    <dgm:pt modelId="{8CD1CED7-CB4C-4683-8938-97BB910DB708}" type="parTrans" cxnId="{A186AC7D-28C0-48CC-BE8E-858B3FE3304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40C1E2C4-F614-4F59-802A-009C63477CF1}" type="sibTrans" cxnId="{A186AC7D-28C0-48CC-BE8E-858B3FE3304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7A4FB3F9-AFAE-470B-9403-0E75C2144620}">
      <dgm:prSet phldrT="[Текст]" custT="1"/>
      <dgm:spPr>
        <a:ln>
          <a:solidFill>
            <a:srgbClr val="8F45C7"/>
          </a:solidFill>
        </a:ln>
      </dgm:spPr>
      <dgm:t>
        <a:bodyPr/>
        <a:lstStyle/>
        <a:p>
          <a:pPr marL="0" lvl="0" algn="ctr" defTabSz="12446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200" b="1" kern="1200" dirty="0"/>
            <a:t>препятствия внедрению</a:t>
          </a:r>
          <a:endParaRPr lang="ru-RU" sz="2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onstantia"/>
            <a:ea typeface="+mn-ea"/>
            <a:cs typeface="+mn-cs"/>
          </a:endParaRPr>
        </a:p>
      </dgm:t>
    </dgm:pt>
    <dgm:pt modelId="{303ACFFA-806B-40E2-9E94-5D4F3D3D42F1}" type="parTrans" cxnId="{B5ED527F-C2A4-485E-AA86-6A8C23DA822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DBED76C4-4932-4F53-B5BA-D2F765765EFB}" type="sibTrans" cxnId="{B5ED527F-C2A4-485E-AA86-6A8C23DA822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4F72D584-ACE7-445A-BAD7-75BDC07CE7CE}">
      <dgm:prSet phldrT="[Текст]" custT="1"/>
      <dgm:spPr>
        <a:ln>
          <a:solidFill>
            <a:srgbClr val="0000AC"/>
          </a:solidFill>
        </a:ln>
      </dgm:spPr>
      <dgm:t>
        <a:bodyPr/>
        <a:lstStyle/>
        <a:p>
          <a:pPr marL="0" lvl="0" algn="ctr" defTabSz="12446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200" b="1" kern="1200" dirty="0"/>
            <a:t>ведущие эффекты</a:t>
          </a:r>
          <a:endParaRPr lang="ru-RU" sz="2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onstantia"/>
            <a:ea typeface="+mn-ea"/>
            <a:cs typeface="+mn-cs"/>
          </a:endParaRPr>
        </a:p>
      </dgm:t>
    </dgm:pt>
    <dgm:pt modelId="{BAD032CF-C8E2-4543-A731-CDF128403C51}" type="parTrans" cxnId="{1033435B-2483-43B4-9741-E9E5C03B785D}">
      <dgm:prSet/>
      <dgm:spPr/>
      <dgm:t>
        <a:bodyPr/>
        <a:lstStyle/>
        <a:p>
          <a:endParaRPr lang="ru-RU"/>
        </a:p>
      </dgm:t>
    </dgm:pt>
    <dgm:pt modelId="{3761247B-B201-457C-8F2C-21DE057D23D5}" type="sibTrans" cxnId="{1033435B-2483-43B4-9741-E9E5C03B785D}">
      <dgm:prSet/>
      <dgm:spPr/>
      <dgm:t>
        <a:bodyPr/>
        <a:lstStyle/>
        <a:p>
          <a:endParaRPr lang="ru-RU"/>
        </a:p>
      </dgm:t>
    </dgm:pt>
    <dgm:pt modelId="{F582F44B-02B7-4D16-A2BD-7C679E596BBB}">
      <dgm:prSet custT="1"/>
      <dgm:spPr>
        <a:ln>
          <a:solidFill>
            <a:srgbClr val="0DA31F"/>
          </a:solidFill>
        </a:ln>
      </dgm:spPr>
      <dgm:t>
        <a:bodyPr/>
        <a:lstStyle/>
        <a:p>
          <a:r>
            <a:rPr lang="ru-R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nstantia"/>
              <a:ea typeface="+mn-ea"/>
              <a:cs typeface="+mn-cs"/>
            </a:rPr>
            <a:t>устранение барьеров</a:t>
          </a:r>
        </a:p>
      </dgm:t>
    </dgm:pt>
    <dgm:pt modelId="{15B2A287-1793-4C4E-992B-CAD0E507DEDB}" type="parTrans" cxnId="{EB00C23F-2EA5-491E-BEE3-0BE2EC03B26E}">
      <dgm:prSet/>
      <dgm:spPr/>
      <dgm:t>
        <a:bodyPr/>
        <a:lstStyle/>
        <a:p>
          <a:endParaRPr lang="ru-RU"/>
        </a:p>
      </dgm:t>
    </dgm:pt>
    <dgm:pt modelId="{BE9F47C0-C082-4DB9-A11E-98CBF9D91251}" type="sibTrans" cxnId="{EB00C23F-2EA5-491E-BEE3-0BE2EC03B26E}">
      <dgm:prSet/>
      <dgm:spPr/>
      <dgm:t>
        <a:bodyPr/>
        <a:lstStyle/>
        <a:p>
          <a:endParaRPr lang="ru-RU"/>
        </a:p>
      </dgm:t>
    </dgm:pt>
    <dgm:pt modelId="{027312DE-6270-486E-A200-7BA128BAA04A}" type="pres">
      <dgm:prSet presAssocID="{75FC1B55-0200-4DFE-A90A-8AFC8F230A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B2E2A3B-64A3-4043-817A-482B97ECE1DE}" type="pres">
      <dgm:prSet presAssocID="{70633AAD-9C8F-4764-84FC-8C4DCDD926B2}" presName="hierRoot1" presStyleCnt="0">
        <dgm:presLayoutVars>
          <dgm:hierBranch val="init"/>
        </dgm:presLayoutVars>
      </dgm:prSet>
      <dgm:spPr/>
    </dgm:pt>
    <dgm:pt modelId="{A4B61B97-9A3C-49C8-B013-E6CE99BA98C2}" type="pres">
      <dgm:prSet presAssocID="{70633AAD-9C8F-4764-84FC-8C4DCDD926B2}" presName="rootComposite1" presStyleCnt="0"/>
      <dgm:spPr/>
    </dgm:pt>
    <dgm:pt modelId="{871305E8-8226-4DDF-A741-0C5D9B5BB2EA}" type="pres">
      <dgm:prSet presAssocID="{70633AAD-9C8F-4764-84FC-8C4DCDD926B2}" presName="rootText1" presStyleLbl="node0" presStyleIdx="0" presStyleCnt="1" custScaleX="369009" custScaleY="62754">
        <dgm:presLayoutVars>
          <dgm:chPref val="3"/>
        </dgm:presLayoutVars>
      </dgm:prSet>
      <dgm:spPr/>
    </dgm:pt>
    <dgm:pt modelId="{3297BBB3-9DB1-429B-9CB5-15DCB6AF2D7D}" type="pres">
      <dgm:prSet presAssocID="{70633AAD-9C8F-4764-84FC-8C4DCDD926B2}" presName="rootConnector1" presStyleLbl="node1" presStyleIdx="0" presStyleCnt="0"/>
      <dgm:spPr/>
    </dgm:pt>
    <dgm:pt modelId="{930BA328-6475-4629-B7B9-B61AF569C3B9}" type="pres">
      <dgm:prSet presAssocID="{70633AAD-9C8F-4764-84FC-8C4DCDD926B2}" presName="hierChild2" presStyleCnt="0"/>
      <dgm:spPr/>
    </dgm:pt>
    <dgm:pt modelId="{8EDB28F3-5817-490B-B6E0-59ABC3F9BEB4}" type="pres">
      <dgm:prSet presAssocID="{BAD032CF-C8E2-4543-A731-CDF128403C51}" presName="Name37" presStyleLbl="parChTrans1D2" presStyleIdx="0" presStyleCnt="3"/>
      <dgm:spPr/>
    </dgm:pt>
    <dgm:pt modelId="{6B487528-54A1-467C-A8E5-C14DBE35CF90}" type="pres">
      <dgm:prSet presAssocID="{4F72D584-ACE7-445A-BAD7-75BDC07CE7CE}" presName="hierRoot2" presStyleCnt="0">
        <dgm:presLayoutVars>
          <dgm:hierBranch val="init"/>
        </dgm:presLayoutVars>
      </dgm:prSet>
      <dgm:spPr/>
    </dgm:pt>
    <dgm:pt modelId="{39B6131B-9164-4ED5-B98A-82833CCEC4D7}" type="pres">
      <dgm:prSet presAssocID="{4F72D584-ACE7-445A-BAD7-75BDC07CE7CE}" presName="rootComposite" presStyleCnt="0"/>
      <dgm:spPr/>
    </dgm:pt>
    <dgm:pt modelId="{B2DD16CD-565B-4153-8A98-2A1CA8C0A88C}" type="pres">
      <dgm:prSet presAssocID="{4F72D584-ACE7-445A-BAD7-75BDC07CE7CE}" presName="rootText" presStyleLbl="node2" presStyleIdx="0" presStyleCnt="3" custScaleX="110487" custScaleY="58195">
        <dgm:presLayoutVars>
          <dgm:chPref val="3"/>
        </dgm:presLayoutVars>
      </dgm:prSet>
      <dgm:spPr/>
    </dgm:pt>
    <dgm:pt modelId="{9EA1D69D-351F-439C-B509-2DD1E757C85A}" type="pres">
      <dgm:prSet presAssocID="{4F72D584-ACE7-445A-BAD7-75BDC07CE7CE}" presName="rootConnector" presStyleLbl="node2" presStyleIdx="0" presStyleCnt="3"/>
      <dgm:spPr/>
    </dgm:pt>
    <dgm:pt modelId="{1E05696D-65DF-4F70-BC4C-2CD4D36A0846}" type="pres">
      <dgm:prSet presAssocID="{4F72D584-ACE7-445A-BAD7-75BDC07CE7CE}" presName="hierChild4" presStyleCnt="0"/>
      <dgm:spPr/>
    </dgm:pt>
    <dgm:pt modelId="{F6533406-6EC8-4695-8ABD-4CCCCB6DE373}" type="pres">
      <dgm:prSet presAssocID="{4F72D584-ACE7-445A-BAD7-75BDC07CE7CE}" presName="hierChild5" presStyleCnt="0"/>
      <dgm:spPr/>
    </dgm:pt>
    <dgm:pt modelId="{EFA795C9-BF85-4AD1-813E-816777DC757F}" type="pres">
      <dgm:prSet presAssocID="{303ACFFA-806B-40E2-9E94-5D4F3D3D42F1}" presName="Name37" presStyleLbl="parChTrans1D2" presStyleIdx="1" presStyleCnt="3"/>
      <dgm:spPr/>
    </dgm:pt>
    <dgm:pt modelId="{1CCB752B-BC94-4C41-A4EA-B723CA1DE73F}" type="pres">
      <dgm:prSet presAssocID="{7A4FB3F9-AFAE-470B-9403-0E75C2144620}" presName="hierRoot2" presStyleCnt="0">
        <dgm:presLayoutVars>
          <dgm:hierBranch val="init"/>
        </dgm:presLayoutVars>
      </dgm:prSet>
      <dgm:spPr/>
    </dgm:pt>
    <dgm:pt modelId="{C1406350-9640-485E-802F-9CC545097D98}" type="pres">
      <dgm:prSet presAssocID="{7A4FB3F9-AFAE-470B-9403-0E75C2144620}" presName="rootComposite" presStyleCnt="0"/>
      <dgm:spPr/>
    </dgm:pt>
    <dgm:pt modelId="{5A7ED77E-1CD1-49BB-B060-2EBDF1CA4BF6}" type="pres">
      <dgm:prSet presAssocID="{7A4FB3F9-AFAE-470B-9403-0E75C2144620}" presName="rootText" presStyleLbl="node2" presStyleIdx="1" presStyleCnt="3" custScaleX="108253" custScaleY="63070">
        <dgm:presLayoutVars>
          <dgm:chPref val="3"/>
        </dgm:presLayoutVars>
      </dgm:prSet>
      <dgm:spPr/>
    </dgm:pt>
    <dgm:pt modelId="{C18EBCFB-3C60-489B-AE85-C89579705346}" type="pres">
      <dgm:prSet presAssocID="{7A4FB3F9-AFAE-470B-9403-0E75C2144620}" presName="rootConnector" presStyleLbl="node2" presStyleIdx="1" presStyleCnt="3"/>
      <dgm:spPr/>
    </dgm:pt>
    <dgm:pt modelId="{DE5A411A-34F9-4159-B570-49D34F8D63D2}" type="pres">
      <dgm:prSet presAssocID="{7A4FB3F9-AFAE-470B-9403-0E75C2144620}" presName="hierChild4" presStyleCnt="0"/>
      <dgm:spPr/>
    </dgm:pt>
    <dgm:pt modelId="{6E217380-A801-45FE-B69B-08789D984C8A}" type="pres">
      <dgm:prSet presAssocID="{7A4FB3F9-AFAE-470B-9403-0E75C2144620}" presName="hierChild5" presStyleCnt="0"/>
      <dgm:spPr/>
    </dgm:pt>
    <dgm:pt modelId="{AA7A82B5-D5E8-4480-BA53-CC591DC0D5F0}" type="pres">
      <dgm:prSet presAssocID="{15B2A287-1793-4C4E-992B-CAD0E507DEDB}" presName="Name37" presStyleLbl="parChTrans1D2" presStyleIdx="2" presStyleCnt="3"/>
      <dgm:spPr/>
    </dgm:pt>
    <dgm:pt modelId="{5877AA9F-52D8-410A-A0A2-266F15874A48}" type="pres">
      <dgm:prSet presAssocID="{F582F44B-02B7-4D16-A2BD-7C679E596BBB}" presName="hierRoot2" presStyleCnt="0">
        <dgm:presLayoutVars>
          <dgm:hierBranch val="init"/>
        </dgm:presLayoutVars>
      </dgm:prSet>
      <dgm:spPr/>
    </dgm:pt>
    <dgm:pt modelId="{620B89A7-69FE-4013-B9DD-3FCE4EDADB66}" type="pres">
      <dgm:prSet presAssocID="{F582F44B-02B7-4D16-A2BD-7C679E596BBB}" presName="rootComposite" presStyleCnt="0"/>
      <dgm:spPr/>
    </dgm:pt>
    <dgm:pt modelId="{B0D71369-4864-403A-A95A-57FFF8DA0C66}" type="pres">
      <dgm:prSet presAssocID="{F582F44B-02B7-4D16-A2BD-7C679E596BBB}" presName="rootText" presStyleLbl="node2" presStyleIdx="2" presStyleCnt="3" custScaleX="107910" custScaleY="63242">
        <dgm:presLayoutVars>
          <dgm:chPref val="3"/>
        </dgm:presLayoutVars>
      </dgm:prSet>
      <dgm:spPr/>
    </dgm:pt>
    <dgm:pt modelId="{2B98DE50-8F6D-47BC-9C79-A62438803862}" type="pres">
      <dgm:prSet presAssocID="{F582F44B-02B7-4D16-A2BD-7C679E596BBB}" presName="rootConnector" presStyleLbl="node2" presStyleIdx="2" presStyleCnt="3"/>
      <dgm:spPr/>
    </dgm:pt>
    <dgm:pt modelId="{EBBCAF4D-1647-4303-ABA7-8F1C8D41E3F5}" type="pres">
      <dgm:prSet presAssocID="{F582F44B-02B7-4D16-A2BD-7C679E596BBB}" presName="hierChild4" presStyleCnt="0"/>
      <dgm:spPr/>
    </dgm:pt>
    <dgm:pt modelId="{B72B9CA8-51AB-406D-9550-F587DCDCD18B}" type="pres">
      <dgm:prSet presAssocID="{F582F44B-02B7-4D16-A2BD-7C679E596BBB}" presName="hierChild5" presStyleCnt="0"/>
      <dgm:spPr/>
    </dgm:pt>
    <dgm:pt modelId="{04A32CCB-1DC3-4280-9F18-DCC0028214DF}" type="pres">
      <dgm:prSet presAssocID="{70633AAD-9C8F-4764-84FC-8C4DCDD926B2}" presName="hierChild3" presStyleCnt="0"/>
      <dgm:spPr/>
    </dgm:pt>
  </dgm:ptLst>
  <dgm:cxnLst>
    <dgm:cxn modelId="{C4635517-E43D-449B-8244-8636A4B40693}" type="presOf" srcId="{4F72D584-ACE7-445A-BAD7-75BDC07CE7CE}" destId="{B2DD16CD-565B-4153-8A98-2A1CA8C0A88C}" srcOrd="0" destOrd="0" presId="urn:microsoft.com/office/officeart/2005/8/layout/orgChart1"/>
    <dgm:cxn modelId="{0D2C7A3A-AB7A-418D-AFDD-268A7A3725C8}" type="presOf" srcId="{7A4FB3F9-AFAE-470B-9403-0E75C2144620}" destId="{5A7ED77E-1CD1-49BB-B060-2EBDF1CA4BF6}" srcOrd="0" destOrd="0" presId="urn:microsoft.com/office/officeart/2005/8/layout/orgChart1"/>
    <dgm:cxn modelId="{EB00C23F-2EA5-491E-BEE3-0BE2EC03B26E}" srcId="{70633AAD-9C8F-4764-84FC-8C4DCDD926B2}" destId="{F582F44B-02B7-4D16-A2BD-7C679E596BBB}" srcOrd="2" destOrd="0" parTransId="{15B2A287-1793-4C4E-992B-CAD0E507DEDB}" sibTransId="{BE9F47C0-C082-4DB9-A11E-98CBF9D91251}"/>
    <dgm:cxn modelId="{1033435B-2483-43B4-9741-E9E5C03B785D}" srcId="{70633AAD-9C8F-4764-84FC-8C4DCDD926B2}" destId="{4F72D584-ACE7-445A-BAD7-75BDC07CE7CE}" srcOrd="0" destOrd="0" parTransId="{BAD032CF-C8E2-4543-A731-CDF128403C51}" sibTransId="{3761247B-B201-457C-8F2C-21DE057D23D5}"/>
    <dgm:cxn modelId="{86736C67-84A4-4B30-B3D5-6BB6DB38F4E9}" type="presOf" srcId="{15B2A287-1793-4C4E-992B-CAD0E507DEDB}" destId="{AA7A82B5-D5E8-4480-BA53-CC591DC0D5F0}" srcOrd="0" destOrd="0" presId="urn:microsoft.com/office/officeart/2005/8/layout/orgChart1"/>
    <dgm:cxn modelId="{2D6C7251-EC68-40AB-8BC4-6A92E854467F}" type="presOf" srcId="{70633AAD-9C8F-4764-84FC-8C4DCDD926B2}" destId="{3297BBB3-9DB1-429B-9CB5-15DCB6AF2D7D}" srcOrd="1" destOrd="0" presId="urn:microsoft.com/office/officeart/2005/8/layout/orgChart1"/>
    <dgm:cxn modelId="{787D8159-064D-41D6-8591-1D54BF9239B9}" type="presOf" srcId="{70633AAD-9C8F-4764-84FC-8C4DCDD926B2}" destId="{871305E8-8226-4DDF-A741-0C5D9B5BB2EA}" srcOrd="0" destOrd="0" presId="urn:microsoft.com/office/officeart/2005/8/layout/orgChart1"/>
    <dgm:cxn modelId="{7C18BC7B-E9BD-4C03-8A22-55B9F34BF46D}" type="presOf" srcId="{BAD032CF-C8E2-4543-A731-CDF128403C51}" destId="{8EDB28F3-5817-490B-B6E0-59ABC3F9BEB4}" srcOrd="0" destOrd="0" presId="urn:microsoft.com/office/officeart/2005/8/layout/orgChart1"/>
    <dgm:cxn modelId="{A186AC7D-28C0-48CC-BE8E-858B3FE3304C}" srcId="{75FC1B55-0200-4DFE-A90A-8AFC8F230ADB}" destId="{70633AAD-9C8F-4764-84FC-8C4DCDD926B2}" srcOrd="0" destOrd="0" parTransId="{8CD1CED7-CB4C-4683-8938-97BB910DB708}" sibTransId="{40C1E2C4-F614-4F59-802A-009C63477CF1}"/>
    <dgm:cxn modelId="{B5ED527F-C2A4-485E-AA86-6A8C23DA822B}" srcId="{70633AAD-9C8F-4764-84FC-8C4DCDD926B2}" destId="{7A4FB3F9-AFAE-470B-9403-0E75C2144620}" srcOrd="1" destOrd="0" parTransId="{303ACFFA-806B-40E2-9E94-5D4F3D3D42F1}" sibTransId="{DBED76C4-4932-4F53-B5BA-D2F765765EFB}"/>
    <dgm:cxn modelId="{7279A094-F15B-4BDE-AFED-97AD7F6D7C86}" type="presOf" srcId="{75FC1B55-0200-4DFE-A90A-8AFC8F230ADB}" destId="{027312DE-6270-486E-A200-7BA128BAA04A}" srcOrd="0" destOrd="0" presId="urn:microsoft.com/office/officeart/2005/8/layout/orgChart1"/>
    <dgm:cxn modelId="{745839A6-017B-4C75-A73B-639054247CF3}" type="presOf" srcId="{303ACFFA-806B-40E2-9E94-5D4F3D3D42F1}" destId="{EFA795C9-BF85-4AD1-813E-816777DC757F}" srcOrd="0" destOrd="0" presId="urn:microsoft.com/office/officeart/2005/8/layout/orgChart1"/>
    <dgm:cxn modelId="{31C8F6D3-5684-4731-A3B8-3EB3A9350069}" type="presOf" srcId="{F582F44B-02B7-4D16-A2BD-7C679E596BBB}" destId="{B0D71369-4864-403A-A95A-57FFF8DA0C66}" srcOrd="0" destOrd="0" presId="urn:microsoft.com/office/officeart/2005/8/layout/orgChart1"/>
    <dgm:cxn modelId="{334763E5-922B-4C4D-A916-FB0C878E7F41}" type="presOf" srcId="{4F72D584-ACE7-445A-BAD7-75BDC07CE7CE}" destId="{9EA1D69D-351F-439C-B509-2DD1E757C85A}" srcOrd="1" destOrd="0" presId="urn:microsoft.com/office/officeart/2005/8/layout/orgChart1"/>
    <dgm:cxn modelId="{033C2EEB-CE3C-426F-8AC3-E308BA6B5E51}" type="presOf" srcId="{F582F44B-02B7-4D16-A2BD-7C679E596BBB}" destId="{2B98DE50-8F6D-47BC-9C79-A62438803862}" srcOrd="1" destOrd="0" presId="urn:microsoft.com/office/officeart/2005/8/layout/orgChart1"/>
    <dgm:cxn modelId="{070C95FE-36D0-45E6-9A5A-7B236BAAED43}" type="presOf" srcId="{7A4FB3F9-AFAE-470B-9403-0E75C2144620}" destId="{C18EBCFB-3C60-489B-AE85-C89579705346}" srcOrd="1" destOrd="0" presId="urn:microsoft.com/office/officeart/2005/8/layout/orgChart1"/>
    <dgm:cxn modelId="{A7B39789-DBDD-49A1-9357-CCBC20BA348E}" type="presParOf" srcId="{027312DE-6270-486E-A200-7BA128BAA04A}" destId="{CB2E2A3B-64A3-4043-817A-482B97ECE1DE}" srcOrd="0" destOrd="0" presId="urn:microsoft.com/office/officeart/2005/8/layout/orgChart1"/>
    <dgm:cxn modelId="{D24AF870-8203-4A36-8F16-F9F835157357}" type="presParOf" srcId="{CB2E2A3B-64A3-4043-817A-482B97ECE1DE}" destId="{A4B61B97-9A3C-49C8-B013-E6CE99BA98C2}" srcOrd="0" destOrd="0" presId="urn:microsoft.com/office/officeart/2005/8/layout/orgChart1"/>
    <dgm:cxn modelId="{83EB3E52-873F-4D5A-B0C9-DAEF5318AAF1}" type="presParOf" srcId="{A4B61B97-9A3C-49C8-B013-E6CE99BA98C2}" destId="{871305E8-8226-4DDF-A741-0C5D9B5BB2EA}" srcOrd="0" destOrd="0" presId="urn:microsoft.com/office/officeart/2005/8/layout/orgChart1"/>
    <dgm:cxn modelId="{9707D701-4B6B-43A5-8F31-622063226ABB}" type="presParOf" srcId="{A4B61B97-9A3C-49C8-B013-E6CE99BA98C2}" destId="{3297BBB3-9DB1-429B-9CB5-15DCB6AF2D7D}" srcOrd="1" destOrd="0" presId="urn:microsoft.com/office/officeart/2005/8/layout/orgChart1"/>
    <dgm:cxn modelId="{C7FFEDB4-4E8E-4205-834A-B2034FEF5692}" type="presParOf" srcId="{CB2E2A3B-64A3-4043-817A-482B97ECE1DE}" destId="{930BA328-6475-4629-B7B9-B61AF569C3B9}" srcOrd="1" destOrd="0" presId="urn:microsoft.com/office/officeart/2005/8/layout/orgChart1"/>
    <dgm:cxn modelId="{A7DC8DEB-BFB1-4C9C-B820-BB2D01F397BB}" type="presParOf" srcId="{930BA328-6475-4629-B7B9-B61AF569C3B9}" destId="{8EDB28F3-5817-490B-B6E0-59ABC3F9BEB4}" srcOrd="0" destOrd="0" presId="urn:microsoft.com/office/officeart/2005/8/layout/orgChart1"/>
    <dgm:cxn modelId="{FA5E1E82-51AD-4C09-99E8-ED8D6AF46DD6}" type="presParOf" srcId="{930BA328-6475-4629-B7B9-B61AF569C3B9}" destId="{6B487528-54A1-467C-A8E5-C14DBE35CF90}" srcOrd="1" destOrd="0" presId="urn:microsoft.com/office/officeart/2005/8/layout/orgChart1"/>
    <dgm:cxn modelId="{0A53E14B-AC6F-4706-915B-A0B7C85A49AF}" type="presParOf" srcId="{6B487528-54A1-467C-A8E5-C14DBE35CF90}" destId="{39B6131B-9164-4ED5-B98A-82833CCEC4D7}" srcOrd="0" destOrd="0" presId="urn:microsoft.com/office/officeart/2005/8/layout/orgChart1"/>
    <dgm:cxn modelId="{DD244025-7DFE-4363-A6FD-76C4C2F89BBB}" type="presParOf" srcId="{39B6131B-9164-4ED5-B98A-82833CCEC4D7}" destId="{B2DD16CD-565B-4153-8A98-2A1CA8C0A88C}" srcOrd="0" destOrd="0" presId="urn:microsoft.com/office/officeart/2005/8/layout/orgChart1"/>
    <dgm:cxn modelId="{3674329A-9364-4955-94E4-45028E5BC77E}" type="presParOf" srcId="{39B6131B-9164-4ED5-B98A-82833CCEC4D7}" destId="{9EA1D69D-351F-439C-B509-2DD1E757C85A}" srcOrd="1" destOrd="0" presId="urn:microsoft.com/office/officeart/2005/8/layout/orgChart1"/>
    <dgm:cxn modelId="{59ACA0D4-B91D-4C63-9559-ED0CCBA49A5F}" type="presParOf" srcId="{6B487528-54A1-467C-A8E5-C14DBE35CF90}" destId="{1E05696D-65DF-4F70-BC4C-2CD4D36A0846}" srcOrd="1" destOrd="0" presId="urn:microsoft.com/office/officeart/2005/8/layout/orgChart1"/>
    <dgm:cxn modelId="{5F40F314-EC5B-495D-8662-771BD9D2D427}" type="presParOf" srcId="{6B487528-54A1-467C-A8E5-C14DBE35CF90}" destId="{F6533406-6EC8-4695-8ABD-4CCCCB6DE373}" srcOrd="2" destOrd="0" presId="urn:microsoft.com/office/officeart/2005/8/layout/orgChart1"/>
    <dgm:cxn modelId="{21603B19-561D-457A-A3C7-88C6409F17FC}" type="presParOf" srcId="{930BA328-6475-4629-B7B9-B61AF569C3B9}" destId="{EFA795C9-BF85-4AD1-813E-816777DC757F}" srcOrd="2" destOrd="0" presId="urn:microsoft.com/office/officeart/2005/8/layout/orgChart1"/>
    <dgm:cxn modelId="{38FF789F-AA92-4633-B48F-32495BB3FED7}" type="presParOf" srcId="{930BA328-6475-4629-B7B9-B61AF569C3B9}" destId="{1CCB752B-BC94-4C41-A4EA-B723CA1DE73F}" srcOrd="3" destOrd="0" presId="urn:microsoft.com/office/officeart/2005/8/layout/orgChart1"/>
    <dgm:cxn modelId="{99591495-2128-48A8-B6B8-B31F53A70FEE}" type="presParOf" srcId="{1CCB752B-BC94-4C41-A4EA-B723CA1DE73F}" destId="{C1406350-9640-485E-802F-9CC545097D98}" srcOrd="0" destOrd="0" presId="urn:microsoft.com/office/officeart/2005/8/layout/orgChart1"/>
    <dgm:cxn modelId="{65A2738B-DB05-486E-83E5-650884A3F20A}" type="presParOf" srcId="{C1406350-9640-485E-802F-9CC545097D98}" destId="{5A7ED77E-1CD1-49BB-B060-2EBDF1CA4BF6}" srcOrd="0" destOrd="0" presId="urn:microsoft.com/office/officeart/2005/8/layout/orgChart1"/>
    <dgm:cxn modelId="{C1011E51-73F3-4AE5-A894-68A9A8E20D4C}" type="presParOf" srcId="{C1406350-9640-485E-802F-9CC545097D98}" destId="{C18EBCFB-3C60-489B-AE85-C89579705346}" srcOrd="1" destOrd="0" presId="urn:microsoft.com/office/officeart/2005/8/layout/orgChart1"/>
    <dgm:cxn modelId="{19E0940A-067F-49F4-B563-4D4246CC0A54}" type="presParOf" srcId="{1CCB752B-BC94-4C41-A4EA-B723CA1DE73F}" destId="{DE5A411A-34F9-4159-B570-49D34F8D63D2}" srcOrd="1" destOrd="0" presId="urn:microsoft.com/office/officeart/2005/8/layout/orgChart1"/>
    <dgm:cxn modelId="{BA807DB7-E2CA-4F6C-90CE-1CF4B67CAACA}" type="presParOf" srcId="{1CCB752B-BC94-4C41-A4EA-B723CA1DE73F}" destId="{6E217380-A801-45FE-B69B-08789D984C8A}" srcOrd="2" destOrd="0" presId="urn:microsoft.com/office/officeart/2005/8/layout/orgChart1"/>
    <dgm:cxn modelId="{727221D7-2111-40E7-905E-074A3E6070B1}" type="presParOf" srcId="{930BA328-6475-4629-B7B9-B61AF569C3B9}" destId="{AA7A82B5-D5E8-4480-BA53-CC591DC0D5F0}" srcOrd="4" destOrd="0" presId="urn:microsoft.com/office/officeart/2005/8/layout/orgChart1"/>
    <dgm:cxn modelId="{42DE1826-448A-4B84-B521-D0F0B416569A}" type="presParOf" srcId="{930BA328-6475-4629-B7B9-B61AF569C3B9}" destId="{5877AA9F-52D8-410A-A0A2-266F15874A48}" srcOrd="5" destOrd="0" presId="urn:microsoft.com/office/officeart/2005/8/layout/orgChart1"/>
    <dgm:cxn modelId="{355A34F9-8441-4943-8402-81D836ED0CE6}" type="presParOf" srcId="{5877AA9F-52D8-410A-A0A2-266F15874A48}" destId="{620B89A7-69FE-4013-B9DD-3FCE4EDADB66}" srcOrd="0" destOrd="0" presId="urn:microsoft.com/office/officeart/2005/8/layout/orgChart1"/>
    <dgm:cxn modelId="{76881C9F-FCED-44A4-A26E-253B7AEE7E35}" type="presParOf" srcId="{620B89A7-69FE-4013-B9DD-3FCE4EDADB66}" destId="{B0D71369-4864-403A-A95A-57FFF8DA0C66}" srcOrd="0" destOrd="0" presId="urn:microsoft.com/office/officeart/2005/8/layout/orgChart1"/>
    <dgm:cxn modelId="{9ABCF303-FDB4-4C25-B882-5AF049D17CAD}" type="presParOf" srcId="{620B89A7-69FE-4013-B9DD-3FCE4EDADB66}" destId="{2B98DE50-8F6D-47BC-9C79-A62438803862}" srcOrd="1" destOrd="0" presId="urn:microsoft.com/office/officeart/2005/8/layout/orgChart1"/>
    <dgm:cxn modelId="{4DD06282-A5F6-49C6-8A7C-B249E43EEEBD}" type="presParOf" srcId="{5877AA9F-52D8-410A-A0A2-266F15874A48}" destId="{EBBCAF4D-1647-4303-ABA7-8F1C8D41E3F5}" srcOrd="1" destOrd="0" presId="urn:microsoft.com/office/officeart/2005/8/layout/orgChart1"/>
    <dgm:cxn modelId="{C65B6487-6D7E-4ED4-99D9-15DA87D87D35}" type="presParOf" srcId="{5877AA9F-52D8-410A-A0A2-266F15874A48}" destId="{B72B9CA8-51AB-406D-9550-F587DCDCD18B}" srcOrd="2" destOrd="0" presId="urn:microsoft.com/office/officeart/2005/8/layout/orgChart1"/>
    <dgm:cxn modelId="{FB37E323-E6EF-4E85-8384-A64526E12305}" type="presParOf" srcId="{CB2E2A3B-64A3-4043-817A-482B97ECE1DE}" destId="{04A32CCB-1DC3-4280-9F18-DCC0028214D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7913B9-6229-4EF4-A2BC-D8ED9C66F1D6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BF16D-0FB1-492B-86DF-02368F99C15A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b="1" dirty="0">
              <a:solidFill>
                <a:srgbClr val="0000AC"/>
              </a:solidFill>
            </a:rPr>
            <a:t>ПОВЫШЕНИЕ ДЕЙСТВЕННОСТИ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b="1" i="0" dirty="0">
              <a:solidFill>
                <a:srgbClr val="0000AC"/>
              </a:solidFill>
              <a:latin typeface="+mj-lt"/>
            </a:rPr>
            <a:t>использования </a:t>
          </a:r>
          <a:r>
            <a:rPr lang="ru-RU" sz="2000" b="1" dirty="0">
              <a:solidFill>
                <a:srgbClr val="0000AC"/>
              </a:solidFill>
            </a:rPr>
            <a:t>информационного банка эффективных практик</a:t>
          </a:r>
          <a:endParaRPr lang="ru-RU" sz="2000" i="1" dirty="0">
            <a:solidFill>
              <a:srgbClr val="0000AC"/>
            </a:solidFill>
            <a:latin typeface="+mj-lt"/>
          </a:endParaRPr>
        </a:p>
      </dgm:t>
    </dgm:pt>
    <dgm:pt modelId="{0B28D0DF-3CF9-4743-8E2D-FD5D62520143}" type="parTrans" cxnId="{BAA7817A-F01B-4353-89AD-FBE7BA7A3AD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000">
            <a:latin typeface="+mj-lt"/>
          </a:endParaRPr>
        </a:p>
      </dgm:t>
    </dgm:pt>
    <dgm:pt modelId="{CE7764D5-483D-4E6D-810B-29B5C5F8D30E}" type="sibTrans" cxnId="{BAA7817A-F01B-4353-89AD-FBE7BA7A3AD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000">
            <a:latin typeface="+mj-lt"/>
          </a:endParaRPr>
        </a:p>
      </dgm:t>
    </dgm:pt>
    <dgm:pt modelId="{005A704E-85B4-437B-A8D6-3B6FDEBF13E6}">
      <dgm:prSet custT="1"/>
      <dgm:spPr/>
      <dgm:t>
        <a:bodyPr/>
        <a:lstStyle/>
        <a:p>
          <a:pPr algn="ctr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2000" b="1" i="1" dirty="0"/>
            <a:t>содержательная направленность</a:t>
          </a:r>
        </a:p>
        <a:p>
          <a:pPr algn="l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ru-RU" sz="2000" i="0" dirty="0">
              <a:latin typeface="+mj-lt"/>
            </a:rPr>
            <a:t>- информационная</a:t>
          </a:r>
        </a:p>
        <a:p>
          <a:pPr algn="l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ru-RU" sz="2000" i="0" dirty="0">
              <a:latin typeface="+mj-lt"/>
            </a:rPr>
            <a:t>- методическая</a:t>
          </a:r>
        </a:p>
        <a:p>
          <a:pPr algn="l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ru-RU" sz="2000" i="0" dirty="0">
              <a:latin typeface="+mj-lt"/>
            </a:rPr>
            <a:t>- диагностическая</a:t>
          </a:r>
        </a:p>
      </dgm:t>
    </dgm:pt>
    <dgm:pt modelId="{EDCC984A-A594-4D0B-B5DC-CB6D167FAAE8}" type="parTrans" cxnId="{D39A4034-E8FB-4714-902C-97DD2704509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000">
            <a:latin typeface="+mj-lt"/>
          </a:endParaRPr>
        </a:p>
      </dgm:t>
    </dgm:pt>
    <dgm:pt modelId="{FFD25586-EAFE-4E86-8318-BD80664DDAB2}" type="sibTrans" cxnId="{D39A4034-E8FB-4714-902C-97DD2704509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000">
            <a:latin typeface="+mj-lt"/>
          </a:endParaRPr>
        </a:p>
      </dgm:t>
    </dgm:pt>
    <dgm:pt modelId="{D316538A-0B9B-4119-AFCF-2DC0C41586F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b="1" i="1" kern="1200" dirty="0">
              <a:solidFill>
                <a:prstClr val="black"/>
              </a:solidFill>
              <a:latin typeface="Constantia"/>
              <a:ea typeface="+mn-ea"/>
              <a:cs typeface="+mn-cs"/>
            </a:rPr>
            <a:t>вид функциональной грамотности</a:t>
          </a:r>
        </a:p>
      </dgm:t>
    </dgm:pt>
    <dgm:pt modelId="{C3041277-B590-4E4A-9111-CA85D5248B10}" type="sibTrans" cxnId="{CA095628-F366-496B-96F7-4FE335EA7D8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000">
            <a:latin typeface="+mj-lt"/>
          </a:endParaRPr>
        </a:p>
      </dgm:t>
    </dgm:pt>
    <dgm:pt modelId="{FD463D3C-F9CE-43FB-B008-C1E6DB1C2A25}" type="parTrans" cxnId="{CA095628-F366-496B-96F7-4FE335EA7D8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000">
            <a:latin typeface="+mj-lt"/>
          </a:endParaRPr>
        </a:p>
      </dgm:t>
    </dgm:pt>
    <dgm:pt modelId="{F82E30D1-DB2E-49E1-9A26-D4834E663DC3}" type="asst">
      <dgm:prSet phldrT="[Текст]" custT="1"/>
      <dgm:spPr>
        <a:solidFill>
          <a:srgbClr val="FFCCFF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b="1" i="0" kern="1200" dirty="0"/>
            <a:t>модернизация архитектоники</a:t>
          </a:r>
          <a:endParaRPr lang="ru-RU" sz="2000" b="1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+mj-lt"/>
            <a:ea typeface="+mn-ea"/>
            <a:cs typeface="+mn-cs"/>
          </a:endParaRPr>
        </a:p>
      </dgm:t>
    </dgm:pt>
    <dgm:pt modelId="{683B5243-8B43-45E3-AD47-C49E16840924}" type="sibTrans" cxnId="{A7134D23-4574-42C7-9A90-2A766729C1F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000">
            <a:latin typeface="+mj-lt"/>
          </a:endParaRPr>
        </a:p>
      </dgm:t>
    </dgm:pt>
    <dgm:pt modelId="{242B2BE8-58D8-43D0-8253-C031288D3646}" type="parTrans" cxnId="{A7134D23-4574-42C7-9A90-2A766729C1F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000">
            <a:latin typeface="+mj-lt"/>
          </a:endParaRPr>
        </a:p>
      </dgm:t>
    </dgm:pt>
    <dgm:pt modelId="{8F930D50-822D-4FA6-B0F3-4EF3C87F862C}" type="pres">
      <dgm:prSet presAssocID="{307913B9-6229-4EF4-A2BC-D8ED9C66F1D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2A00D34-47D3-4597-B1B6-C9DF8E86D21F}" type="pres">
      <dgm:prSet presAssocID="{04EBF16D-0FB1-492B-86DF-02368F99C15A}" presName="hierRoot1" presStyleCnt="0">
        <dgm:presLayoutVars>
          <dgm:hierBranch val="init"/>
        </dgm:presLayoutVars>
      </dgm:prSet>
      <dgm:spPr/>
    </dgm:pt>
    <dgm:pt modelId="{A945A655-B934-4721-AB93-2D12F2D501A4}" type="pres">
      <dgm:prSet presAssocID="{04EBF16D-0FB1-492B-86DF-02368F99C15A}" presName="rootComposite1" presStyleCnt="0"/>
      <dgm:spPr/>
    </dgm:pt>
    <dgm:pt modelId="{A3D8877A-8CE4-47D7-9568-B424A431F9FF}" type="pres">
      <dgm:prSet presAssocID="{04EBF16D-0FB1-492B-86DF-02368F99C15A}" presName="rootText1" presStyleLbl="node0" presStyleIdx="0" presStyleCnt="1" custScaleX="580180" custScaleY="161468" custLinFactNeighborX="-3095" custLinFactNeighborY="11312">
        <dgm:presLayoutVars>
          <dgm:chPref val="3"/>
        </dgm:presLayoutVars>
      </dgm:prSet>
      <dgm:spPr/>
    </dgm:pt>
    <dgm:pt modelId="{0F6E58CA-D2A9-443A-A8CE-EB8BA6689C0D}" type="pres">
      <dgm:prSet presAssocID="{04EBF16D-0FB1-492B-86DF-02368F99C15A}" presName="rootConnector1" presStyleLbl="node1" presStyleIdx="0" presStyleCnt="0"/>
      <dgm:spPr/>
    </dgm:pt>
    <dgm:pt modelId="{F66654C3-B09C-4E0B-A726-95DA5D94B29A}" type="pres">
      <dgm:prSet presAssocID="{04EBF16D-0FB1-492B-86DF-02368F99C15A}" presName="hierChild2" presStyleCnt="0"/>
      <dgm:spPr/>
    </dgm:pt>
    <dgm:pt modelId="{FB80C1B4-6FFB-42D9-AC54-2512A22C7309}" type="pres">
      <dgm:prSet presAssocID="{EDCC984A-A594-4D0B-B5DC-CB6D167FAAE8}" presName="Name37" presStyleLbl="parChTrans1D2" presStyleIdx="0" presStyleCnt="3"/>
      <dgm:spPr/>
    </dgm:pt>
    <dgm:pt modelId="{AE786873-E196-4822-8C76-1BB85E83D6B4}" type="pres">
      <dgm:prSet presAssocID="{005A704E-85B4-437B-A8D6-3B6FDEBF13E6}" presName="hierRoot2" presStyleCnt="0">
        <dgm:presLayoutVars>
          <dgm:hierBranch val="init"/>
        </dgm:presLayoutVars>
      </dgm:prSet>
      <dgm:spPr/>
    </dgm:pt>
    <dgm:pt modelId="{06D06064-04D0-4A37-AF8B-F2BDFBF47494}" type="pres">
      <dgm:prSet presAssocID="{005A704E-85B4-437B-A8D6-3B6FDEBF13E6}" presName="rootComposite" presStyleCnt="0"/>
      <dgm:spPr/>
    </dgm:pt>
    <dgm:pt modelId="{2D0FE1D7-0A16-4E8B-A9FB-6A3FCCF3F602}" type="pres">
      <dgm:prSet presAssocID="{005A704E-85B4-437B-A8D6-3B6FDEBF13E6}" presName="rootText" presStyleLbl="node2" presStyleIdx="0" presStyleCnt="2" custScaleX="297972" custScaleY="211259" custLinFactNeighborX="-18085" custLinFactNeighborY="-2585">
        <dgm:presLayoutVars>
          <dgm:chPref val="3"/>
        </dgm:presLayoutVars>
      </dgm:prSet>
      <dgm:spPr/>
    </dgm:pt>
    <dgm:pt modelId="{41DF927B-92CF-477B-8BAC-AAFEDC387C33}" type="pres">
      <dgm:prSet presAssocID="{005A704E-85B4-437B-A8D6-3B6FDEBF13E6}" presName="rootConnector" presStyleLbl="node2" presStyleIdx="0" presStyleCnt="2"/>
      <dgm:spPr/>
    </dgm:pt>
    <dgm:pt modelId="{50480F6A-6239-4297-887F-27968665D8AF}" type="pres">
      <dgm:prSet presAssocID="{005A704E-85B4-437B-A8D6-3B6FDEBF13E6}" presName="hierChild4" presStyleCnt="0"/>
      <dgm:spPr/>
    </dgm:pt>
    <dgm:pt modelId="{7FFA2A5A-7972-4030-A53F-F1E52ADCE79A}" type="pres">
      <dgm:prSet presAssocID="{005A704E-85B4-437B-A8D6-3B6FDEBF13E6}" presName="hierChild5" presStyleCnt="0"/>
      <dgm:spPr/>
    </dgm:pt>
    <dgm:pt modelId="{66C6347B-853E-49E3-9134-643BCA8533BB}" type="pres">
      <dgm:prSet presAssocID="{FD463D3C-F9CE-43FB-B008-C1E6DB1C2A25}" presName="Name37" presStyleLbl="parChTrans1D2" presStyleIdx="1" presStyleCnt="3"/>
      <dgm:spPr/>
    </dgm:pt>
    <dgm:pt modelId="{FA40B021-245C-47D6-8638-56FF495D1B7A}" type="pres">
      <dgm:prSet presAssocID="{D316538A-0B9B-4119-AFCF-2DC0C41586FD}" presName="hierRoot2" presStyleCnt="0">
        <dgm:presLayoutVars>
          <dgm:hierBranch val="init"/>
        </dgm:presLayoutVars>
      </dgm:prSet>
      <dgm:spPr/>
    </dgm:pt>
    <dgm:pt modelId="{25889D60-349A-4E58-9BFF-FB56C0917242}" type="pres">
      <dgm:prSet presAssocID="{D316538A-0B9B-4119-AFCF-2DC0C41586FD}" presName="rootComposite" presStyleCnt="0"/>
      <dgm:spPr/>
    </dgm:pt>
    <dgm:pt modelId="{12F74940-3527-421A-820A-14F4F78F2792}" type="pres">
      <dgm:prSet presAssocID="{D316538A-0B9B-4119-AFCF-2DC0C41586FD}" presName="rootText" presStyleLbl="node2" presStyleIdx="1" presStyleCnt="2" custScaleX="210572" custScaleY="89694" custLinFactNeighborX="-15278" custLinFactNeighborY="2221">
        <dgm:presLayoutVars>
          <dgm:chPref val="3"/>
        </dgm:presLayoutVars>
      </dgm:prSet>
      <dgm:spPr/>
    </dgm:pt>
    <dgm:pt modelId="{2559B582-9E6E-47BC-A484-5EE4A96D8D5E}" type="pres">
      <dgm:prSet presAssocID="{D316538A-0B9B-4119-AFCF-2DC0C41586FD}" presName="rootConnector" presStyleLbl="node2" presStyleIdx="1" presStyleCnt="2"/>
      <dgm:spPr/>
    </dgm:pt>
    <dgm:pt modelId="{1CF6E1DF-7904-4A37-8F40-BDA54E6B23F5}" type="pres">
      <dgm:prSet presAssocID="{D316538A-0B9B-4119-AFCF-2DC0C41586FD}" presName="hierChild4" presStyleCnt="0"/>
      <dgm:spPr/>
    </dgm:pt>
    <dgm:pt modelId="{5C910E94-1A71-4D5E-9719-5EF68A430643}" type="pres">
      <dgm:prSet presAssocID="{D316538A-0B9B-4119-AFCF-2DC0C41586FD}" presName="hierChild5" presStyleCnt="0"/>
      <dgm:spPr/>
    </dgm:pt>
    <dgm:pt modelId="{FC3C2F18-4EE5-4014-8751-DEB7F4969130}" type="pres">
      <dgm:prSet presAssocID="{04EBF16D-0FB1-492B-86DF-02368F99C15A}" presName="hierChild3" presStyleCnt="0"/>
      <dgm:spPr/>
    </dgm:pt>
    <dgm:pt modelId="{F336BDE1-87FE-4F9C-9359-72DAA8AD204F}" type="pres">
      <dgm:prSet presAssocID="{242B2BE8-58D8-43D0-8253-C031288D3646}" presName="Name111" presStyleLbl="parChTrans1D2" presStyleIdx="2" presStyleCnt="3"/>
      <dgm:spPr/>
    </dgm:pt>
    <dgm:pt modelId="{F457D5DF-4E29-48A0-B010-2FC31B8271E8}" type="pres">
      <dgm:prSet presAssocID="{F82E30D1-DB2E-49E1-9A26-D4834E663DC3}" presName="hierRoot3" presStyleCnt="0">
        <dgm:presLayoutVars>
          <dgm:hierBranch val="init"/>
        </dgm:presLayoutVars>
      </dgm:prSet>
      <dgm:spPr/>
    </dgm:pt>
    <dgm:pt modelId="{348C9B3F-6978-4C6B-818A-361C381E4966}" type="pres">
      <dgm:prSet presAssocID="{F82E30D1-DB2E-49E1-9A26-D4834E663DC3}" presName="rootComposite3" presStyleCnt="0"/>
      <dgm:spPr/>
    </dgm:pt>
    <dgm:pt modelId="{56968E4D-E0FF-4BA2-8F25-8719549C67F3}" type="pres">
      <dgm:prSet presAssocID="{F82E30D1-DB2E-49E1-9A26-D4834E663DC3}" presName="rootText3" presStyleLbl="asst1" presStyleIdx="0" presStyleCnt="1" custScaleX="223419" custScaleY="116285">
        <dgm:presLayoutVars>
          <dgm:chPref val="3"/>
        </dgm:presLayoutVars>
      </dgm:prSet>
      <dgm:spPr/>
    </dgm:pt>
    <dgm:pt modelId="{4896D38E-C3C4-4B4B-8692-B94FC60D6D49}" type="pres">
      <dgm:prSet presAssocID="{F82E30D1-DB2E-49E1-9A26-D4834E663DC3}" presName="rootConnector3" presStyleLbl="asst1" presStyleIdx="0" presStyleCnt="1"/>
      <dgm:spPr/>
    </dgm:pt>
    <dgm:pt modelId="{773F4611-CA3B-4630-9094-CFEF75CB2F79}" type="pres">
      <dgm:prSet presAssocID="{F82E30D1-DB2E-49E1-9A26-D4834E663DC3}" presName="hierChild6" presStyleCnt="0"/>
      <dgm:spPr/>
    </dgm:pt>
    <dgm:pt modelId="{AF27EEBB-F21A-40EB-8D3E-497E71BB7A7A}" type="pres">
      <dgm:prSet presAssocID="{F82E30D1-DB2E-49E1-9A26-D4834E663DC3}" presName="hierChild7" presStyleCnt="0"/>
      <dgm:spPr/>
    </dgm:pt>
  </dgm:ptLst>
  <dgm:cxnLst>
    <dgm:cxn modelId="{75891A08-0E3C-4730-A766-2D888BF57A8C}" type="presOf" srcId="{242B2BE8-58D8-43D0-8253-C031288D3646}" destId="{F336BDE1-87FE-4F9C-9359-72DAA8AD204F}" srcOrd="0" destOrd="0" presId="urn:microsoft.com/office/officeart/2005/8/layout/orgChart1"/>
    <dgm:cxn modelId="{4CF80E0C-6853-457E-96EA-FE8ECC2699AE}" type="presOf" srcId="{307913B9-6229-4EF4-A2BC-D8ED9C66F1D6}" destId="{8F930D50-822D-4FA6-B0F3-4EF3C87F862C}" srcOrd="0" destOrd="0" presId="urn:microsoft.com/office/officeart/2005/8/layout/orgChart1"/>
    <dgm:cxn modelId="{8CC08614-F243-4243-8036-0E00DD02B2DE}" type="presOf" srcId="{04EBF16D-0FB1-492B-86DF-02368F99C15A}" destId="{0F6E58CA-D2A9-443A-A8CE-EB8BA6689C0D}" srcOrd="1" destOrd="0" presId="urn:microsoft.com/office/officeart/2005/8/layout/orgChart1"/>
    <dgm:cxn modelId="{6B198022-3E66-44CF-AC14-5A19DDA24C21}" type="presOf" srcId="{005A704E-85B4-437B-A8D6-3B6FDEBF13E6}" destId="{41DF927B-92CF-477B-8BAC-AAFEDC387C33}" srcOrd="1" destOrd="0" presId="urn:microsoft.com/office/officeart/2005/8/layout/orgChart1"/>
    <dgm:cxn modelId="{A7134D23-4574-42C7-9A90-2A766729C1FC}" srcId="{04EBF16D-0FB1-492B-86DF-02368F99C15A}" destId="{F82E30D1-DB2E-49E1-9A26-D4834E663DC3}" srcOrd="0" destOrd="0" parTransId="{242B2BE8-58D8-43D0-8253-C031288D3646}" sibTransId="{683B5243-8B43-45E3-AD47-C49E16840924}"/>
    <dgm:cxn modelId="{CA095628-F366-496B-96F7-4FE335EA7D8D}" srcId="{04EBF16D-0FB1-492B-86DF-02368F99C15A}" destId="{D316538A-0B9B-4119-AFCF-2DC0C41586FD}" srcOrd="2" destOrd="0" parTransId="{FD463D3C-F9CE-43FB-B008-C1E6DB1C2A25}" sibTransId="{C3041277-B590-4E4A-9111-CA85D5248B10}"/>
    <dgm:cxn modelId="{D39A4034-E8FB-4714-902C-97DD2704509C}" srcId="{04EBF16D-0FB1-492B-86DF-02368F99C15A}" destId="{005A704E-85B4-437B-A8D6-3B6FDEBF13E6}" srcOrd="1" destOrd="0" parTransId="{EDCC984A-A594-4D0B-B5DC-CB6D167FAAE8}" sibTransId="{FFD25586-EAFE-4E86-8318-BD80664DDAB2}"/>
    <dgm:cxn modelId="{49EC1370-BF71-48E6-916B-AF78F0651380}" type="presOf" srcId="{FD463D3C-F9CE-43FB-B008-C1E6DB1C2A25}" destId="{66C6347B-853E-49E3-9134-643BCA8533BB}" srcOrd="0" destOrd="0" presId="urn:microsoft.com/office/officeart/2005/8/layout/orgChart1"/>
    <dgm:cxn modelId="{BAA7817A-F01B-4353-89AD-FBE7BA7A3AD5}" srcId="{307913B9-6229-4EF4-A2BC-D8ED9C66F1D6}" destId="{04EBF16D-0FB1-492B-86DF-02368F99C15A}" srcOrd="0" destOrd="0" parTransId="{0B28D0DF-3CF9-4743-8E2D-FD5D62520143}" sibTransId="{CE7764D5-483D-4E6D-810B-29B5C5F8D30E}"/>
    <dgm:cxn modelId="{9EE87580-551D-4E51-8F2F-D70D30EF0C42}" type="presOf" srcId="{EDCC984A-A594-4D0B-B5DC-CB6D167FAAE8}" destId="{FB80C1B4-6FFB-42D9-AC54-2512A22C7309}" srcOrd="0" destOrd="0" presId="urn:microsoft.com/office/officeart/2005/8/layout/orgChart1"/>
    <dgm:cxn modelId="{516C9295-4020-4868-AA3F-139F2C6215AD}" type="presOf" srcId="{D316538A-0B9B-4119-AFCF-2DC0C41586FD}" destId="{2559B582-9E6E-47BC-A484-5EE4A96D8D5E}" srcOrd="1" destOrd="0" presId="urn:microsoft.com/office/officeart/2005/8/layout/orgChart1"/>
    <dgm:cxn modelId="{4BF070A3-207C-4186-A5D5-BB9F3C31FDC0}" type="presOf" srcId="{D316538A-0B9B-4119-AFCF-2DC0C41586FD}" destId="{12F74940-3527-421A-820A-14F4F78F2792}" srcOrd="0" destOrd="0" presId="urn:microsoft.com/office/officeart/2005/8/layout/orgChart1"/>
    <dgm:cxn modelId="{31605EBD-EACE-4CC1-ACF2-CC47AAEDD820}" type="presOf" srcId="{F82E30D1-DB2E-49E1-9A26-D4834E663DC3}" destId="{4896D38E-C3C4-4B4B-8692-B94FC60D6D49}" srcOrd="1" destOrd="0" presId="urn:microsoft.com/office/officeart/2005/8/layout/orgChart1"/>
    <dgm:cxn modelId="{1809F9C4-01DC-42AA-BCA6-71E16F6D1F07}" type="presOf" srcId="{F82E30D1-DB2E-49E1-9A26-D4834E663DC3}" destId="{56968E4D-E0FF-4BA2-8F25-8719549C67F3}" srcOrd="0" destOrd="0" presId="urn:microsoft.com/office/officeart/2005/8/layout/orgChart1"/>
    <dgm:cxn modelId="{165582D6-C1CA-49AB-94F3-305718FEF474}" type="presOf" srcId="{005A704E-85B4-437B-A8D6-3B6FDEBF13E6}" destId="{2D0FE1D7-0A16-4E8B-A9FB-6A3FCCF3F602}" srcOrd="0" destOrd="0" presId="urn:microsoft.com/office/officeart/2005/8/layout/orgChart1"/>
    <dgm:cxn modelId="{7AE5F9E8-B3EB-48D4-ACD4-2D59C16DFF9E}" type="presOf" srcId="{04EBF16D-0FB1-492B-86DF-02368F99C15A}" destId="{A3D8877A-8CE4-47D7-9568-B424A431F9FF}" srcOrd="0" destOrd="0" presId="urn:microsoft.com/office/officeart/2005/8/layout/orgChart1"/>
    <dgm:cxn modelId="{97FDDE12-B620-4760-926D-DDB800D4FBCF}" type="presParOf" srcId="{8F930D50-822D-4FA6-B0F3-4EF3C87F862C}" destId="{F2A00D34-47D3-4597-B1B6-C9DF8E86D21F}" srcOrd="0" destOrd="0" presId="urn:microsoft.com/office/officeart/2005/8/layout/orgChart1"/>
    <dgm:cxn modelId="{4C1DAB4B-A87C-4DF7-AAB3-D599973F05C0}" type="presParOf" srcId="{F2A00D34-47D3-4597-B1B6-C9DF8E86D21F}" destId="{A945A655-B934-4721-AB93-2D12F2D501A4}" srcOrd="0" destOrd="0" presId="urn:microsoft.com/office/officeart/2005/8/layout/orgChart1"/>
    <dgm:cxn modelId="{9FD4CB46-40F8-4E8D-B2DF-5B139F1EDBA6}" type="presParOf" srcId="{A945A655-B934-4721-AB93-2D12F2D501A4}" destId="{A3D8877A-8CE4-47D7-9568-B424A431F9FF}" srcOrd="0" destOrd="0" presId="urn:microsoft.com/office/officeart/2005/8/layout/orgChart1"/>
    <dgm:cxn modelId="{DF577479-B74B-4632-80F8-F5BB98B58207}" type="presParOf" srcId="{A945A655-B934-4721-AB93-2D12F2D501A4}" destId="{0F6E58CA-D2A9-443A-A8CE-EB8BA6689C0D}" srcOrd="1" destOrd="0" presId="urn:microsoft.com/office/officeart/2005/8/layout/orgChart1"/>
    <dgm:cxn modelId="{CD4D3911-1FE8-4830-B708-8E26C74B04C4}" type="presParOf" srcId="{F2A00D34-47D3-4597-B1B6-C9DF8E86D21F}" destId="{F66654C3-B09C-4E0B-A726-95DA5D94B29A}" srcOrd="1" destOrd="0" presId="urn:microsoft.com/office/officeart/2005/8/layout/orgChart1"/>
    <dgm:cxn modelId="{FC428FEA-2AFE-4642-AAA3-1BE5A5236F2C}" type="presParOf" srcId="{F66654C3-B09C-4E0B-A726-95DA5D94B29A}" destId="{FB80C1B4-6FFB-42D9-AC54-2512A22C7309}" srcOrd="0" destOrd="0" presId="urn:microsoft.com/office/officeart/2005/8/layout/orgChart1"/>
    <dgm:cxn modelId="{008FB17D-37B4-47CD-8C7A-CFF22E44999C}" type="presParOf" srcId="{F66654C3-B09C-4E0B-A726-95DA5D94B29A}" destId="{AE786873-E196-4822-8C76-1BB85E83D6B4}" srcOrd="1" destOrd="0" presId="urn:microsoft.com/office/officeart/2005/8/layout/orgChart1"/>
    <dgm:cxn modelId="{734A52D8-35E7-43F6-8B01-27FEAE21F603}" type="presParOf" srcId="{AE786873-E196-4822-8C76-1BB85E83D6B4}" destId="{06D06064-04D0-4A37-AF8B-F2BDFBF47494}" srcOrd="0" destOrd="0" presId="urn:microsoft.com/office/officeart/2005/8/layout/orgChart1"/>
    <dgm:cxn modelId="{9CA2AB87-9B0C-4FE5-8C7F-2CC1D7D32900}" type="presParOf" srcId="{06D06064-04D0-4A37-AF8B-F2BDFBF47494}" destId="{2D0FE1D7-0A16-4E8B-A9FB-6A3FCCF3F602}" srcOrd="0" destOrd="0" presId="urn:microsoft.com/office/officeart/2005/8/layout/orgChart1"/>
    <dgm:cxn modelId="{21668B55-49AC-4AEB-BEAF-E8987ADF1266}" type="presParOf" srcId="{06D06064-04D0-4A37-AF8B-F2BDFBF47494}" destId="{41DF927B-92CF-477B-8BAC-AAFEDC387C33}" srcOrd="1" destOrd="0" presId="urn:microsoft.com/office/officeart/2005/8/layout/orgChart1"/>
    <dgm:cxn modelId="{4F8A60A5-0C6F-4520-BA2B-76095CC12D68}" type="presParOf" srcId="{AE786873-E196-4822-8C76-1BB85E83D6B4}" destId="{50480F6A-6239-4297-887F-27968665D8AF}" srcOrd="1" destOrd="0" presId="urn:microsoft.com/office/officeart/2005/8/layout/orgChart1"/>
    <dgm:cxn modelId="{8F73DF51-76B3-41A0-B54C-74A5357C5492}" type="presParOf" srcId="{AE786873-E196-4822-8C76-1BB85E83D6B4}" destId="{7FFA2A5A-7972-4030-A53F-F1E52ADCE79A}" srcOrd="2" destOrd="0" presId="urn:microsoft.com/office/officeart/2005/8/layout/orgChart1"/>
    <dgm:cxn modelId="{AC76E45C-8553-497D-BC44-1B6C7F519E13}" type="presParOf" srcId="{F66654C3-B09C-4E0B-A726-95DA5D94B29A}" destId="{66C6347B-853E-49E3-9134-643BCA8533BB}" srcOrd="2" destOrd="0" presId="urn:microsoft.com/office/officeart/2005/8/layout/orgChart1"/>
    <dgm:cxn modelId="{F61367C0-B590-435C-A454-BF5E8ED1B039}" type="presParOf" srcId="{F66654C3-B09C-4E0B-A726-95DA5D94B29A}" destId="{FA40B021-245C-47D6-8638-56FF495D1B7A}" srcOrd="3" destOrd="0" presId="urn:microsoft.com/office/officeart/2005/8/layout/orgChart1"/>
    <dgm:cxn modelId="{D0640EB2-CABB-4376-B104-68264378A1A9}" type="presParOf" srcId="{FA40B021-245C-47D6-8638-56FF495D1B7A}" destId="{25889D60-349A-4E58-9BFF-FB56C0917242}" srcOrd="0" destOrd="0" presId="urn:microsoft.com/office/officeart/2005/8/layout/orgChart1"/>
    <dgm:cxn modelId="{7C818AC4-9608-4DB3-9DEF-6F81F3040ECD}" type="presParOf" srcId="{25889D60-349A-4E58-9BFF-FB56C0917242}" destId="{12F74940-3527-421A-820A-14F4F78F2792}" srcOrd="0" destOrd="0" presId="urn:microsoft.com/office/officeart/2005/8/layout/orgChart1"/>
    <dgm:cxn modelId="{6AE27549-0401-49DA-BF8A-105CC6DCF0E4}" type="presParOf" srcId="{25889D60-349A-4E58-9BFF-FB56C0917242}" destId="{2559B582-9E6E-47BC-A484-5EE4A96D8D5E}" srcOrd="1" destOrd="0" presId="urn:microsoft.com/office/officeart/2005/8/layout/orgChart1"/>
    <dgm:cxn modelId="{B475E135-BDC4-46C2-9FE1-B04400680308}" type="presParOf" srcId="{FA40B021-245C-47D6-8638-56FF495D1B7A}" destId="{1CF6E1DF-7904-4A37-8F40-BDA54E6B23F5}" srcOrd="1" destOrd="0" presId="urn:microsoft.com/office/officeart/2005/8/layout/orgChart1"/>
    <dgm:cxn modelId="{4589FCB3-FBF1-4D07-93CA-628C2AD0861C}" type="presParOf" srcId="{FA40B021-245C-47D6-8638-56FF495D1B7A}" destId="{5C910E94-1A71-4D5E-9719-5EF68A430643}" srcOrd="2" destOrd="0" presId="urn:microsoft.com/office/officeart/2005/8/layout/orgChart1"/>
    <dgm:cxn modelId="{20D04671-D478-41F9-A78D-A3546CDF7305}" type="presParOf" srcId="{F2A00D34-47D3-4597-B1B6-C9DF8E86D21F}" destId="{FC3C2F18-4EE5-4014-8751-DEB7F4969130}" srcOrd="2" destOrd="0" presId="urn:microsoft.com/office/officeart/2005/8/layout/orgChart1"/>
    <dgm:cxn modelId="{76A1FBC6-6277-426A-B20A-536F3EE743C8}" type="presParOf" srcId="{FC3C2F18-4EE5-4014-8751-DEB7F4969130}" destId="{F336BDE1-87FE-4F9C-9359-72DAA8AD204F}" srcOrd="0" destOrd="0" presId="urn:microsoft.com/office/officeart/2005/8/layout/orgChart1"/>
    <dgm:cxn modelId="{D67DB9EC-51B5-47C5-960D-6CFC66CFEF20}" type="presParOf" srcId="{FC3C2F18-4EE5-4014-8751-DEB7F4969130}" destId="{F457D5DF-4E29-48A0-B010-2FC31B8271E8}" srcOrd="1" destOrd="0" presId="urn:microsoft.com/office/officeart/2005/8/layout/orgChart1"/>
    <dgm:cxn modelId="{7E88137B-9E73-407C-AD4F-12E26C650B85}" type="presParOf" srcId="{F457D5DF-4E29-48A0-B010-2FC31B8271E8}" destId="{348C9B3F-6978-4C6B-818A-361C381E4966}" srcOrd="0" destOrd="0" presId="urn:microsoft.com/office/officeart/2005/8/layout/orgChart1"/>
    <dgm:cxn modelId="{AD9BFD65-B32B-4F39-8F8A-265811B0E305}" type="presParOf" srcId="{348C9B3F-6978-4C6B-818A-361C381E4966}" destId="{56968E4D-E0FF-4BA2-8F25-8719549C67F3}" srcOrd="0" destOrd="0" presId="urn:microsoft.com/office/officeart/2005/8/layout/orgChart1"/>
    <dgm:cxn modelId="{5087F30F-6C6A-4C0D-A4BC-91DE8260AAA3}" type="presParOf" srcId="{348C9B3F-6978-4C6B-818A-361C381E4966}" destId="{4896D38E-C3C4-4B4B-8692-B94FC60D6D49}" srcOrd="1" destOrd="0" presId="urn:microsoft.com/office/officeart/2005/8/layout/orgChart1"/>
    <dgm:cxn modelId="{43DB726D-4277-406D-B5C2-0FE1186A934D}" type="presParOf" srcId="{F457D5DF-4E29-48A0-B010-2FC31B8271E8}" destId="{773F4611-CA3B-4630-9094-CFEF75CB2F79}" srcOrd="1" destOrd="0" presId="urn:microsoft.com/office/officeart/2005/8/layout/orgChart1"/>
    <dgm:cxn modelId="{4C91159F-9114-43CB-9D9A-D36852741327}" type="presParOf" srcId="{F457D5DF-4E29-48A0-B010-2FC31B8271E8}" destId="{AF27EEBB-F21A-40EB-8D3E-497E71BB7A7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9F4BA6-D7D7-4842-B166-CAEA68BF0B0A}">
      <dsp:nvSpPr>
        <dsp:cNvPr id="0" name=""/>
        <dsp:cNvSpPr/>
      </dsp:nvSpPr>
      <dsp:spPr>
        <a:xfrm>
          <a:off x="640919" y="3096340"/>
          <a:ext cx="463663" cy="1463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1831" y="0"/>
              </a:lnTo>
              <a:lnTo>
                <a:pt x="231831" y="1463445"/>
              </a:lnTo>
              <a:lnTo>
                <a:pt x="463663" y="1463445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500" kern="1200"/>
        </a:p>
      </dsp:txBody>
      <dsp:txXfrm>
        <a:off x="834372" y="3789684"/>
        <a:ext cx="76757" cy="76757"/>
      </dsp:txXfrm>
    </dsp:sp>
    <dsp:sp modelId="{CBBB7009-24D2-44CB-95D3-C1D6857284C6}">
      <dsp:nvSpPr>
        <dsp:cNvPr id="0" name=""/>
        <dsp:cNvSpPr/>
      </dsp:nvSpPr>
      <dsp:spPr>
        <a:xfrm>
          <a:off x="640919" y="1902026"/>
          <a:ext cx="396025" cy="1194313"/>
        </a:xfrm>
        <a:custGeom>
          <a:avLst/>
          <a:gdLst/>
          <a:ahLst/>
          <a:cxnLst/>
          <a:rect l="0" t="0" r="0" b="0"/>
          <a:pathLst>
            <a:path>
              <a:moveTo>
                <a:pt x="0" y="1194313"/>
              </a:moveTo>
              <a:lnTo>
                <a:pt x="198012" y="1194313"/>
              </a:lnTo>
              <a:lnTo>
                <a:pt x="198012" y="0"/>
              </a:lnTo>
              <a:lnTo>
                <a:pt x="396025" y="0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500" kern="1200"/>
        </a:p>
      </dsp:txBody>
      <dsp:txXfrm>
        <a:off x="807475" y="2467727"/>
        <a:ext cx="62913" cy="62913"/>
      </dsp:txXfrm>
    </dsp:sp>
    <dsp:sp modelId="{BE26722E-D747-46E0-A202-C044BEACD6C7}">
      <dsp:nvSpPr>
        <dsp:cNvPr id="0" name=""/>
        <dsp:cNvSpPr/>
      </dsp:nvSpPr>
      <dsp:spPr>
        <a:xfrm rot="16200000">
          <a:off x="-2745210" y="2778289"/>
          <a:ext cx="6136158" cy="6361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>
              <a:solidFill>
                <a:srgbClr val="0000AC"/>
              </a:solidFill>
            </a:rPr>
            <a:t>ОБРАЗОВАТЕЛЬНЫЙ ПРОЦЕСС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>
              <a:solidFill>
                <a:srgbClr val="0000AC"/>
              </a:solidFill>
            </a:rPr>
            <a:t> </a:t>
          </a:r>
          <a:r>
            <a:rPr lang="ru-RU" sz="1800" b="1" kern="1200" dirty="0">
              <a:solidFill>
                <a:srgbClr val="0000AC"/>
              </a:solidFill>
            </a:rPr>
            <a:t>ИНСТИТУТА ИНКЛЮЗИВНОГО ОБРАЗОВАНИЯ</a:t>
          </a:r>
        </a:p>
      </dsp:txBody>
      <dsp:txXfrm>
        <a:off x="-2745210" y="2778289"/>
        <a:ext cx="6136158" cy="636101"/>
      </dsp:txXfrm>
    </dsp:sp>
    <dsp:sp modelId="{DDAA335A-1080-4F3F-ADB6-C788CD35E37F}">
      <dsp:nvSpPr>
        <dsp:cNvPr id="0" name=""/>
        <dsp:cNvSpPr/>
      </dsp:nvSpPr>
      <dsp:spPr>
        <a:xfrm>
          <a:off x="1036945" y="1326043"/>
          <a:ext cx="3489751" cy="11519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>
              <a:solidFill>
                <a:prstClr val="black"/>
              </a:solidFill>
              <a:latin typeface="Constantia"/>
              <a:ea typeface="+mn-ea"/>
              <a:cs typeface="+mn-cs"/>
            </a:rPr>
            <a:t>специальное высшее образование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>
              <a:solidFill>
                <a:prstClr val="black"/>
              </a:solidFill>
              <a:latin typeface="Constantia"/>
              <a:ea typeface="+mn-ea"/>
              <a:cs typeface="+mn-cs"/>
            </a:rPr>
            <a:t>7-07-0114-01 «Специальное и инклюзивное образование»</a:t>
          </a:r>
        </a:p>
      </dsp:txBody>
      <dsp:txXfrm>
        <a:off x="1036945" y="1326043"/>
        <a:ext cx="3489751" cy="1151966"/>
      </dsp:txXfrm>
    </dsp:sp>
    <dsp:sp modelId="{34E14D98-D20D-4C5B-9E6A-267A464A0666}">
      <dsp:nvSpPr>
        <dsp:cNvPr id="0" name=""/>
        <dsp:cNvSpPr/>
      </dsp:nvSpPr>
      <dsp:spPr>
        <a:xfrm>
          <a:off x="1104582" y="4028178"/>
          <a:ext cx="3509262" cy="10632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>
              <a:solidFill>
                <a:prstClr val="black"/>
              </a:solidFill>
              <a:latin typeface="Constantia"/>
              <a:ea typeface="+mn-ea"/>
              <a:cs typeface="+mn-cs"/>
            </a:rPr>
            <a:t>углубленное высшее образование 7-06-0114-03 «Инклюзивное образование»</a:t>
          </a:r>
        </a:p>
      </dsp:txBody>
      <dsp:txXfrm>
        <a:off x="1104582" y="4028178"/>
        <a:ext cx="3509262" cy="10632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A82B5-D5E8-4480-BA53-CC591DC0D5F0}">
      <dsp:nvSpPr>
        <dsp:cNvPr id="0" name=""/>
        <dsp:cNvSpPr/>
      </dsp:nvSpPr>
      <dsp:spPr>
        <a:xfrm>
          <a:off x="4462161" y="1003251"/>
          <a:ext cx="3152941" cy="507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937"/>
              </a:lnTo>
              <a:lnTo>
                <a:pt x="3152941" y="253937"/>
              </a:lnTo>
              <a:lnTo>
                <a:pt x="3152941" y="50787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A795C9-BF85-4AD1-813E-816777DC757F}">
      <dsp:nvSpPr>
        <dsp:cNvPr id="0" name=""/>
        <dsp:cNvSpPr/>
      </dsp:nvSpPr>
      <dsp:spPr>
        <a:xfrm>
          <a:off x="4416441" y="1003251"/>
          <a:ext cx="91440" cy="5078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937"/>
              </a:lnTo>
              <a:lnTo>
                <a:pt x="76881" y="253937"/>
              </a:lnTo>
              <a:lnTo>
                <a:pt x="76881" y="50787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DB28F3-5817-490B-B6E0-59ABC3F9BEB4}">
      <dsp:nvSpPr>
        <dsp:cNvPr id="0" name=""/>
        <dsp:cNvSpPr/>
      </dsp:nvSpPr>
      <dsp:spPr>
        <a:xfrm>
          <a:off x="1340381" y="1003251"/>
          <a:ext cx="3121779" cy="507875"/>
        </a:xfrm>
        <a:custGeom>
          <a:avLst/>
          <a:gdLst/>
          <a:ahLst/>
          <a:cxnLst/>
          <a:rect l="0" t="0" r="0" b="0"/>
          <a:pathLst>
            <a:path>
              <a:moveTo>
                <a:pt x="3121779" y="0"/>
              </a:moveTo>
              <a:lnTo>
                <a:pt x="3121779" y="253937"/>
              </a:lnTo>
              <a:lnTo>
                <a:pt x="0" y="253937"/>
              </a:lnTo>
              <a:lnTo>
                <a:pt x="0" y="50787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1305E8-8226-4DDF-A741-0C5D9B5BB2EA}">
      <dsp:nvSpPr>
        <dsp:cNvPr id="0" name=""/>
        <dsp:cNvSpPr/>
      </dsp:nvSpPr>
      <dsp:spPr>
        <a:xfrm>
          <a:off x="0" y="244412"/>
          <a:ext cx="8924321" cy="7588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>
              <a:solidFill>
                <a:srgbClr val="0000AC"/>
              </a:solidFill>
            </a:rPr>
            <a:t>РЕЗУЛЬТАТЫ ВНЕДРЕНИЯ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900" b="1" kern="1200" dirty="0">
              <a:solidFill>
                <a:srgbClr val="0000AC"/>
              </a:solidFill>
            </a:rPr>
            <a:t>электронных ресурсов информационного банка эффективных практик</a:t>
          </a:r>
        </a:p>
      </dsp:txBody>
      <dsp:txXfrm>
        <a:off x="0" y="244412"/>
        <a:ext cx="8924321" cy="758839"/>
      </dsp:txXfrm>
    </dsp:sp>
    <dsp:sp modelId="{B2DD16CD-565B-4153-8A98-2A1CA8C0A88C}">
      <dsp:nvSpPr>
        <dsp:cNvPr id="0" name=""/>
        <dsp:cNvSpPr/>
      </dsp:nvSpPr>
      <dsp:spPr>
        <a:xfrm>
          <a:off x="4341" y="1511127"/>
          <a:ext cx="2672079" cy="703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00A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200" b="1" kern="1200" dirty="0"/>
            <a:t>ведущие эффекты</a:t>
          </a:r>
          <a:endParaRPr lang="ru-RU" sz="2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onstantia"/>
            <a:ea typeface="+mn-ea"/>
            <a:cs typeface="+mn-cs"/>
          </a:endParaRPr>
        </a:p>
      </dsp:txBody>
      <dsp:txXfrm>
        <a:off x="4341" y="1511127"/>
        <a:ext cx="2672079" cy="703710"/>
      </dsp:txXfrm>
    </dsp:sp>
    <dsp:sp modelId="{5A7ED77E-1CD1-49BB-B060-2EBDF1CA4BF6}">
      <dsp:nvSpPr>
        <dsp:cNvPr id="0" name=""/>
        <dsp:cNvSpPr/>
      </dsp:nvSpPr>
      <dsp:spPr>
        <a:xfrm>
          <a:off x="3184297" y="1511127"/>
          <a:ext cx="2618051" cy="7626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8F45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200" b="1" kern="1200" dirty="0"/>
            <a:t>препятствия внедрению</a:t>
          </a:r>
          <a:endParaRPr lang="ru-RU" sz="2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onstantia"/>
            <a:ea typeface="+mn-ea"/>
            <a:cs typeface="+mn-cs"/>
          </a:endParaRPr>
        </a:p>
      </dsp:txBody>
      <dsp:txXfrm>
        <a:off x="3184297" y="1511127"/>
        <a:ext cx="2618051" cy="762660"/>
      </dsp:txXfrm>
    </dsp:sp>
    <dsp:sp modelId="{B0D71369-4864-403A-A95A-57FFF8DA0C66}">
      <dsp:nvSpPr>
        <dsp:cNvPr id="0" name=""/>
        <dsp:cNvSpPr/>
      </dsp:nvSpPr>
      <dsp:spPr>
        <a:xfrm>
          <a:off x="6310224" y="1511127"/>
          <a:ext cx="2609756" cy="7647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DA31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nstantia"/>
              <a:ea typeface="+mn-ea"/>
              <a:cs typeface="+mn-cs"/>
            </a:rPr>
            <a:t>устранение барьеров</a:t>
          </a:r>
        </a:p>
      </dsp:txBody>
      <dsp:txXfrm>
        <a:off x="6310224" y="1511127"/>
        <a:ext cx="2609756" cy="7647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36BDE1-87FE-4F9C-9359-72DAA8AD204F}">
      <dsp:nvSpPr>
        <dsp:cNvPr id="0" name=""/>
        <dsp:cNvSpPr/>
      </dsp:nvSpPr>
      <dsp:spPr>
        <a:xfrm>
          <a:off x="4281612" y="1310009"/>
          <a:ext cx="111985" cy="671689"/>
        </a:xfrm>
        <a:custGeom>
          <a:avLst/>
          <a:gdLst/>
          <a:ahLst/>
          <a:cxnLst/>
          <a:rect l="0" t="0" r="0" b="0"/>
          <a:pathLst>
            <a:path>
              <a:moveTo>
                <a:pt x="111985" y="0"/>
              </a:moveTo>
              <a:lnTo>
                <a:pt x="111985" y="671689"/>
              </a:lnTo>
              <a:lnTo>
                <a:pt x="0" y="67168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C6347B-853E-49E3-9134-643BCA8533BB}">
      <dsp:nvSpPr>
        <dsp:cNvPr id="0" name=""/>
        <dsp:cNvSpPr/>
      </dsp:nvSpPr>
      <dsp:spPr>
        <a:xfrm>
          <a:off x="4393597" y="1310009"/>
          <a:ext cx="2227656" cy="1445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6918"/>
              </a:lnTo>
              <a:lnTo>
                <a:pt x="2227656" y="1286918"/>
              </a:lnTo>
              <a:lnTo>
                <a:pt x="2227656" y="144570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80C1B4-6FFB-42D9-AC54-2512A22C7309}">
      <dsp:nvSpPr>
        <dsp:cNvPr id="0" name=""/>
        <dsp:cNvSpPr/>
      </dsp:nvSpPr>
      <dsp:spPr>
        <a:xfrm>
          <a:off x="2415878" y="1310009"/>
          <a:ext cx="1977719" cy="1409368"/>
        </a:xfrm>
        <a:custGeom>
          <a:avLst/>
          <a:gdLst/>
          <a:ahLst/>
          <a:cxnLst/>
          <a:rect l="0" t="0" r="0" b="0"/>
          <a:pathLst>
            <a:path>
              <a:moveTo>
                <a:pt x="1977719" y="0"/>
              </a:moveTo>
              <a:lnTo>
                <a:pt x="1977719" y="1250577"/>
              </a:lnTo>
              <a:lnTo>
                <a:pt x="0" y="1250577"/>
              </a:lnTo>
              <a:lnTo>
                <a:pt x="0" y="140936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D8877A-8CE4-47D7-9568-B424A431F9FF}">
      <dsp:nvSpPr>
        <dsp:cNvPr id="0" name=""/>
        <dsp:cNvSpPr/>
      </dsp:nvSpPr>
      <dsp:spPr>
        <a:xfrm>
          <a:off x="6579" y="89072"/>
          <a:ext cx="8774036" cy="12209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>
              <a:solidFill>
                <a:srgbClr val="0000AC"/>
              </a:solidFill>
            </a:rPr>
            <a:t>ПОВЫШЕНИЕ ДЕЙСТВЕННОСТИ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i="0" kern="1200" dirty="0">
              <a:solidFill>
                <a:srgbClr val="0000AC"/>
              </a:solidFill>
              <a:latin typeface="+mj-lt"/>
            </a:rPr>
            <a:t>использования </a:t>
          </a:r>
          <a:r>
            <a:rPr lang="ru-RU" sz="2000" b="1" kern="1200" dirty="0">
              <a:solidFill>
                <a:srgbClr val="0000AC"/>
              </a:solidFill>
            </a:rPr>
            <a:t>информационного банка эффективных практик</a:t>
          </a:r>
          <a:endParaRPr lang="ru-RU" sz="2000" i="1" kern="1200" dirty="0">
            <a:solidFill>
              <a:srgbClr val="0000AC"/>
            </a:solidFill>
            <a:latin typeface="+mj-lt"/>
          </a:endParaRPr>
        </a:p>
      </dsp:txBody>
      <dsp:txXfrm>
        <a:off x="6579" y="89072"/>
        <a:ext cx="8774036" cy="1220936"/>
      </dsp:txXfrm>
    </dsp:sp>
    <dsp:sp modelId="{2D0FE1D7-0A16-4E8B-A9FB-6A3FCCF3F602}">
      <dsp:nvSpPr>
        <dsp:cNvPr id="0" name=""/>
        <dsp:cNvSpPr/>
      </dsp:nvSpPr>
      <dsp:spPr>
        <a:xfrm>
          <a:off x="162769" y="2719378"/>
          <a:ext cx="4506217" cy="15974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i="1" kern="1200" dirty="0"/>
            <a:t>содержательная направленность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ru-RU" sz="2000" i="0" kern="1200" dirty="0">
              <a:latin typeface="+mj-lt"/>
            </a:rPr>
            <a:t>- информационная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ru-RU" sz="2000" i="0" kern="1200" dirty="0">
              <a:latin typeface="+mj-lt"/>
            </a:rPr>
            <a:t>- методическая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ru-RU" sz="2000" i="0" kern="1200" dirty="0">
              <a:latin typeface="+mj-lt"/>
            </a:rPr>
            <a:t>- диагностическая</a:t>
          </a:r>
        </a:p>
      </dsp:txBody>
      <dsp:txXfrm>
        <a:off x="162769" y="2719378"/>
        <a:ext cx="4506217" cy="1597430"/>
      </dsp:txXfrm>
    </dsp:sp>
    <dsp:sp modelId="{12F74940-3527-421A-820A-14F4F78F2792}">
      <dsp:nvSpPr>
        <dsp:cNvPr id="0" name=""/>
        <dsp:cNvSpPr/>
      </dsp:nvSpPr>
      <dsp:spPr>
        <a:xfrm>
          <a:off x="5029019" y="2755718"/>
          <a:ext cx="3184471" cy="6782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i="1" kern="1200" dirty="0">
              <a:solidFill>
                <a:prstClr val="black"/>
              </a:solidFill>
              <a:latin typeface="Constantia"/>
              <a:ea typeface="+mn-ea"/>
              <a:cs typeface="+mn-cs"/>
            </a:rPr>
            <a:t>вид функциональной грамотности</a:t>
          </a:r>
        </a:p>
      </dsp:txBody>
      <dsp:txXfrm>
        <a:off x="5029019" y="2755718"/>
        <a:ext cx="3184471" cy="678219"/>
      </dsp:txXfrm>
    </dsp:sp>
    <dsp:sp modelId="{56968E4D-E0FF-4BA2-8F25-8719549C67F3}">
      <dsp:nvSpPr>
        <dsp:cNvPr id="0" name=""/>
        <dsp:cNvSpPr/>
      </dsp:nvSpPr>
      <dsp:spPr>
        <a:xfrm>
          <a:off x="902856" y="1542055"/>
          <a:ext cx="3378755" cy="879286"/>
        </a:xfrm>
        <a:prstGeom prst="rect">
          <a:avLst/>
        </a:prstGeom>
        <a:solidFill>
          <a:srgbClr val="FFCCFF"/>
        </a:soli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i="0" kern="1200" dirty="0"/>
            <a:t>модернизация архитектоники</a:t>
          </a:r>
          <a:endParaRPr lang="ru-RU" sz="2000" b="1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+mj-lt"/>
            <a:ea typeface="+mn-ea"/>
            <a:cs typeface="+mn-cs"/>
          </a:endParaRPr>
        </a:p>
      </dsp:txBody>
      <dsp:txXfrm>
        <a:off x="902856" y="1542055"/>
        <a:ext cx="3378755" cy="879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AD97F4-91AA-4FC3-BA8C-4428BAE8068D}" type="datetimeFigureOut">
              <a:rPr lang="ru-RU"/>
              <a:pPr>
                <a:defRPr/>
              </a:pPr>
              <a:t>24.11.2025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546EC3B-410E-4829-B8DF-BD23565AC1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937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0F881-7275-48EA-9A7A-305372A0066D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9B4241-97CC-456E-8460-74ED5583A5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495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9D69D-0E6B-403F-8B70-229A486A5891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2B502-6D94-4B4B-B912-744958F138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59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47C5A-2088-421E-A2E8-133AC2C42C18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F7097-7397-4904-817B-E68C351167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59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2A4DA-7A30-4C16-B124-C717E04B2FF5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8CCF7-7744-4044-9FF8-AA230EC4D8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700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A3775-A4E5-4C07-9E13-5468EA113766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44816-749C-45C2-83CD-F991E960BF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493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7B39C-DF7D-4826-9D6A-19C241D4B0C9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9684F-2D6C-4126-933A-1D8CB38907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76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37C719-DCCA-4581-8196-32DB0F16816B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F94728-989F-4282-B6CA-BE90A741559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16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E22AA-34BE-4338-9A07-24098D09B4FB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320A1-0036-4A15-80F2-8761F1B32E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292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E679F-8BD6-47A9-9BC6-5381CAA01B2B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84249-C0C0-4C7C-88A0-1BA242D60F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181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2CC0F-15F6-44C1-BAC3-2FF55F55B929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33F8B-2CB0-4346-8ABE-F868EDBE559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447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71A85-3510-4140-B0DB-E50CC8094014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13FFA-3692-4B78-B5A1-42627D9248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328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DA18AE-C4B6-44F1-A059-2F3D6F251788}" type="datetimeFigureOut">
              <a:rPr lang="ru-RU"/>
              <a:pPr>
                <a:defRPr/>
              </a:pPr>
              <a:t>24.11.2025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FFFFFF"/>
                </a:solidFill>
                <a:latin typeface="Constantia" panose="02030602050306030303" pitchFamily="18" charset="0"/>
              </a:defRPr>
            </a:lvl1pPr>
          </a:lstStyle>
          <a:p>
            <a:fld id="{0C20DA3A-4F20-4BC9-8DCD-FD742CA5ED8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7" r:id="rId1"/>
    <p:sldLayoutId id="2147484159" r:id="rId2"/>
    <p:sldLayoutId id="2147484160" r:id="rId3"/>
    <p:sldLayoutId id="2147484161" r:id="rId4"/>
    <p:sldLayoutId id="2147484168" r:id="rId5"/>
    <p:sldLayoutId id="2147484169" r:id="rId6"/>
    <p:sldLayoutId id="2147484162" r:id="rId7"/>
    <p:sldLayoutId id="2147484163" r:id="rId8"/>
    <p:sldLayoutId id="2147484164" r:id="rId9"/>
    <p:sldLayoutId id="2147484165" r:id="rId10"/>
    <p:sldLayoutId id="21474841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anose="02040502050405020303" pitchFamily="18" charset="0"/>
        <a:buChar char="▫"/>
        <a:defRPr sz="2000" kern="1200">
          <a:solidFill>
            <a:srgbClr val="0BD0D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524" y="764704"/>
            <a:ext cx="856895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ВНК ФГ22-008 «Разработать научно-методическое обеспечение подготовки педагогов специального и инклюзивного образования к формированию функциональной грамотности обучающихся» («Инклюзия»)</a:t>
            </a:r>
            <a:endParaRPr lang="en-US" sz="2000" b="1" dirty="0">
              <a:solidFill>
                <a:srgbClr val="0000A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rgbClr val="0000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этапа 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«Внедрить электронные ресурсы информационных банков эффективных практик формирования функциональной грамотности обучающихся с особенностями психофизического развития»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289A6FD-BBE3-4561-939E-EB0EE042DE4D}"/>
              </a:ext>
            </a:extLst>
          </p:cNvPr>
          <p:cNvSpPr/>
          <p:nvPr/>
        </p:nvSpPr>
        <p:spPr>
          <a:xfrm>
            <a:off x="107504" y="4272677"/>
            <a:ext cx="80892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В.Э. Гаманович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доцент кафедры педагогики и психологии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инклюзивного образования, кандидат педагогических наук, доцент (руководитель);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О.В. 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Даливеля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кандидат биологических наук, доцент</a:t>
            </a:r>
          </a:p>
        </p:txBody>
      </p:sp>
    </p:spTree>
    <p:extLst>
      <p:ext uri="{BB962C8B-B14F-4D97-AF65-F5344CB8AC3E}">
        <p14:creationId xmlns:p14="http://schemas.microsoft.com/office/powerpoint/2010/main" val="2054157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291BA9EF-B2E0-4473-B6E8-0EBF6DEAEB76}"/>
              </a:ext>
            </a:extLst>
          </p:cNvPr>
          <p:cNvGrpSpPr/>
          <p:nvPr/>
        </p:nvGrpSpPr>
        <p:grpSpPr>
          <a:xfrm>
            <a:off x="107504" y="296596"/>
            <a:ext cx="8914034" cy="6192681"/>
            <a:chOff x="107504" y="296596"/>
            <a:chExt cx="8676216" cy="6192681"/>
          </a:xfrm>
        </p:grpSpPr>
        <p:graphicFrame>
          <p:nvGraphicFramePr>
            <p:cNvPr id="2" name="Схема 1">
              <a:extLst>
                <a:ext uri="{FF2B5EF4-FFF2-40B4-BE49-F238E27FC236}">
                  <a16:creationId xmlns:a16="http://schemas.microsoft.com/office/drawing/2014/main" id="{2A2032DB-A0AB-4F0F-81CB-9DC1C83AAA3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30750221"/>
                </p:ext>
              </p:extLst>
            </p:nvPr>
          </p:nvGraphicFramePr>
          <p:xfrm>
            <a:off x="107504" y="296596"/>
            <a:ext cx="4608512" cy="619268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cxnSp>
          <p:nvCxnSpPr>
            <p:cNvPr id="5" name="Прямая со стрелкой 4">
              <a:extLst>
                <a:ext uri="{FF2B5EF4-FFF2-40B4-BE49-F238E27FC236}">
                  <a16:creationId xmlns:a16="http://schemas.microsoft.com/office/drawing/2014/main" id="{43D2D0C3-787F-4889-AA7E-7A6E9A03C13A}"/>
                </a:ext>
              </a:extLst>
            </p:cNvPr>
            <p:cNvCxnSpPr>
              <a:cxnSpLocks/>
            </p:cNvCxnSpPr>
            <p:nvPr/>
          </p:nvCxnSpPr>
          <p:spPr>
            <a:xfrm>
              <a:off x="4716016" y="2203137"/>
              <a:ext cx="504056" cy="0"/>
            </a:xfrm>
            <a:prstGeom prst="straightConnector1">
              <a:avLst/>
            </a:prstGeom>
            <a:ln w="88900" cmpd="thickThin">
              <a:solidFill>
                <a:srgbClr val="0000A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>
              <a:extLst>
                <a:ext uri="{FF2B5EF4-FFF2-40B4-BE49-F238E27FC236}">
                  <a16:creationId xmlns:a16="http://schemas.microsoft.com/office/drawing/2014/main" id="{0C112279-7B40-4307-AD11-A5F85E2EE01F}"/>
                </a:ext>
              </a:extLst>
            </p:cNvPr>
            <p:cNvCxnSpPr>
              <a:cxnSpLocks/>
            </p:cNvCxnSpPr>
            <p:nvPr/>
          </p:nvCxnSpPr>
          <p:spPr>
            <a:xfrm>
              <a:off x="4716016" y="4725144"/>
              <a:ext cx="504056" cy="0"/>
            </a:xfrm>
            <a:prstGeom prst="straightConnector1">
              <a:avLst/>
            </a:prstGeom>
            <a:ln w="88900" cmpd="thickThin">
              <a:solidFill>
                <a:srgbClr val="0000A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63CA8AD7-5214-4FFD-9FE2-4D9E4FB7B44D}"/>
                </a:ext>
              </a:extLst>
            </p:cNvPr>
            <p:cNvSpPr/>
            <p:nvPr/>
          </p:nvSpPr>
          <p:spPr>
            <a:xfrm>
              <a:off x="5347608" y="836712"/>
              <a:ext cx="3436112" cy="2723823"/>
            </a:xfrm>
            <a:prstGeom prst="rect">
              <a:avLst/>
            </a:prstGeom>
            <a:ln w="25400" cmpd="dbl">
              <a:solidFill>
                <a:srgbClr val="0000AC"/>
              </a:solidFill>
            </a:ln>
          </p:spPr>
          <p:txBody>
            <a:bodyPr wrap="square">
              <a:spAutoFit/>
            </a:bodyPr>
            <a:lstStyle/>
            <a:p>
              <a:pPr marL="174625" indent="-174625">
                <a:buClr>
                  <a:srgbClr val="0000AC"/>
                </a:buClr>
                <a:buFont typeface="Arial" panose="020B0604020202020204" pitchFamily="34" charset="0"/>
                <a:buChar char="•"/>
              </a:pPr>
              <a:r>
                <a:rPr lang="ru-RU" sz="1900" dirty="0">
                  <a:latin typeface="Times New Roman" panose="02020603050405020304" pitchFamily="18" charset="0"/>
                </a:rPr>
                <a:t>Методика преподавания русского, белорусского языков и литературного чтения</a:t>
              </a:r>
            </a:p>
            <a:p>
              <a:pPr marL="174625" indent="-174625">
                <a:buClr>
                  <a:srgbClr val="0000AC"/>
                </a:buClr>
                <a:buFont typeface="Arial" panose="020B0604020202020204" pitchFamily="34" charset="0"/>
                <a:buChar char="•"/>
              </a:pPr>
              <a:r>
                <a:rPr lang="ru-RU" sz="1900" dirty="0">
                  <a:latin typeface="Times New Roman" panose="02020603050405020304" pitchFamily="18" charset="0"/>
                </a:rPr>
                <a:t>Методика обучения чтению и письму по системе Л. Брайля</a:t>
              </a:r>
            </a:p>
            <a:p>
              <a:pPr marL="174625" indent="-174625">
                <a:buClr>
                  <a:srgbClr val="0000AC"/>
                </a:buClr>
                <a:buFont typeface="Arial" panose="020B0604020202020204" pitchFamily="34" charset="0"/>
                <a:buChar char="•"/>
              </a:pPr>
              <a:r>
                <a:rPr lang="ru-RU" sz="1900" dirty="0" err="1">
                  <a:latin typeface="Times New Roman" panose="02020603050405020304" pitchFamily="18" charset="0"/>
                </a:rPr>
                <a:t>Тифлопсихология</a:t>
              </a:r>
              <a:endParaRPr lang="ru-RU" sz="1900" dirty="0">
                <a:latin typeface="Times New Roman" panose="02020603050405020304" pitchFamily="18" charset="0"/>
              </a:endParaRPr>
            </a:p>
            <a:p>
              <a:pPr marL="174625" indent="-174625">
                <a:buClr>
                  <a:srgbClr val="0000AC"/>
                </a:buClr>
                <a:buFont typeface="Arial" panose="020B0604020202020204" pitchFamily="34" charset="0"/>
                <a:buChar char="•"/>
              </a:pPr>
              <a:r>
                <a:rPr lang="ru-RU" sz="1900" dirty="0">
                  <a:latin typeface="Times New Roman" panose="02020603050405020304" pitchFamily="18" charset="0"/>
                </a:rPr>
                <a:t>Социально-бытовая ориентировка</a:t>
              </a:r>
            </a:p>
            <a:p>
              <a:pPr marL="174625" indent="-174625">
                <a:buClr>
                  <a:srgbClr val="0000AC"/>
                </a:buClr>
                <a:buFont typeface="Arial" panose="020B0604020202020204" pitchFamily="34" charset="0"/>
                <a:buChar char="•"/>
              </a:pPr>
              <a:r>
                <a:rPr lang="ru-RU" sz="1900" dirty="0">
                  <a:latin typeface="Times New Roman" panose="02020603050405020304" pitchFamily="18" charset="0"/>
                </a:rPr>
                <a:t>Социальное ориентирование</a:t>
              </a: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739CFC32-EBA4-4416-AA1C-60C3E3E65DA8}"/>
                </a:ext>
              </a:extLst>
            </p:cNvPr>
            <p:cNvSpPr/>
            <p:nvPr/>
          </p:nvSpPr>
          <p:spPr>
            <a:xfrm>
              <a:off x="5347607" y="3933056"/>
              <a:ext cx="3436112" cy="1846659"/>
            </a:xfrm>
            <a:prstGeom prst="rect">
              <a:avLst/>
            </a:prstGeom>
            <a:ln w="25400" cmpd="dbl">
              <a:solidFill>
                <a:srgbClr val="0000AC"/>
              </a:solidFill>
            </a:ln>
          </p:spPr>
          <p:txBody>
            <a:bodyPr wrap="square">
              <a:spAutoFit/>
            </a:bodyPr>
            <a:lstStyle/>
            <a:p>
              <a:pPr marL="174625" indent="-174625">
                <a:buClr>
                  <a:srgbClr val="0000AC"/>
                </a:buClr>
                <a:buFont typeface="Arial" panose="020B0604020202020204" pitchFamily="34" charset="0"/>
                <a:buChar char="•"/>
              </a:pPr>
              <a:r>
                <a:rPr lang="ru-RU" sz="1900" dirty="0">
                  <a:latin typeface="Times New Roman" panose="02020603050405020304" pitchFamily="18" charset="0"/>
                </a:rPr>
                <a:t>Создание специальных условий для детей с ОПФР в инклюзивном образовании</a:t>
              </a:r>
            </a:p>
            <a:p>
              <a:pPr marL="174625" indent="-174625">
                <a:buClr>
                  <a:srgbClr val="0000AC"/>
                </a:buClr>
                <a:buFont typeface="Arial" panose="020B0604020202020204" pitchFamily="34" charset="0"/>
                <a:buChar char="•"/>
              </a:pPr>
              <a:r>
                <a:rPr lang="ru-RU" sz="1900" dirty="0">
                  <a:latin typeface="Times New Roman" panose="02020603050405020304" pitchFamily="18" charset="0"/>
                </a:rPr>
                <a:t>Метод сенсорной интеграции в коррекционно-развивающей работе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C5F84512-BEEE-43E9-A901-1F8BD61DE45E}"/>
              </a:ext>
            </a:extLst>
          </p:cNvPr>
          <p:cNvGrpSpPr/>
          <p:nvPr/>
        </p:nvGrpSpPr>
        <p:grpSpPr>
          <a:xfrm>
            <a:off x="107504" y="116632"/>
            <a:ext cx="9036496" cy="6624736"/>
            <a:chOff x="107504" y="260648"/>
            <a:chExt cx="9036496" cy="6624736"/>
          </a:xfrm>
        </p:grpSpPr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BB89DAF0-9364-4DB1-B158-F817C92A0A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688" t="23401" r="3538" b="12200"/>
            <a:stretch/>
          </p:blipFill>
          <p:spPr>
            <a:xfrm>
              <a:off x="107504" y="260648"/>
              <a:ext cx="8928992" cy="3312368"/>
            </a:xfrm>
            <a:prstGeom prst="rect">
              <a:avLst/>
            </a:prstGeom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DFAB3E89-95BF-44AF-95EC-58B3B59A35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9051" t="24801" r="3538" b="10800"/>
            <a:stretch/>
          </p:blipFill>
          <p:spPr>
            <a:xfrm>
              <a:off x="107504" y="3573016"/>
              <a:ext cx="9036496" cy="33123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0483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767048623"/>
              </p:ext>
            </p:extLst>
          </p:nvPr>
        </p:nvGraphicFramePr>
        <p:xfrm>
          <a:off x="109839" y="476672"/>
          <a:ext cx="8924322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37B2AE50-5CAB-441F-B5F9-587C9CAF2E06}"/>
              </a:ext>
            </a:extLst>
          </p:cNvPr>
          <p:cNvGrpSpPr/>
          <p:nvPr/>
        </p:nvGrpSpPr>
        <p:grpSpPr>
          <a:xfrm>
            <a:off x="109838" y="2821393"/>
            <a:ext cx="8902228" cy="3913439"/>
            <a:chOff x="109838" y="2821393"/>
            <a:chExt cx="8902228" cy="3913439"/>
          </a:xfrm>
        </p:grpSpPr>
        <p:grpSp>
          <p:nvGrpSpPr>
            <p:cNvPr id="25" name="Группа 24">
              <a:extLst>
                <a:ext uri="{FF2B5EF4-FFF2-40B4-BE49-F238E27FC236}">
                  <a16:creationId xmlns:a16="http://schemas.microsoft.com/office/drawing/2014/main" id="{BAF70812-F835-4723-84D8-166F34FCCF77}"/>
                </a:ext>
              </a:extLst>
            </p:cNvPr>
            <p:cNvGrpSpPr/>
            <p:nvPr/>
          </p:nvGrpSpPr>
          <p:grpSpPr>
            <a:xfrm>
              <a:off x="109838" y="2821393"/>
              <a:ext cx="8902228" cy="3913439"/>
              <a:chOff x="109838" y="2821393"/>
              <a:chExt cx="8902228" cy="3913439"/>
            </a:xfrm>
          </p:grpSpPr>
          <p:sp>
            <p:nvSpPr>
              <p:cNvPr id="3" name="Прямоугольник: скругленные углы 2">
                <a:extLst>
                  <a:ext uri="{FF2B5EF4-FFF2-40B4-BE49-F238E27FC236}">
                    <a16:creationId xmlns:a16="http://schemas.microsoft.com/office/drawing/2014/main" id="{2A1CF549-8986-4B31-BA59-3AC4649825B8}"/>
                  </a:ext>
                </a:extLst>
              </p:cNvPr>
              <p:cNvSpPr/>
              <p:nvPr/>
            </p:nvSpPr>
            <p:spPr>
              <a:xfrm>
                <a:off x="109838" y="3340223"/>
                <a:ext cx="2661959" cy="734042"/>
              </a:xfrm>
              <a:prstGeom prst="roundRect">
                <a:avLst/>
              </a:prstGeom>
              <a:noFill/>
              <a:ln>
                <a:solidFill>
                  <a:srgbClr val="0000A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Прямоугольник: скругленные углы 8">
                <a:extLst>
                  <a:ext uri="{FF2B5EF4-FFF2-40B4-BE49-F238E27FC236}">
                    <a16:creationId xmlns:a16="http://schemas.microsoft.com/office/drawing/2014/main" id="{08186291-9DA3-4DF0-B0C2-09F138D860D3}"/>
                  </a:ext>
                </a:extLst>
              </p:cNvPr>
              <p:cNvSpPr/>
              <p:nvPr/>
            </p:nvSpPr>
            <p:spPr>
              <a:xfrm>
                <a:off x="6407085" y="4795840"/>
                <a:ext cx="2592272" cy="1938992"/>
              </a:xfrm>
              <a:prstGeom prst="roundRect">
                <a:avLst/>
              </a:prstGeom>
              <a:noFill/>
              <a:ln>
                <a:solidFill>
                  <a:srgbClr val="0DA31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Прямоугольник: скругленные углы 10">
                <a:extLst>
                  <a:ext uri="{FF2B5EF4-FFF2-40B4-BE49-F238E27FC236}">
                    <a16:creationId xmlns:a16="http://schemas.microsoft.com/office/drawing/2014/main" id="{27A30A7F-B316-409C-A678-763E37CAEF3A}"/>
                  </a:ext>
                </a:extLst>
              </p:cNvPr>
              <p:cNvSpPr/>
              <p:nvPr/>
            </p:nvSpPr>
            <p:spPr>
              <a:xfrm>
                <a:off x="6372205" y="3340224"/>
                <a:ext cx="2592272" cy="1323438"/>
              </a:xfrm>
              <a:prstGeom prst="roundRect">
                <a:avLst/>
              </a:prstGeom>
              <a:noFill/>
              <a:ln>
                <a:solidFill>
                  <a:srgbClr val="0DA31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Прямоугольник: скругленные углы 16">
                <a:extLst>
                  <a:ext uri="{FF2B5EF4-FFF2-40B4-BE49-F238E27FC236}">
                    <a16:creationId xmlns:a16="http://schemas.microsoft.com/office/drawing/2014/main" id="{9F813616-0292-4644-BDD0-2749D1DF192C}"/>
                  </a:ext>
                </a:extLst>
              </p:cNvPr>
              <p:cNvSpPr/>
              <p:nvPr/>
            </p:nvSpPr>
            <p:spPr>
              <a:xfrm>
                <a:off x="3298302" y="4597896"/>
                <a:ext cx="2592272" cy="1316865"/>
              </a:xfrm>
              <a:prstGeom prst="roundRect">
                <a:avLst/>
              </a:prstGeom>
              <a:noFill/>
              <a:ln>
                <a:solidFill>
                  <a:srgbClr val="8F45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" name="Прямая со стрелкой 17">
                <a:extLst>
                  <a:ext uri="{FF2B5EF4-FFF2-40B4-BE49-F238E27FC236}">
                    <a16:creationId xmlns:a16="http://schemas.microsoft.com/office/drawing/2014/main" id="{15502A56-39F2-4808-9526-8349B5254E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0" y="2821393"/>
                <a:ext cx="0" cy="464251"/>
              </a:xfrm>
              <a:prstGeom prst="straightConnector1">
                <a:avLst/>
              </a:prstGeom>
              <a:ln w="88900" cmpd="thickThin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 стрелкой 18">
                <a:extLst>
                  <a:ext uri="{FF2B5EF4-FFF2-40B4-BE49-F238E27FC236}">
                    <a16:creationId xmlns:a16="http://schemas.microsoft.com/office/drawing/2014/main" id="{312C5644-FD9C-4727-9968-3055DE86F2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5656" y="2821393"/>
                <a:ext cx="0" cy="464251"/>
              </a:xfrm>
              <a:prstGeom prst="straightConnector1">
                <a:avLst/>
              </a:prstGeom>
              <a:ln w="88900" cmpd="thickThin">
                <a:solidFill>
                  <a:srgbClr val="0000AC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 стрелкой 19">
                <a:extLst>
                  <a:ext uri="{FF2B5EF4-FFF2-40B4-BE49-F238E27FC236}">
                    <a16:creationId xmlns:a16="http://schemas.microsoft.com/office/drawing/2014/main" id="{09A409FA-FA2A-4C4A-89EB-B9A3715F9B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40352" y="2828196"/>
                <a:ext cx="0" cy="464251"/>
              </a:xfrm>
              <a:prstGeom prst="straightConnector1">
                <a:avLst/>
              </a:prstGeom>
              <a:ln w="88900" cmpd="thickThin">
                <a:solidFill>
                  <a:srgbClr val="0DA31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130F8B24-9D1F-454A-AEEA-D46A4ABB8987}"/>
                  </a:ext>
                </a:extLst>
              </p:cNvPr>
              <p:cNvSpPr/>
              <p:nvPr/>
            </p:nvSpPr>
            <p:spPr>
              <a:xfrm>
                <a:off x="179523" y="3368895"/>
                <a:ext cx="2376253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buClr>
                    <a:srgbClr val="0000AC"/>
                  </a:buClr>
                </a:pPr>
                <a:r>
                  <a:rPr lang="ru-RU" sz="2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деятельностная направленность </a:t>
                </a:r>
              </a:p>
            </p:txBody>
          </p:sp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025852A7-B25D-4713-AC55-7C8F6103CBBE}"/>
                  </a:ext>
                </a:extLst>
              </p:cNvPr>
              <p:cNvSpPr/>
              <p:nvPr/>
            </p:nvSpPr>
            <p:spPr>
              <a:xfrm>
                <a:off x="3307488" y="4591322"/>
                <a:ext cx="259227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конкретные временные рамки освоения содержание учебных дисциплин </a:t>
                </a:r>
              </a:p>
            </p:txBody>
          </p:sp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3A9D5C22-BDE9-4552-88F0-B0DFC730EA65}"/>
                  </a:ext>
                </a:extLst>
              </p:cNvPr>
              <p:cNvSpPr/>
              <p:nvPr/>
            </p:nvSpPr>
            <p:spPr>
              <a:xfrm>
                <a:off x="6419794" y="3340223"/>
                <a:ext cx="259227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изменения и дополнения в утвержденные учебные программы </a:t>
                </a:r>
              </a:p>
            </p:txBody>
          </p:sp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0138136C-BA10-442E-9139-FAA6E897BE3C}"/>
                  </a:ext>
                </a:extLst>
              </p:cNvPr>
              <p:cNvSpPr/>
              <p:nvPr/>
            </p:nvSpPr>
            <p:spPr>
              <a:xfrm>
                <a:off x="6424855" y="4795840"/>
                <a:ext cx="2556732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обязательное включение соответствующего наполнения во вновь разрабатываемые учебные программы </a:t>
                </a:r>
              </a:p>
            </p:txBody>
          </p:sp>
        </p:grpSp>
        <p:sp>
          <p:nvSpPr>
            <p:cNvPr id="26" name="Прямоугольник: скругленные углы 25">
              <a:extLst>
                <a:ext uri="{FF2B5EF4-FFF2-40B4-BE49-F238E27FC236}">
                  <a16:creationId xmlns:a16="http://schemas.microsoft.com/office/drawing/2014/main" id="{69A9F3B2-FA95-4EF2-9204-95B259BDE151}"/>
                </a:ext>
              </a:extLst>
            </p:cNvPr>
            <p:cNvSpPr/>
            <p:nvPr/>
          </p:nvSpPr>
          <p:spPr>
            <a:xfrm>
              <a:off x="3275865" y="3385463"/>
              <a:ext cx="2592272" cy="1059200"/>
            </a:xfrm>
            <a:prstGeom prst="roundRect">
              <a:avLst/>
            </a:prstGeom>
            <a:noFill/>
            <a:ln>
              <a:solidFill>
                <a:srgbClr val="8F45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6842DBFF-1F04-46A2-B0E6-E76D7D3B2AAD}"/>
                </a:ext>
              </a:extLst>
            </p:cNvPr>
            <p:cNvSpPr/>
            <p:nvPr/>
          </p:nvSpPr>
          <p:spPr>
            <a:xfrm>
              <a:off x="3298302" y="3429000"/>
              <a:ext cx="259227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собственное содержание учебных дисциплин </a:t>
              </a:r>
            </a:p>
          </p:txBody>
        </p:sp>
      </p:grp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C6407C39-5B6A-4330-B545-087D91F7D332}"/>
              </a:ext>
            </a:extLst>
          </p:cNvPr>
          <p:cNvSpPr/>
          <p:nvPr/>
        </p:nvSpPr>
        <p:spPr>
          <a:xfrm>
            <a:off x="107123" y="4230875"/>
            <a:ext cx="2661959" cy="1938992"/>
          </a:xfrm>
          <a:prstGeom prst="roundRect">
            <a:avLst/>
          </a:prstGeom>
          <a:noFill/>
          <a:ln>
            <a:solidFill>
              <a:srgbClr val="0000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8C3CCE71-7837-49E4-B12F-9BE2EA18F018}"/>
              </a:ext>
            </a:extLst>
          </p:cNvPr>
          <p:cNvSpPr/>
          <p:nvPr/>
        </p:nvSpPr>
        <p:spPr>
          <a:xfrm>
            <a:off x="190995" y="4188978"/>
            <a:ext cx="25780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00AC"/>
              </a:buClr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обогащение информационно-практического опыта студентов конкретными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способами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работы</a:t>
            </a:r>
          </a:p>
        </p:txBody>
      </p:sp>
    </p:spTree>
    <p:extLst>
      <p:ext uri="{BB962C8B-B14F-4D97-AF65-F5344CB8AC3E}">
        <p14:creationId xmlns:p14="http://schemas.microsoft.com/office/powerpoint/2010/main" val="3879407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32965385"/>
              </p:ext>
            </p:extLst>
          </p:nvPr>
        </p:nvGraphicFramePr>
        <p:xfrm>
          <a:off x="119040" y="529268"/>
          <a:ext cx="8880807" cy="4339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E4B810DC-3107-4370-8143-4589AE9E8BEF}"/>
              </a:ext>
            </a:extLst>
          </p:cNvPr>
          <p:cNvSpPr/>
          <p:nvPr/>
        </p:nvSpPr>
        <p:spPr>
          <a:xfrm rot="5400000">
            <a:off x="4391567" y="945137"/>
            <a:ext cx="360864" cy="8640959"/>
          </a:xfrm>
          <a:prstGeom prst="rightBrace">
            <a:avLst/>
          </a:prstGeom>
          <a:ln w="349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DAAF1AE-E8BB-4DA6-834B-16BD24468BD6}"/>
              </a:ext>
            </a:extLst>
          </p:cNvPr>
          <p:cNvSpPr/>
          <p:nvPr/>
        </p:nvSpPr>
        <p:spPr>
          <a:xfrm>
            <a:off x="251519" y="5589240"/>
            <a:ext cx="85689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БАЗОВЫЙ ПРОДУКТ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sym typeface="Wingdings 3" panose="05040102010807070707" pitchFamily="18" charset="2"/>
              </a:rPr>
              <a:t>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ОТКРЫТ ДЛЯ РЕДАКТИРОВАНИЯ, ДОПОЛНЕНИЯ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12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2051720" y="836712"/>
            <a:ext cx="5715235" cy="858193"/>
            <a:chOff x="251519" y="3736584"/>
            <a:chExt cx="8681127" cy="477375"/>
          </a:xfrm>
        </p:grpSpPr>
        <p:sp>
          <p:nvSpPr>
            <p:cNvPr id="7" name="Выноска со стрелкой вниз 6"/>
            <p:cNvSpPr/>
            <p:nvPr/>
          </p:nvSpPr>
          <p:spPr>
            <a:xfrm>
              <a:off x="251519" y="3736584"/>
              <a:ext cx="8681127" cy="477375"/>
            </a:xfrm>
            <a:prstGeom prst="downArrowCallout">
              <a:avLst>
                <a:gd name="adj1" fmla="val 25000"/>
                <a:gd name="adj2" fmla="val 216789"/>
                <a:gd name="adj3" fmla="val 25000"/>
                <a:gd name="adj4" fmla="val 64977"/>
              </a:avLst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51519" y="3750873"/>
              <a:ext cx="8681127" cy="2568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>
                  <a:solidFill>
                    <a:srgbClr val="0000AC"/>
                  </a:solidFill>
                  <a:latin typeface="+mn-lt"/>
                </a:rPr>
                <a:t>Промежуточные итоги внедрения</a:t>
              </a:r>
            </a:p>
          </p:txBody>
        </p:sp>
      </p:grp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0C7F913A-5FA6-4F80-9034-6B6D07ABA7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194984"/>
              </p:ext>
            </p:extLst>
          </p:nvPr>
        </p:nvGraphicFramePr>
        <p:xfrm>
          <a:off x="2339752" y="1916832"/>
          <a:ext cx="5643227" cy="4320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66618">
                  <a:extLst>
                    <a:ext uri="{9D8B030D-6E8A-4147-A177-3AD203B41FA5}">
                      <a16:colId xmlns:a16="http://schemas.microsoft.com/office/drawing/2014/main" val="2069975375"/>
                    </a:ext>
                  </a:extLst>
                </a:gridCol>
                <a:gridCol w="3076609">
                  <a:extLst>
                    <a:ext uri="{9D8B030D-6E8A-4147-A177-3AD203B41FA5}">
                      <a16:colId xmlns:a16="http://schemas.microsoft.com/office/drawing/2014/main" val="296213265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000099"/>
                        </a:buClr>
                        <a:buFontTx/>
                        <a:buNone/>
                      </a:pPr>
                      <a:r>
                        <a:rPr lang="ru-RU" sz="2200" dirty="0"/>
                        <a:t>акт о внедрении</a:t>
                      </a:r>
                      <a:endParaRPr kumimoji="0" lang="ru-RU" sz="2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buClr>
                          <a:srgbClr val="000099"/>
                        </a:buClr>
                        <a:buFontTx/>
                        <a:buNone/>
                      </a:pPr>
                      <a:r>
                        <a:rPr kumimoji="0" lang="ru-RU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публикаций (4 ВАК)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774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771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524" y="764704"/>
            <a:ext cx="856895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ВНК ФГ22-008 «Разработать научно-методическое обеспечение подготовки педагогов специального и инклюзивного образования к формированию функциональной грамотности обучающихся» («Инклюзия»)</a:t>
            </a:r>
            <a:endParaRPr lang="en-US" sz="2000" b="1" dirty="0">
              <a:solidFill>
                <a:srgbClr val="0000A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rgbClr val="0000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этапа 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«Внедрить электронные ресурсы информационных банков эффективных практик формирования функциональной грамотности обучающихся с особенностями психофизического развития»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289A6FD-BBE3-4561-939E-EB0EE042DE4D}"/>
              </a:ext>
            </a:extLst>
          </p:cNvPr>
          <p:cNvSpPr/>
          <p:nvPr/>
        </p:nvSpPr>
        <p:spPr>
          <a:xfrm>
            <a:off x="107504" y="4272677"/>
            <a:ext cx="80892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В.Э. Гаманович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доцент кафедры педагогики и психологии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инклюзивного образования, кандидат педагогических наук, доцент (руководитель);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О.В. 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Даливеля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кандидат биологических наук, доцент</a:t>
            </a:r>
          </a:p>
        </p:txBody>
      </p:sp>
    </p:spTree>
    <p:extLst>
      <p:ext uri="{BB962C8B-B14F-4D97-AF65-F5344CB8AC3E}">
        <p14:creationId xmlns:p14="http://schemas.microsoft.com/office/powerpoint/2010/main" val="3765447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3709</TotalTime>
  <Words>305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Constantia</vt:lpstr>
      <vt:lpstr>Georgia</vt:lpstr>
      <vt:lpstr>Times New Roman</vt:lpstr>
      <vt:lpstr>Wingdings 2</vt:lpstr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Дали</dc:creator>
  <cp:lastModifiedBy>Виктория Гаманович</cp:lastModifiedBy>
  <cp:revision>413</cp:revision>
  <dcterms:created xsi:type="dcterms:W3CDTF">2015-09-13T08:06:53Z</dcterms:created>
  <dcterms:modified xsi:type="dcterms:W3CDTF">2025-11-24T09:22:40Z</dcterms:modified>
</cp:coreProperties>
</file>