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8" r:id="rId1"/>
  </p:sldMasterIdLst>
  <p:notesMasterIdLst>
    <p:notesMasterId r:id="rId12"/>
  </p:notesMasterIdLst>
  <p:sldIdLst>
    <p:sldId id="501" r:id="rId2"/>
    <p:sldId id="502" r:id="rId3"/>
    <p:sldId id="504" r:id="rId4"/>
    <p:sldId id="509" r:id="rId5"/>
    <p:sldId id="513" r:id="rId6"/>
    <p:sldId id="514" r:id="rId7"/>
    <p:sldId id="505" r:id="rId8"/>
    <p:sldId id="519" r:id="rId9"/>
    <p:sldId id="520" r:id="rId10"/>
    <p:sldId id="51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69D8"/>
    <a:srgbClr val="04BFB1"/>
    <a:srgbClr val="FBAF01"/>
    <a:srgbClr val="F86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-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5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95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95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95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5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1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1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10495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1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9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4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10494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0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104950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0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4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15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1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104951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1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20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21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2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104952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2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26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27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2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2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3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104953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3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49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104949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9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104953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3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37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3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3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104954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4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04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50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50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104950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50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Freeform 5"/>
          <p:cNvSpPr/>
          <p:nvPr/>
        </p:nvSpPr>
        <p:spPr bwMode="auto">
          <a:xfrm>
            <a:off x="2855912" y="4467226"/>
            <a:ext cx="1428750" cy="1422400"/>
          </a:xfrm>
          <a:custGeom>
            <a:avLst/>
            <a:gdLst>
              <a:gd name="T0" fmla="*/ 336 w 349"/>
              <a:gd name="T1" fmla="*/ 0 h 347"/>
              <a:gd name="T2" fmla="*/ 328 w 349"/>
              <a:gd name="T3" fmla="*/ 3 h 347"/>
              <a:gd name="T4" fmla="*/ 4 w 349"/>
              <a:gd name="T5" fmla="*/ 327 h 347"/>
              <a:gd name="T6" fmla="*/ 4 w 349"/>
              <a:gd name="T7" fmla="*/ 344 h 347"/>
              <a:gd name="T8" fmla="*/ 13 w 349"/>
              <a:gd name="T9" fmla="*/ 347 h 347"/>
              <a:gd name="T10" fmla="*/ 21 w 349"/>
              <a:gd name="T11" fmla="*/ 344 h 347"/>
              <a:gd name="T12" fmla="*/ 345 w 349"/>
              <a:gd name="T13" fmla="*/ 20 h 347"/>
              <a:gd name="T14" fmla="*/ 345 w 349"/>
              <a:gd name="T15" fmla="*/ 3 h 347"/>
              <a:gd name="T16" fmla="*/ 336 w 349"/>
              <a:gd name="T17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7">
                <a:moveTo>
                  <a:pt x="336" y="0"/>
                </a:moveTo>
                <a:cubicBezTo>
                  <a:pt x="333" y="0"/>
                  <a:pt x="330" y="1"/>
                  <a:pt x="328" y="3"/>
                </a:cubicBezTo>
                <a:cubicBezTo>
                  <a:pt x="4" y="327"/>
                  <a:pt x="4" y="327"/>
                  <a:pt x="4" y="327"/>
                </a:cubicBezTo>
                <a:cubicBezTo>
                  <a:pt x="0" y="332"/>
                  <a:pt x="0" y="339"/>
                  <a:pt x="4" y="344"/>
                </a:cubicBezTo>
                <a:cubicBezTo>
                  <a:pt x="7" y="346"/>
                  <a:pt x="10" y="347"/>
                  <a:pt x="13" y="347"/>
                </a:cubicBezTo>
                <a:cubicBezTo>
                  <a:pt x="16" y="347"/>
                  <a:pt x="19" y="346"/>
                  <a:pt x="21" y="344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9" y="16"/>
                  <a:pt x="349" y="8"/>
                  <a:pt x="345" y="3"/>
                </a:cubicBezTo>
                <a:cubicBezTo>
                  <a:pt x="342" y="1"/>
                  <a:pt x="339" y="0"/>
                  <a:pt x="336" y="0"/>
                </a:cubicBezTo>
              </a:path>
            </a:pathLst>
          </a:cu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587" name="Freeform 6"/>
          <p:cNvSpPr/>
          <p:nvPr/>
        </p:nvSpPr>
        <p:spPr bwMode="auto">
          <a:xfrm>
            <a:off x="7889875" y="1677989"/>
            <a:ext cx="1446213" cy="1443038"/>
          </a:xfrm>
          <a:custGeom>
            <a:avLst/>
            <a:gdLst>
              <a:gd name="T0" fmla="*/ 16 w 353"/>
              <a:gd name="T1" fmla="*/ 337 h 352"/>
              <a:gd name="T2" fmla="*/ 16 w 353"/>
              <a:gd name="T3" fmla="*/ 337 h 352"/>
              <a:gd name="T4" fmla="*/ 16 w 353"/>
              <a:gd name="T5" fmla="*/ 279 h 352"/>
              <a:gd name="T6" fmla="*/ 279 w 353"/>
              <a:gd name="T7" fmla="*/ 16 h 352"/>
              <a:gd name="T8" fmla="*/ 337 w 353"/>
              <a:gd name="T9" fmla="*/ 16 h 352"/>
              <a:gd name="T10" fmla="*/ 337 w 353"/>
              <a:gd name="T11" fmla="*/ 74 h 352"/>
              <a:gd name="T12" fmla="*/ 74 w 353"/>
              <a:gd name="T13" fmla="*/ 337 h 352"/>
              <a:gd name="T14" fmla="*/ 16 w 353"/>
              <a:gd name="T15" fmla="*/ 33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3" h="352">
                <a:moveTo>
                  <a:pt x="16" y="337"/>
                </a:moveTo>
                <a:cubicBezTo>
                  <a:pt x="16" y="337"/>
                  <a:pt x="16" y="337"/>
                  <a:pt x="16" y="337"/>
                </a:cubicBezTo>
                <a:cubicBezTo>
                  <a:pt x="0" y="321"/>
                  <a:pt x="0" y="295"/>
                  <a:pt x="16" y="279"/>
                </a:cubicBezTo>
                <a:cubicBezTo>
                  <a:pt x="279" y="16"/>
                  <a:pt x="279" y="16"/>
                  <a:pt x="279" y="16"/>
                </a:cubicBezTo>
                <a:cubicBezTo>
                  <a:pt x="295" y="0"/>
                  <a:pt x="321" y="0"/>
                  <a:pt x="337" y="16"/>
                </a:cubicBezTo>
                <a:cubicBezTo>
                  <a:pt x="353" y="32"/>
                  <a:pt x="353" y="58"/>
                  <a:pt x="337" y="74"/>
                </a:cubicBezTo>
                <a:cubicBezTo>
                  <a:pt x="74" y="337"/>
                  <a:pt x="74" y="337"/>
                  <a:pt x="74" y="337"/>
                </a:cubicBezTo>
                <a:cubicBezTo>
                  <a:pt x="58" y="352"/>
                  <a:pt x="32" y="352"/>
                  <a:pt x="16" y="337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588" name="Freeform 7"/>
          <p:cNvSpPr/>
          <p:nvPr/>
        </p:nvSpPr>
        <p:spPr bwMode="auto">
          <a:xfrm>
            <a:off x="4564062" y="960439"/>
            <a:ext cx="1811338" cy="1808163"/>
          </a:xfrm>
          <a:custGeom>
            <a:avLst/>
            <a:gdLst>
              <a:gd name="T0" fmla="*/ 34 w 442"/>
              <a:gd name="T1" fmla="*/ 408 h 441"/>
              <a:gd name="T2" fmla="*/ 34 w 442"/>
              <a:gd name="T3" fmla="*/ 287 h 441"/>
              <a:gd name="T4" fmla="*/ 287 w 442"/>
              <a:gd name="T5" fmla="*/ 33 h 441"/>
              <a:gd name="T6" fmla="*/ 408 w 442"/>
              <a:gd name="T7" fmla="*/ 33 h 441"/>
              <a:gd name="T8" fmla="*/ 408 w 442"/>
              <a:gd name="T9" fmla="*/ 33 h 441"/>
              <a:gd name="T10" fmla="*/ 408 w 442"/>
              <a:gd name="T11" fmla="*/ 154 h 441"/>
              <a:gd name="T12" fmla="*/ 155 w 442"/>
              <a:gd name="T13" fmla="*/ 408 h 441"/>
              <a:gd name="T14" fmla="*/ 34 w 442"/>
              <a:gd name="T15" fmla="*/ 408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2" h="441">
                <a:moveTo>
                  <a:pt x="34" y="408"/>
                </a:moveTo>
                <a:cubicBezTo>
                  <a:pt x="0" y="374"/>
                  <a:pt x="0" y="320"/>
                  <a:pt x="34" y="287"/>
                </a:cubicBezTo>
                <a:cubicBezTo>
                  <a:pt x="287" y="33"/>
                  <a:pt x="287" y="33"/>
                  <a:pt x="287" y="33"/>
                </a:cubicBezTo>
                <a:cubicBezTo>
                  <a:pt x="321" y="0"/>
                  <a:pt x="375" y="0"/>
                  <a:pt x="408" y="33"/>
                </a:cubicBezTo>
                <a:cubicBezTo>
                  <a:pt x="408" y="33"/>
                  <a:pt x="408" y="33"/>
                  <a:pt x="408" y="33"/>
                </a:cubicBezTo>
                <a:cubicBezTo>
                  <a:pt x="442" y="66"/>
                  <a:pt x="442" y="121"/>
                  <a:pt x="408" y="154"/>
                </a:cubicBezTo>
                <a:cubicBezTo>
                  <a:pt x="155" y="408"/>
                  <a:pt x="155" y="408"/>
                  <a:pt x="155" y="408"/>
                </a:cubicBezTo>
                <a:cubicBezTo>
                  <a:pt x="121" y="441"/>
                  <a:pt x="67" y="441"/>
                  <a:pt x="34" y="408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589" name="Freeform 8"/>
          <p:cNvSpPr/>
          <p:nvPr/>
        </p:nvSpPr>
        <p:spPr bwMode="auto">
          <a:xfrm>
            <a:off x="10418762" y="9526"/>
            <a:ext cx="1806575" cy="1811338"/>
          </a:xfrm>
          <a:custGeom>
            <a:avLst/>
            <a:gdLst>
              <a:gd name="T0" fmla="*/ 33 w 441"/>
              <a:gd name="T1" fmla="*/ 408 h 442"/>
              <a:gd name="T2" fmla="*/ 33 w 441"/>
              <a:gd name="T3" fmla="*/ 408 h 442"/>
              <a:gd name="T4" fmla="*/ 33 w 441"/>
              <a:gd name="T5" fmla="*/ 287 h 442"/>
              <a:gd name="T6" fmla="*/ 287 w 441"/>
              <a:gd name="T7" fmla="*/ 34 h 442"/>
              <a:gd name="T8" fmla="*/ 408 w 441"/>
              <a:gd name="T9" fmla="*/ 34 h 442"/>
              <a:gd name="T10" fmla="*/ 408 w 441"/>
              <a:gd name="T11" fmla="*/ 155 h 442"/>
              <a:gd name="T12" fmla="*/ 154 w 441"/>
              <a:gd name="T13" fmla="*/ 408 h 442"/>
              <a:gd name="T14" fmla="*/ 33 w 441"/>
              <a:gd name="T15" fmla="*/ 40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1" h="442">
                <a:moveTo>
                  <a:pt x="33" y="408"/>
                </a:moveTo>
                <a:cubicBezTo>
                  <a:pt x="33" y="408"/>
                  <a:pt x="33" y="408"/>
                  <a:pt x="33" y="408"/>
                </a:cubicBezTo>
                <a:cubicBezTo>
                  <a:pt x="0" y="375"/>
                  <a:pt x="0" y="321"/>
                  <a:pt x="33" y="287"/>
                </a:cubicBezTo>
                <a:cubicBezTo>
                  <a:pt x="287" y="34"/>
                  <a:pt x="287" y="34"/>
                  <a:pt x="287" y="34"/>
                </a:cubicBezTo>
                <a:cubicBezTo>
                  <a:pt x="320" y="0"/>
                  <a:pt x="374" y="0"/>
                  <a:pt x="408" y="34"/>
                </a:cubicBezTo>
                <a:cubicBezTo>
                  <a:pt x="441" y="67"/>
                  <a:pt x="441" y="121"/>
                  <a:pt x="408" y="155"/>
                </a:cubicBezTo>
                <a:cubicBezTo>
                  <a:pt x="154" y="408"/>
                  <a:pt x="154" y="408"/>
                  <a:pt x="154" y="408"/>
                </a:cubicBezTo>
                <a:cubicBezTo>
                  <a:pt x="121" y="442"/>
                  <a:pt x="66" y="442"/>
                  <a:pt x="33" y="408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590" name="Freeform 9"/>
          <p:cNvSpPr/>
          <p:nvPr/>
        </p:nvSpPr>
        <p:spPr bwMode="auto">
          <a:xfrm>
            <a:off x="1044575" y="3175001"/>
            <a:ext cx="2311400" cy="2222500"/>
          </a:xfrm>
          <a:custGeom>
            <a:avLst/>
            <a:gdLst>
              <a:gd name="T0" fmla="*/ 444 w 564"/>
              <a:gd name="T1" fmla="*/ 0 h 542"/>
              <a:gd name="T2" fmla="*/ 367 w 564"/>
              <a:gd name="T3" fmla="*/ 32 h 542"/>
              <a:gd name="T4" fmla="*/ 42 w 564"/>
              <a:gd name="T5" fmla="*/ 356 h 542"/>
              <a:gd name="T6" fmla="*/ 42 w 564"/>
              <a:gd name="T7" fmla="*/ 510 h 542"/>
              <a:gd name="T8" fmla="*/ 120 w 564"/>
              <a:gd name="T9" fmla="*/ 542 h 542"/>
              <a:gd name="T10" fmla="*/ 197 w 564"/>
              <a:gd name="T11" fmla="*/ 510 h 542"/>
              <a:gd name="T12" fmla="*/ 521 w 564"/>
              <a:gd name="T13" fmla="*/ 186 h 542"/>
              <a:gd name="T14" fmla="*/ 521 w 564"/>
              <a:gd name="T15" fmla="*/ 32 h 542"/>
              <a:gd name="T16" fmla="*/ 444 w 564"/>
              <a:gd name="T1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4" h="542">
                <a:moveTo>
                  <a:pt x="444" y="0"/>
                </a:moveTo>
                <a:cubicBezTo>
                  <a:pt x="416" y="0"/>
                  <a:pt x="388" y="10"/>
                  <a:pt x="367" y="32"/>
                </a:cubicBezTo>
                <a:cubicBezTo>
                  <a:pt x="42" y="356"/>
                  <a:pt x="42" y="356"/>
                  <a:pt x="42" y="356"/>
                </a:cubicBezTo>
                <a:cubicBezTo>
                  <a:pt x="0" y="398"/>
                  <a:pt x="0" y="468"/>
                  <a:pt x="42" y="510"/>
                </a:cubicBezTo>
                <a:cubicBezTo>
                  <a:pt x="64" y="532"/>
                  <a:pt x="92" y="542"/>
                  <a:pt x="120" y="542"/>
                </a:cubicBezTo>
                <a:cubicBezTo>
                  <a:pt x="148" y="542"/>
                  <a:pt x="176" y="532"/>
                  <a:pt x="197" y="510"/>
                </a:cubicBezTo>
                <a:cubicBezTo>
                  <a:pt x="521" y="186"/>
                  <a:pt x="521" y="186"/>
                  <a:pt x="521" y="186"/>
                </a:cubicBezTo>
                <a:cubicBezTo>
                  <a:pt x="564" y="144"/>
                  <a:pt x="564" y="74"/>
                  <a:pt x="521" y="32"/>
                </a:cubicBezTo>
                <a:cubicBezTo>
                  <a:pt x="500" y="10"/>
                  <a:pt x="472" y="0"/>
                  <a:pt x="444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591" name="Freeform 10"/>
          <p:cNvSpPr/>
          <p:nvPr/>
        </p:nvSpPr>
        <p:spPr bwMode="auto">
          <a:xfrm>
            <a:off x="7562850" y="2981326"/>
            <a:ext cx="1498600" cy="1497013"/>
          </a:xfrm>
          <a:custGeom>
            <a:avLst/>
            <a:gdLst>
              <a:gd name="T0" fmla="*/ 13 w 366"/>
              <a:gd name="T1" fmla="*/ 353 h 365"/>
              <a:gd name="T2" fmla="*/ 13 w 366"/>
              <a:gd name="T3" fmla="*/ 308 h 365"/>
              <a:gd name="T4" fmla="*/ 309 w 366"/>
              <a:gd name="T5" fmla="*/ 12 h 365"/>
              <a:gd name="T6" fmla="*/ 353 w 366"/>
              <a:gd name="T7" fmla="*/ 12 h 365"/>
              <a:gd name="T8" fmla="*/ 353 w 366"/>
              <a:gd name="T9" fmla="*/ 57 h 365"/>
              <a:gd name="T10" fmla="*/ 57 w 366"/>
              <a:gd name="T11" fmla="*/ 353 h 365"/>
              <a:gd name="T12" fmla="*/ 13 w 366"/>
              <a:gd name="T13" fmla="*/ 353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365">
                <a:moveTo>
                  <a:pt x="13" y="353"/>
                </a:moveTo>
                <a:cubicBezTo>
                  <a:pt x="0" y="340"/>
                  <a:pt x="0" y="320"/>
                  <a:pt x="13" y="308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21" y="0"/>
                  <a:pt x="341" y="0"/>
                  <a:pt x="353" y="12"/>
                </a:cubicBezTo>
                <a:cubicBezTo>
                  <a:pt x="366" y="24"/>
                  <a:pt x="366" y="45"/>
                  <a:pt x="353" y="57"/>
                </a:cubicBezTo>
                <a:cubicBezTo>
                  <a:pt x="57" y="353"/>
                  <a:pt x="57" y="353"/>
                  <a:pt x="57" y="353"/>
                </a:cubicBezTo>
                <a:cubicBezTo>
                  <a:pt x="45" y="365"/>
                  <a:pt x="25" y="365"/>
                  <a:pt x="13" y="353"/>
                </a:cubicBezTo>
              </a:path>
            </a:pathLst>
          </a:custGeom>
          <a:solidFill>
            <a:srgbClr val="A2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592" name="Oval 11"/>
          <p:cNvSpPr>
            <a:spLocks noChangeArrowheads="1"/>
          </p:cNvSpPr>
          <p:nvPr/>
        </p:nvSpPr>
        <p:spPr bwMode="auto">
          <a:xfrm>
            <a:off x="7656512" y="2854326"/>
            <a:ext cx="139700" cy="144463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593" name="Oval 12"/>
          <p:cNvSpPr>
            <a:spLocks noChangeArrowheads="1"/>
          </p:cNvSpPr>
          <p:nvPr/>
        </p:nvSpPr>
        <p:spPr bwMode="auto">
          <a:xfrm>
            <a:off x="8291512" y="817564"/>
            <a:ext cx="196850" cy="196850"/>
          </a:xfrm>
          <a:prstGeom prst="ellipse">
            <a:avLst/>
          </a:prstGeom>
          <a:solidFill>
            <a:srgbClr val="A1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594" name="Oval 13"/>
          <p:cNvSpPr>
            <a:spLocks noChangeArrowheads="1"/>
          </p:cNvSpPr>
          <p:nvPr/>
        </p:nvSpPr>
        <p:spPr bwMode="auto">
          <a:xfrm>
            <a:off x="8594725" y="5454651"/>
            <a:ext cx="455613" cy="450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595" name="Freeform 14"/>
          <p:cNvSpPr/>
          <p:nvPr/>
        </p:nvSpPr>
        <p:spPr bwMode="auto">
          <a:xfrm>
            <a:off x="3675062" y="592139"/>
            <a:ext cx="1806575" cy="1741488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33 w 441"/>
              <a:gd name="T9" fmla="*/ 400 h 425"/>
              <a:gd name="T10" fmla="*/ 94 w 441"/>
              <a:gd name="T11" fmla="*/ 425 h 425"/>
              <a:gd name="T12" fmla="*/ 154 w 441"/>
              <a:gd name="T13" fmla="*/ 400 h 425"/>
              <a:gd name="T14" fmla="*/ 408 w 441"/>
              <a:gd name="T15" fmla="*/ 146 h 425"/>
              <a:gd name="T16" fmla="*/ 408 w 441"/>
              <a:gd name="T17" fmla="*/ 25 h 425"/>
              <a:gd name="T18" fmla="*/ 347 w 441"/>
              <a:gd name="T1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6" y="0"/>
                  <a:pt x="304" y="9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7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50" y="417"/>
                  <a:pt x="72" y="425"/>
                  <a:pt x="94" y="425"/>
                </a:cubicBezTo>
                <a:cubicBezTo>
                  <a:pt x="116" y="425"/>
                  <a:pt x="138" y="417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9"/>
                  <a:pt x="408" y="25"/>
                </a:cubicBezTo>
                <a:cubicBezTo>
                  <a:pt x="391" y="9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596" name="Freeform 15"/>
          <p:cNvSpPr/>
          <p:nvPr/>
        </p:nvSpPr>
        <p:spPr bwMode="auto">
          <a:xfrm>
            <a:off x="352425" y="1416051"/>
            <a:ext cx="1806575" cy="1743075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94 w 441"/>
              <a:gd name="T9" fmla="*/ 425 h 425"/>
              <a:gd name="T10" fmla="*/ 154 w 441"/>
              <a:gd name="T11" fmla="*/ 400 h 425"/>
              <a:gd name="T12" fmla="*/ 408 w 441"/>
              <a:gd name="T13" fmla="*/ 146 h 425"/>
              <a:gd name="T14" fmla="*/ 408 w 441"/>
              <a:gd name="T15" fmla="*/ 25 h 425"/>
              <a:gd name="T16" fmla="*/ 347 w 441"/>
              <a:gd name="T17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400"/>
                </a:cubicBezTo>
                <a:cubicBezTo>
                  <a:pt x="50" y="416"/>
                  <a:pt x="72" y="425"/>
                  <a:pt x="94" y="425"/>
                </a:cubicBezTo>
                <a:cubicBezTo>
                  <a:pt x="115" y="425"/>
                  <a:pt x="137" y="416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8"/>
                  <a:pt x="408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597" name="Freeform 16"/>
          <p:cNvSpPr/>
          <p:nvPr/>
        </p:nvSpPr>
        <p:spPr bwMode="auto">
          <a:xfrm>
            <a:off x="9336087" y="3338514"/>
            <a:ext cx="1806575" cy="1738313"/>
          </a:xfrm>
          <a:custGeom>
            <a:avLst/>
            <a:gdLst>
              <a:gd name="T0" fmla="*/ 347 w 441"/>
              <a:gd name="T1" fmla="*/ 0 h 424"/>
              <a:gd name="T2" fmla="*/ 287 w 441"/>
              <a:gd name="T3" fmla="*/ 25 h 424"/>
              <a:gd name="T4" fmla="*/ 33 w 441"/>
              <a:gd name="T5" fmla="*/ 279 h 424"/>
              <a:gd name="T6" fmla="*/ 33 w 441"/>
              <a:gd name="T7" fmla="*/ 399 h 424"/>
              <a:gd name="T8" fmla="*/ 93 w 441"/>
              <a:gd name="T9" fmla="*/ 424 h 424"/>
              <a:gd name="T10" fmla="*/ 154 w 441"/>
              <a:gd name="T11" fmla="*/ 399 h 424"/>
              <a:gd name="T12" fmla="*/ 407 w 441"/>
              <a:gd name="T13" fmla="*/ 146 h 424"/>
              <a:gd name="T14" fmla="*/ 407 w 441"/>
              <a:gd name="T15" fmla="*/ 25 h 424"/>
              <a:gd name="T16" fmla="*/ 347 w 441"/>
              <a:gd name="T17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4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399"/>
                </a:cubicBezTo>
                <a:cubicBezTo>
                  <a:pt x="49" y="416"/>
                  <a:pt x="71" y="424"/>
                  <a:pt x="93" y="424"/>
                </a:cubicBezTo>
                <a:cubicBezTo>
                  <a:pt x="115" y="424"/>
                  <a:pt x="137" y="416"/>
                  <a:pt x="154" y="399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41" y="112"/>
                  <a:pt x="441" y="58"/>
                  <a:pt x="407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598" name="Freeform 17"/>
          <p:cNvSpPr/>
          <p:nvPr/>
        </p:nvSpPr>
        <p:spPr bwMode="auto">
          <a:xfrm>
            <a:off x="7050087" y="4622801"/>
            <a:ext cx="1262063" cy="1262063"/>
          </a:xfrm>
          <a:custGeom>
            <a:avLst/>
            <a:gdLst>
              <a:gd name="T0" fmla="*/ 23 w 308"/>
              <a:gd name="T1" fmla="*/ 284 h 308"/>
              <a:gd name="T2" fmla="*/ 23 w 308"/>
              <a:gd name="T3" fmla="*/ 284 h 308"/>
              <a:gd name="T4" fmla="*/ 23 w 308"/>
              <a:gd name="T5" fmla="*/ 200 h 308"/>
              <a:gd name="T6" fmla="*/ 200 w 308"/>
              <a:gd name="T7" fmla="*/ 23 h 308"/>
              <a:gd name="T8" fmla="*/ 284 w 308"/>
              <a:gd name="T9" fmla="*/ 23 h 308"/>
              <a:gd name="T10" fmla="*/ 284 w 308"/>
              <a:gd name="T11" fmla="*/ 107 h 308"/>
              <a:gd name="T12" fmla="*/ 107 w 308"/>
              <a:gd name="T13" fmla="*/ 284 h 308"/>
              <a:gd name="T14" fmla="*/ 23 w 308"/>
              <a:gd name="T15" fmla="*/ 28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8" h="308">
                <a:moveTo>
                  <a:pt x="23" y="284"/>
                </a:moveTo>
                <a:cubicBezTo>
                  <a:pt x="23" y="284"/>
                  <a:pt x="23" y="284"/>
                  <a:pt x="23" y="284"/>
                </a:cubicBezTo>
                <a:cubicBezTo>
                  <a:pt x="0" y="261"/>
                  <a:pt x="0" y="223"/>
                  <a:pt x="23" y="20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23" y="0"/>
                  <a:pt x="261" y="0"/>
                  <a:pt x="284" y="23"/>
                </a:cubicBezTo>
                <a:cubicBezTo>
                  <a:pt x="308" y="46"/>
                  <a:pt x="308" y="84"/>
                  <a:pt x="284" y="107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84" y="308"/>
                  <a:pt x="46" y="308"/>
                  <a:pt x="23" y="284"/>
                </a:cubicBezTo>
                <a:close/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599" name="Freeform 18"/>
          <p:cNvSpPr/>
          <p:nvPr/>
        </p:nvSpPr>
        <p:spPr bwMode="auto">
          <a:xfrm>
            <a:off x="3994150" y="3675064"/>
            <a:ext cx="2819400" cy="2735263"/>
          </a:xfrm>
          <a:custGeom>
            <a:avLst/>
            <a:gdLst>
              <a:gd name="T0" fmla="*/ 571 w 688"/>
              <a:gd name="T1" fmla="*/ 0 h 667"/>
              <a:gd name="T2" fmla="*/ 495 w 688"/>
              <a:gd name="T3" fmla="*/ 31 h 667"/>
              <a:gd name="T4" fmla="*/ 42 w 688"/>
              <a:gd name="T5" fmla="*/ 484 h 667"/>
              <a:gd name="T6" fmla="*/ 42 w 688"/>
              <a:gd name="T7" fmla="*/ 636 h 667"/>
              <a:gd name="T8" fmla="*/ 42 w 688"/>
              <a:gd name="T9" fmla="*/ 636 h 667"/>
              <a:gd name="T10" fmla="*/ 117 w 688"/>
              <a:gd name="T11" fmla="*/ 667 h 667"/>
              <a:gd name="T12" fmla="*/ 193 w 688"/>
              <a:gd name="T13" fmla="*/ 636 h 667"/>
              <a:gd name="T14" fmla="*/ 646 w 688"/>
              <a:gd name="T15" fmla="*/ 182 h 667"/>
              <a:gd name="T16" fmla="*/ 646 w 688"/>
              <a:gd name="T17" fmla="*/ 31 h 667"/>
              <a:gd name="T18" fmla="*/ 646 w 688"/>
              <a:gd name="T19" fmla="*/ 31 h 667"/>
              <a:gd name="T20" fmla="*/ 571 w 688"/>
              <a:gd name="T21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8" h="667">
                <a:moveTo>
                  <a:pt x="571" y="0"/>
                </a:moveTo>
                <a:cubicBezTo>
                  <a:pt x="543" y="0"/>
                  <a:pt x="516" y="10"/>
                  <a:pt x="495" y="31"/>
                </a:cubicBezTo>
                <a:cubicBezTo>
                  <a:pt x="42" y="484"/>
                  <a:pt x="42" y="484"/>
                  <a:pt x="42" y="484"/>
                </a:cubicBezTo>
                <a:cubicBezTo>
                  <a:pt x="0" y="526"/>
                  <a:pt x="0" y="594"/>
                  <a:pt x="42" y="636"/>
                </a:cubicBezTo>
                <a:cubicBezTo>
                  <a:pt x="42" y="636"/>
                  <a:pt x="42" y="636"/>
                  <a:pt x="42" y="636"/>
                </a:cubicBezTo>
                <a:cubicBezTo>
                  <a:pt x="63" y="656"/>
                  <a:pt x="90" y="667"/>
                  <a:pt x="117" y="667"/>
                </a:cubicBezTo>
                <a:cubicBezTo>
                  <a:pt x="145" y="667"/>
                  <a:pt x="172" y="656"/>
                  <a:pt x="193" y="636"/>
                </a:cubicBezTo>
                <a:cubicBezTo>
                  <a:pt x="646" y="182"/>
                  <a:pt x="646" y="182"/>
                  <a:pt x="646" y="182"/>
                </a:cubicBezTo>
                <a:cubicBezTo>
                  <a:pt x="688" y="141"/>
                  <a:pt x="688" y="73"/>
                  <a:pt x="646" y="31"/>
                </a:cubicBezTo>
                <a:cubicBezTo>
                  <a:pt x="646" y="31"/>
                  <a:pt x="646" y="31"/>
                  <a:pt x="646" y="31"/>
                </a:cubicBezTo>
                <a:cubicBezTo>
                  <a:pt x="626" y="10"/>
                  <a:pt x="598" y="0"/>
                  <a:pt x="571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00" name="Freeform 19"/>
          <p:cNvSpPr/>
          <p:nvPr/>
        </p:nvSpPr>
        <p:spPr bwMode="auto">
          <a:xfrm>
            <a:off x="5546725" y="3609976"/>
            <a:ext cx="2581275" cy="2549525"/>
          </a:xfrm>
          <a:custGeom>
            <a:avLst/>
            <a:gdLst>
              <a:gd name="T0" fmla="*/ 532 w 630"/>
              <a:gd name="T1" fmla="*/ 0 h 622"/>
              <a:gd name="T2" fmla="*/ 462 w 630"/>
              <a:gd name="T3" fmla="*/ 29 h 622"/>
              <a:gd name="T4" fmla="*/ 39 w 630"/>
              <a:gd name="T5" fmla="*/ 452 h 622"/>
              <a:gd name="T6" fmla="*/ 39 w 630"/>
              <a:gd name="T7" fmla="*/ 593 h 622"/>
              <a:gd name="T8" fmla="*/ 39 w 630"/>
              <a:gd name="T9" fmla="*/ 593 h 622"/>
              <a:gd name="T10" fmla="*/ 109 w 630"/>
              <a:gd name="T11" fmla="*/ 622 h 622"/>
              <a:gd name="T12" fmla="*/ 180 w 630"/>
              <a:gd name="T13" fmla="*/ 593 h 622"/>
              <a:gd name="T14" fmla="*/ 603 w 630"/>
              <a:gd name="T15" fmla="*/ 170 h 622"/>
              <a:gd name="T16" fmla="*/ 630 w 630"/>
              <a:gd name="T17" fmla="*/ 120 h 622"/>
              <a:gd name="T18" fmla="*/ 549 w 630"/>
              <a:gd name="T19" fmla="*/ 200 h 622"/>
              <a:gd name="T20" fmla="*/ 527 w 630"/>
              <a:gd name="T21" fmla="*/ 209 h 622"/>
              <a:gd name="T22" fmla="*/ 505 w 630"/>
              <a:gd name="T23" fmla="*/ 200 h 622"/>
              <a:gd name="T24" fmla="*/ 505 w 630"/>
              <a:gd name="T25" fmla="*/ 155 h 622"/>
              <a:gd name="T26" fmla="*/ 615 w 630"/>
              <a:gd name="T27" fmla="*/ 44 h 622"/>
              <a:gd name="T28" fmla="*/ 603 w 630"/>
              <a:gd name="T29" fmla="*/ 29 h 622"/>
              <a:gd name="T30" fmla="*/ 603 w 630"/>
              <a:gd name="T31" fmla="*/ 29 h 622"/>
              <a:gd name="T32" fmla="*/ 532 w 630"/>
              <a:gd name="T3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0" h="622">
                <a:moveTo>
                  <a:pt x="532" y="0"/>
                </a:moveTo>
                <a:cubicBezTo>
                  <a:pt x="507" y="0"/>
                  <a:pt x="481" y="9"/>
                  <a:pt x="462" y="29"/>
                </a:cubicBezTo>
                <a:cubicBezTo>
                  <a:pt x="39" y="452"/>
                  <a:pt x="39" y="452"/>
                  <a:pt x="39" y="452"/>
                </a:cubicBezTo>
                <a:cubicBezTo>
                  <a:pt x="0" y="490"/>
                  <a:pt x="0" y="554"/>
                  <a:pt x="39" y="593"/>
                </a:cubicBezTo>
                <a:cubicBezTo>
                  <a:pt x="39" y="593"/>
                  <a:pt x="39" y="593"/>
                  <a:pt x="39" y="593"/>
                </a:cubicBezTo>
                <a:cubicBezTo>
                  <a:pt x="58" y="612"/>
                  <a:pt x="84" y="622"/>
                  <a:pt x="109" y="622"/>
                </a:cubicBezTo>
                <a:cubicBezTo>
                  <a:pt x="135" y="622"/>
                  <a:pt x="160" y="612"/>
                  <a:pt x="180" y="593"/>
                </a:cubicBezTo>
                <a:cubicBezTo>
                  <a:pt x="603" y="170"/>
                  <a:pt x="603" y="170"/>
                  <a:pt x="603" y="170"/>
                </a:cubicBezTo>
                <a:cubicBezTo>
                  <a:pt x="617" y="156"/>
                  <a:pt x="626" y="138"/>
                  <a:pt x="630" y="120"/>
                </a:cubicBezTo>
                <a:cubicBezTo>
                  <a:pt x="549" y="200"/>
                  <a:pt x="549" y="200"/>
                  <a:pt x="549" y="200"/>
                </a:cubicBezTo>
                <a:cubicBezTo>
                  <a:pt x="543" y="206"/>
                  <a:pt x="535" y="209"/>
                  <a:pt x="527" y="209"/>
                </a:cubicBezTo>
                <a:cubicBezTo>
                  <a:pt x="519" y="209"/>
                  <a:pt x="511" y="206"/>
                  <a:pt x="505" y="200"/>
                </a:cubicBezTo>
                <a:cubicBezTo>
                  <a:pt x="492" y="187"/>
                  <a:pt x="492" y="167"/>
                  <a:pt x="505" y="155"/>
                </a:cubicBezTo>
                <a:cubicBezTo>
                  <a:pt x="615" y="44"/>
                  <a:pt x="615" y="44"/>
                  <a:pt x="615" y="44"/>
                </a:cubicBezTo>
                <a:cubicBezTo>
                  <a:pt x="612" y="39"/>
                  <a:pt x="607" y="34"/>
                  <a:pt x="603" y="29"/>
                </a:cubicBezTo>
                <a:cubicBezTo>
                  <a:pt x="603" y="29"/>
                  <a:pt x="603" y="29"/>
                  <a:pt x="603" y="29"/>
                </a:cubicBezTo>
                <a:cubicBezTo>
                  <a:pt x="583" y="9"/>
                  <a:pt x="558" y="0"/>
                  <a:pt x="532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01" name="Freeform 20"/>
          <p:cNvSpPr/>
          <p:nvPr/>
        </p:nvSpPr>
        <p:spPr bwMode="auto">
          <a:xfrm>
            <a:off x="7562850" y="3789364"/>
            <a:ext cx="585788" cy="677863"/>
          </a:xfrm>
          <a:custGeom>
            <a:avLst/>
            <a:gdLst>
              <a:gd name="T0" fmla="*/ 123 w 143"/>
              <a:gd name="T1" fmla="*/ 0 h 165"/>
              <a:gd name="T2" fmla="*/ 13 w 143"/>
              <a:gd name="T3" fmla="*/ 111 h 165"/>
              <a:gd name="T4" fmla="*/ 13 w 143"/>
              <a:gd name="T5" fmla="*/ 156 h 165"/>
              <a:gd name="T6" fmla="*/ 35 w 143"/>
              <a:gd name="T7" fmla="*/ 165 h 165"/>
              <a:gd name="T8" fmla="*/ 57 w 143"/>
              <a:gd name="T9" fmla="*/ 156 h 165"/>
              <a:gd name="T10" fmla="*/ 138 w 143"/>
              <a:gd name="T11" fmla="*/ 76 h 165"/>
              <a:gd name="T12" fmla="*/ 123 w 143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65">
                <a:moveTo>
                  <a:pt x="123" y="0"/>
                </a:moveTo>
                <a:cubicBezTo>
                  <a:pt x="13" y="111"/>
                  <a:pt x="13" y="111"/>
                  <a:pt x="13" y="111"/>
                </a:cubicBezTo>
                <a:cubicBezTo>
                  <a:pt x="0" y="123"/>
                  <a:pt x="0" y="143"/>
                  <a:pt x="13" y="156"/>
                </a:cubicBezTo>
                <a:cubicBezTo>
                  <a:pt x="19" y="162"/>
                  <a:pt x="27" y="165"/>
                  <a:pt x="35" y="165"/>
                </a:cubicBezTo>
                <a:cubicBezTo>
                  <a:pt x="43" y="165"/>
                  <a:pt x="51" y="162"/>
                  <a:pt x="57" y="156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43" y="50"/>
                  <a:pt x="138" y="23"/>
                  <a:pt x="123" y="0"/>
                </a:cubicBezTo>
              </a:path>
            </a:pathLst>
          </a:custGeom>
          <a:solidFill>
            <a:srgbClr val="9F33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02" name="Freeform 21"/>
          <p:cNvSpPr/>
          <p:nvPr/>
        </p:nvSpPr>
        <p:spPr bwMode="auto">
          <a:xfrm>
            <a:off x="4714875" y="455614"/>
            <a:ext cx="2794000" cy="2735263"/>
          </a:xfrm>
          <a:custGeom>
            <a:avLst/>
            <a:gdLst>
              <a:gd name="T0" fmla="*/ 565 w 682"/>
              <a:gd name="T1" fmla="*/ 0 h 667"/>
              <a:gd name="T2" fmla="*/ 489 w 682"/>
              <a:gd name="T3" fmla="*/ 31 h 667"/>
              <a:gd name="T4" fmla="*/ 368 w 682"/>
              <a:gd name="T5" fmla="*/ 153 h 667"/>
              <a:gd name="T6" fmla="*/ 371 w 682"/>
              <a:gd name="T7" fmla="*/ 156 h 667"/>
              <a:gd name="T8" fmla="*/ 371 w 682"/>
              <a:gd name="T9" fmla="*/ 156 h 667"/>
              <a:gd name="T10" fmla="*/ 371 w 682"/>
              <a:gd name="T11" fmla="*/ 277 h 667"/>
              <a:gd name="T12" fmla="*/ 118 w 682"/>
              <a:gd name="T13" fmla="*/ 531 h 667"/>
              <a:gd name="T14" fmla="*/ 57 w 682"/>
              <a:gd name="T15" fmla="*/ 556 h 667"/>
              <a:gd name="T16" fmla="*/ 6 w 682"/>
              <a:gd name="T17" fmla="*/ 539 h 667"/>
              <a:gd name="T18" fmla="*/ 36 w 682"/>
              <a:gd name="T19" fmla="*/ 636 h 667"/>
              <a:gd name="T20" fmla="*/ 36 w 682"/>
              <a:gd name="T21" fmla="*/ 636 h 667"/>
              <a:gd name="T22" fmla="*/ 111 w 682"/>
              <a:gd name="T23" fmla="*/ 667 h 667"/>
              <a:gd name="T24" fmla="*/ 187 w 682"/>
              <a:gd name="T25" fmla="*/ 636 h 667"/>
              <a:gd name="T26" fmla="*/ 640 w 682"/>
              <a:gd name="T27" fmla="*/ 182 h 667"/>
              <a:gd name="T28" fmla="*/ 640 w 682"/>
              <a:gd name="T29" fmla="*/ 31 h 667"/>
              <a:gd name="T30" fmla="*/ 640 w 682"/>
              <a:gd name="T31" fmla="*/ 31 h 667"/>
              <a:gd name="T32" fmla="*/ 565 w 682"/>
              <a:gd name="T33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2" h="667">
                <a:moveTo>
                  <a:pt x="565" y="0"/>
                </a:moveTo>
                <a:cubicBezTo>
                  <a:pt x="537" y="0"/>
                  <a:pt x="510" y="11"/>
                  <a:pt x="489" y="31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9" y="154"/>
                  <a:pt x="370" y="155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405" y="189"/>
                  <a:pt x="405" y="244"/>
                  <a:pt x="371" y="277"/>
                </a:cubicBezTo>
                <a:cubicBezTo>
                  <a:pt x="118" y="531"/>
                  <a:pt x="118" y="531"/>
                  <a:pt x="118" y="531"/>
                </a:cubicBezTo>
                <a:cubicBezTo>
                  <a:pt x="101" y="547"/>
                  <a:pt x="79" y="556"/>
                  <a:pt x="57" y="556"/>
                </a:cubicBezTo>
                <a:cubicBezTo>
                  <a:pt x="39" y="556"/>
                  <a:pt x="21" y="550"/>
                  <a:pt x="6" y="539"/>
                </a:cubicBezTo>
                <a:cubicBezTo>
                  <a:pt x="0" y="573"/>
                  <a:pt x="9" y="610"/>
                  <a:pt x="36" y="636"/>
                </a:cubicBezTo>
                <a:cubicBezTo>
                  <a:pt x="36" y="636"/>
                  <a:pt x="36" y="636"/>
                  <a:pt x="36" y="636"/>
                </a:cubicBezTo>
                <a:cubicBezTo>
                  <a:pt x="56" y="657"/>
                  <a:pt x="84" y="667"/>
                  <a:pt x="111" y="667"/>
                </a:cubicBezTo>
                <a:cubicBezTo>
                  <a:pt x="139" y="667"/>
                  <a:pt x="166" y="657"/>
                  <a:pt x="187" y="636"/>
                </a:cubicBezTo>
                <a:cubicBezTo>
                  <a:pt x="640" y="182"/>
                  <a:pt x="640" y="182"/>
                  <a:pt x="640" y="182"/>
                </a:cubicBezTo>
                <a:cubicBezTo>
                  <a:pt x="682" y="141"/>
                  <a:pt x="682" y="73"/>
                  <a:pt x="640" y="31"/>
                </a:cubicBezTo>
                <a:cubicBezTo>
                  <a:pt x="640" y="31"/>
                  <a:pt x="640" y="31"/>
                  <a:pt x="640" y="31"/>
                </a:cubicBezTo>
                <a:cubicBezTo>
                  <a:pt x="619" y="11"/>
                  <a:pt x="592" y="0"/>
                  <a:pt x="565" y="0"/>
                </a:cubicBezTo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03" name="Freeform 22"/>
          <p:cNvSpPr/>
          <p:nvPr/>
        </p:nvSpPr>
        <p:spPr bwMode="auto">
          <a:xfrm>
            <a:off x="4740275" y="1084264"/>
            <a:ext cx="1635125" cy="1651000"/>
          </a:xfrm>
          <a:custGeom>
            <a:avLst/>
            <a:gdLst>
              <a:gd name="T0" fmla="*/ 362 w 399"/>
              <a:gd name="T1" fmla="*/ 0 h 403"/>
              <a:gd name="T2" fmla="*/ 30 w 399"/>
              <a:gd name="T3" fmla="*/ 332 h 403"/>
              <a:gd name="T4" fmla="*/ 0 w 399"/>
              <a:gd name="T5" fmla="*/ 386 h 403"/>
              <a:gd name="T6" fmla="*/ 51 w 399"/>
              <a:gd name="T7" fmla="*/ 403 h 403"/>
              <a:gd name="T8" fmla="*/ 112 w 399"/>
              <a:gd name="T9" fmla="*/ 378 h 403"/>
              <a:gd name="T10" fmla="*/ 365 w 399"/>
              <a:gd name="T11" fmla="*/ 124 h 403"/>
              <a:gd name="T12" fmla="*/ 365 w 399"/>
              <a:gd name="T13" fmla="*/ 3 h 403"/>
              <a:gd name="T14" fmla="*/ 365 w 399"/>
              <a:gd name="T15" fmla="*/ 3 h 403"/>
              <a:gd name="T16" fmla="*/ 362 w 399"/>
              <a:gd name="T17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403">
                <a:moveTo>
                  <a:pt x="362" y="0"/>
                </a:moveTo>
                <a:cubicBezTo>
                  <a:pt x="30" y="332"/>
                  <a:pt x="30" y="332"/>
                  <a:pt x="30" y="332"/>
                </a:cubicBezTo>
                <a:cubicBezTo>
                  <a:pt x="14" y="347"/>
                  <a:pt x="4" y="366"/>
                  <a:pt x="0" y="386"/>
                </a:cubicBezTo>
                <a:cubicBezTo>
                  <a:pt x="15" y="397"/>
                  <a:pt x="33" y="403"/>
                  <a:pt x="51" y="403"/>
                </a:cubicBezTo>
                <a:cubicBezTo>
                  <a:pt x="73" y="403"/>
                  <a:pt x="95" y="394"/>
                  <a:pt x="112" y="378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99" y="91"/>
                  <a:pt x="399" y="36"/>
                  <a:pt x="365" y="3"/>
                </a:cubicBezTo>
                <a:cubicBezTo>
                  <a:pt x="365" y="3"/>
                  <a:pt x="365" y="3"/>
                  <a:pt x="365" y="3"/>
                </a:cubicBezTo>
                <a:cubicBezTo>
                  <a:pt x="364" y="2"/>
                  <a:pt x="363" y="1"/>
                  <a:pt x="362" y="0"/>
                </a:cubicBezTo>
              </a:path>
            </a:pathLst>
          </a:custGeom>
          <a:solidFill>
            <a:srgbClr val="649F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04" name="Freeform 23"/>
          <p:cNvSpPr/>
          <p:nvPr/>
        </p:nvSpPr>
        <p:spPr bwMode="auto">
          <a:xfrm>
            <a:off x="3330575" y="3609976"/>
            <a:ext cx="2262188" cy="2238375"/>
          </a:xfrm>
          <a:custGeom>
            <a:avLst/>
            <a:gdLst>
              <a:gd name="T0" fmla="*/ 502 w 552"/>
              <a:gd name="T1" fmla="*/ 0 h 546"/>
              <a:gd name="T2" fmla="*/ 468 w 552"/>
              <a:gd name="T3" fmla="*/ 14 h 546"/>
              <a:gd name="T4" fmla="*/ 18 w 552"/>
              <a:gd name="T5" fmla="*/ 464 h 546"/>
              <a:gd name="T6" fmla="*/ 18 w 552"/>
              <a:gd name="T7" fmla="*/ 532 h 546"/>
              <a:gd name="T8" fmla="*/ 52 w 552"/>
              <a:gd name="T9" fmla="*/ 546 h 546"/>
              <a:gd name="T10" fmla="*/ 86 w 552"/>
              <a:gd name="T11" fmla="*/ 532 h 546"/>
              <a:gd name="T12" fmla="*/ 536 w 552"/>
              <a:gd name="T13" fmla="*/ 82 h 546"/>
              <a:gd name="T14" fmla="*/ 549 w 552"/>
              <a:gd name="T15" fmla="*/ 38 h 546"/>
              <a:gd name="T16" fmla="*/ 466 w 552"/>
              <a:gd name="T17" fmla="*/ 120 h 546"/>
              <a:gd name="T18" fmla="*/ 449 w 552"/>
              <a:gd name="T19" fmla="*/ 127 h 546"/>
              <a:gd name="T20" fmla="*/ 432 w 552"/>
              <a:gd name="T21" fmla="*/ 120 h 546"/>
              <a:gd name="T22" fmla="*/ 432 w 552"/>
              <a:gd name="T23" fmla="*/ 86 h 546"/>
              <a:gd name="T24" fmla="*/ 516 w 552"/>
              <a:gd name="T25" fmla="*/ 3 h 546"/>
              <a:gd name="T26" fmla="*/ 502 w 552"/>
              <a:gd name="T2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2" h="546">
                <a:moveTo>
                  <a:pt x="502" y="0"/>
                </a:moveTo>
                <a:cubicBezTo>
                  <a:pt x="489" y="0"/>
                  <a:pt x="477" y="5"/>
                  <a:pt x="468" y="14"/>
                </a:cubicBezTo>
                <a:cubicBezTo>
                  <a:pt x="18" y="464"/>
                  <a:pt x="18" y="464"/>
                  <a:pt x="18" y="464"/>
                </a:cubicBezTo>
                <a:cubicBezTo>
                  <a:pt x="0" y="482"/>
                  <a:pt x="0" y="513"/>
                  <a:pt x="18" y="532"/>
                </a:cubicBezTo>
                <a:cubicBezTo>
                  <a:pt x="28" y="541"/>
                  <a:pt x="40" y="546"/>
                  <a:pt x="52" y="546"/>
                </a:cubicBezTo>
                <a:cubicBezTo>
                  <a:pt x="65" y="546"/>
                  <a:pt x="77" y="541"/>
                  <a:pt x="86" y="532"/>
                </a:cubicBezTo>
                <a:cubicBezTo>
                  <a:pt x="536" y="82"/>
                  <a:pt x="536" y="82"/>
                  <a:pt x="536" y="82"/>
                </a:cubicBezTo>
                <a:cubicBezTo>
                  <a:pt x="548" y="70"/>
                  <a:pt x="552" y="54"/>
                  <a:pt x="549" y="38"/>
                </a:cubicBezTo>
                <a:cubicBezTo>
                  <a:pt x="466" y="120"/>
                  <a:pt x="466" y="120"/>
                  <a:pt x="466" y="120"/>
                </a:cubicBezTo>
                <a:cubicBezTo>
                  <a:pt x="462" y="125"/>
                  <a:pt x="455" y="127"/>
                  <a:pt x="449" y="127"/>
                </a:cubicBezTo>
                <a:cubicBezTo>
                  <a:pt x="443" y="127"/>
                  <a:pt x="437" y="125"/>
                  <a:pt x="432" y="120"/>
                </a:cubicBezTo>
                <a:cubicBezTo>
                  <a:pt x="423" y="111"/>
                  <a:pt x="423" y="96"/>
                  <a:pt x="432" y="86"/>
                </a:cubicBezTo>
                <a:cubicBezTo>
                  <a:pt x="516" y="3"/>
                  <a:pt x="516" y="3"/>
                  <a:pt x="516" y="3"/>
                </a:cubicBezTo>
                <a:cubicBezTo>
                  <a:pt x="511" y="1"/>
                  <a:pt x="507" y="0"/>
                  <a:pt x="502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05" name="Freeform 24"/>
          <p:cNvSpPr/>
          <p:nvPr/>
        </p:nvSpPr>
        <p:spPr bwMode="auto">
          <a:xfrm>
            <a:off x="5445125" y="1128714"/>
            <a:ext cx="2638425" cy="2636838"/>
          </a:xfrm>
          <a:custGeom>
            <a:avLst/>
            <a:gdLst>
              <a:gd name="T0" fmla="*/ 618 w 644"/>
              <a:gd name="T1" fmla="*/ 0 h 643"/>
              <a:gd name="T2" fmla="*/ 601 w 644"/>
              <a:gd name="T3" fmla="*/ 7 h 643"/>
              <a:gd name="T4" fmla="*/ 0 w 644"/>
              <a:gd name="T5" fmla="*/ 608 h 643"/>
              <a:gd name="T6" fmla="*/ 20 w 644"/>
              <a:gd name="T7" fmla="*/ 619 h 643"/>
              <a:gd name="T8" fmla="*/ 33 w 644"/>
              <a:gd name="T9" fmla="*/ 643 h 643"/>
              <a:gd name="T10" fmla="*/ 635 w 644"/>
              <a:gd name="T11" fmla="*/ 41 h 643"/>
              <a:gd name="T12" fmla="*/ 635 w 644"/>
              <a:gd name="T13" fmla="*/ 7 h 643"/>
              <a:gd name="T14" fmla="*/ 618 w 644"/>
              <a:gd name="T1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4" h="643">
                <a:moveTo>
                  <a:pt x="618" y="0"/>
                </a:moveTo>
                <a:cubicBezTo>
                  <a:pt x="611" y="0"/>
                  <a:pt x="605" y="2"/>
                  <a:pt x="601" y="7"/>
                </a:cubicBezTo>
                <a:cubicBezTo>
                  <a:pt x="0" y="608"/>
                  <a:pt x="0" y="608"/>
                  <a:pt x="0" y="608"/>
                </a:cubicBezTo>
                <a:cubicBezTo>
                  <a:pt x="7" y="610"/>
                  <a:pt x="14" y="614"/>
                  <a:pt x="20" y="619"/>
                </a:cubicBezTo>
                <a:cubicBezTo>
                  <a:pt x="26" y="626"/>
                  <a:pt x="31" y="634"/>
                  <a:pt x="33" y="643"/>
                </a:cubicBezTo>
                <a:cubicBezTo>
                  <a:pt x="635" y="41"/>
                  <a:pt x="635" y="41"/>
                  <a:pt x="635" y="41"/>
                </a:cubicBezTo>
                <a:cubicBezTo>
                  <a:pt x="644" y="32"/>
                  <a:pt x="644" y="16"/>
                  <a:pt x="635" y="7"/>
                </a:cubicBezTo>
                <a:cubicBezTo>
                  <a:pt x="630" y="2"/>
                  <a:pt x="624" y="0"/>
                  <a:pt x="618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06" name="Freeform 25"/>
          <p:cNvSpPr/>
          <p:nvPr/>
        </p:nvSpPr>
        <p:spPr bwMode="auto">
          <a:xfrm>
            <a:off x="5064125" y="3621089"/>
            <a:ext cx="515938" cy="509588"/>
          </a:xfrm>
          <a:custGeom>
            <a:avLst/>
            <a:gdLst>
              <a:gd name="T0" fmla="*/ 93 w 126"/>
              <a:gd name="T1" fmla="*/ 0 h 124"/>
              <a:gd name="T2" fmla="*/ 9 w 126"/>
              <a:gd name="T3" fmla="*/ 83 h 124"/>
              <a:gd name="T4" fmla="*/ 9 w 126"/>
              <a:gd name="T5" fmla="*/ 117 h 124"/>
              <a:gd name="T6" fmla="*/ 26 w 126"/>
              <a:gd name="T7" fmla="*/ 124 h 124"/>
              <a:gd name="T8" fmla="*/ 43 w 126"/>
              <a:gd name="T9" fmla="*/ 117 h 124"/>
              <a:gd name="T10" fmla="*/ 126 w 126"/>
              <a:gd name="T11" fmla="*/ 35 h 124"/>
              <a:gd name="T12" fmla="*/ 113 w 126"/>
              <a:gd name="T13" fmla="*/ 11 h 124"/>
              <a:gd name="T14" fmla="*/ 93 w 126"/>
              <a:gd name="T1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" h="124">
                <a:moveTo>
                  <a:pt x="93" y="0"/>
                </a:moveTo>
                <a:cubicBezTo>
                  <a:pt x="9" y="83"/>
                  <a:pt x="9" y="83"/>
                  <a:pt x="9" y="83"/>
                </a:cubicBezTo>
                <a:cubicBezTo>
                  <a:pt x="0" y="93"/>
                  <a:pt x="0" y="108"/>
                  <a:pt x="9" y="117"/>
                </a:cubicBezTo>
                <a:cubicBezTo>
                  <a:pt x="14" y="122"/>
                  <a:pt x="20" y="124"/>
                  <a:pt x="26" y="124"/>
                </a:cubicBezTo>
                <a:cubicBezTo>
                  <a:pt x="32" y="124"/>
                  <a:pt x="39" y="122"/>
                  <a:pt x="43" y="117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4" y="26"/>
                  <a:pt x="119" y="18"/>
                  <a:pt x="113" y="11"/>
                </a:cubicBezTo>
                <a:cubicBezTo>
                  <a:pt x="107" y="6"/>
                  <a:pt x="100" y="2"/>
                  <a:pt x="93" y="0"/>
                </a:cubicBezTo>
              </a:path>
            </a:pathLst>
          </a:custGeom>
          <a:solidFill>
            <a:srgbClr val="3E73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07" name="Freeform 26"/>
          <p:cNvSpPr/>
          <p:nvPr/>
        </p:nvSpPr>
        <p:spPr bwMode="auto">
          <a:xfrm>
            <a:off x="746125" y="3810001"/>
            <a:ext cx="3019425" cy="3001963"/>
          </a:xfrm>
          <a:custGeom>
            <a:avLst/>
            <a:gdLst>
              <a:gd name="T0" fmla="*/ 711 w 737"/>
              <a:gd name="T1" fmla="*/ 0 h 732"/>
              <a:gd name="T2" fmla="*/ 694 w 737"/>
              <a:gd name="T3" fmla="*/ 7 h 732"/>
              <a:gd name="T4" fmla="*/ 9 w 737"/>
              <a:gd name="T5" fmla="*/ 691 h 732"/>
              <a:gd name="T6" fmla="*/ 9 w 737"/>
              <a:gd name="T7" fmla="*/ 725 h 732"/>
              <a:gd name="T8" fmla="*/ 26 w 737"/>
              <a:gd name="T9" fmla="*/ 732 h 732"/>
              <a:gd name="T10" fmla="*/ 43 w 737"/>
              <a:gd name="T11" fmla="*/ 725 h 732"/>
              <a:gd name="T12" fmla="*/ 728 w 737"/>
              <a:gd name="T13" fmla="*/ 41 h 732"/>
              <a:gd name="T14" fmla="*/ 728 w 737"/>
              <a:gd name="T15" fmla="*/ 7 h 732"/>
              <a:gd name="T16" fmla="*/ 711 w 737"/>
              <a:gd name="T17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7" h="732">
                <a:moveTo>
                  <a:pt x="711" y="0"/>
                </a:moveTo>
                <a:cubicBezTo>
                  <a:pt x="704" y="0"/>
                  <a:pt x="698" y="2"/>
                  <a:pt x="694" y="7"/>
                </a:cubicBezTo>
                <a:cubicBezTo>
                  <a:pt x="9" y="691"/>
                  <a:pt x="9" y="691"/>
                  <a:pt x="9" y="691"/>
                </a:cubicBezTo>
                <a:cubicBezTo>
                  <a:pt x="0" y="700"/>
                  <a:pt x="0" y="716"/>
                  <a:pt x="9" y="725"/>
                </a:cubicBezTo>
                <a:cubicBezTo>
                  <a:pt x="14" y="730"/>
                  <a:pt x="20" y="732"/>
                  <a:pt x="26" y="732"/>
                </a:cubicBezTo>
                <a:cubicBezTo>
                  <a:pt x="32" y="732"/>
                  <a:pt x="39" y="730"/>
                  <a:pt x="43" y="725"/>
                </a:cubicBezTo>
                <a:cubicBezTo>
                  <a:pt x="728" y="41"/>
                  <a:pt x="728" y="41"/>
                  <a:pt x="728" y="41"/>
                </a:cubicBezTo>
                <a:cubicBezTo>
                  <a:pt x="737" y="31"/>
                  <a:pt x="737" y="16"/>
                  <a:pt x="728" y="7"/>
                </a:cubicBezTo>
                <a:cubicBezTo>
                  <a:pt x="723" y="2"/>
                  <a:pt x="717" y="0"/>
                  <a:pt x="711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08" name="Freeform 27"/>
          <p:cNvSpPr/>
          <p:nvPr/>
        </p:nvSpPr>
        <p:spPr bwMode="auto">
          <a:xfrm>
            <a:off x="2565400" y="1250951"/>
            <a:ext cx="879475" cy="885825"/>
          </a:xfrm>
          <a:custGeom>
            <a:avLst/>
            <a:gdLst>
              <a:gd name="T0" fmla="*/ 5 w 215"/>
              <a:gd name="T1" fmla="*/ 211 h 216"/>
              <a:gd name="T2" fmla="*/ 5 w 215"/>
              <a:gd name="T3" fmla="*/ 211 h 216"/>
              <a:gd name="T4" fmla="*/ 5 w 215"/>
              <a:gd name="T5" fmla="*/ 194 h 216"/>
              <a:gd name="T6" fmla="*/ 194 w 215"/>
              <a:gd name="T7" fmla="*/ 5 h 216"/>
              <a:gd name="T8" fmla="*/ 211 w 215"/>
              <a:gd name="T9" fmla="*/ 5 h 216"/>
              <a:gd name="T10" fmla="*/ 211 w 215"/>
              <a:gd name="T11" fmla="*/ 22 h 216"/>
              <a:gd name="T12" fmla="*/ 22 w 215"/>
              <a:gd name="T13" fmla="*/ 211 h 216"/>
              <a:gd name="T14" fmla="*/ 5 w 215"/>
              <a:gd name="T15" fmla="*/ 21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216">
                <a:moveTo>
                  <a:pt x="5" y="211"/>
                </a:moveTo>
                <a:cubicBezTo>
                  <a:pt x="5" y="211"/>
                  <a:pt x="5" y="211"/>
                  <a:pt x="5" y="211"/>
                </a:cubicBezTo>
                <a:cubicBezTo>
                  <a:pt x="0" y="206"/>
                  <a:pt x="0" y="199"/>
                  <a:pt x="5" y="194"/>
                </a:cubicBezTo>
                <a:cubicBezTo>
                  <a:pt x="194" y="5"/>
                  <a:pt x="194" y="5"/>
                  <a:pt x="194" y="5"/>
                </a:cubicBezTo>
                <a:cubicBezTo>
                  <a:pt x="198" y="0"/>
                  <a:pt x="206" y="0"/>
                  <a:pt x="211" y="5"/>
                </a:cubicBezTo>
                <a:cubicBezTo>
                  <a:pt x="215" y="10"/>
                  <a:pt x="215" y="17"/>
                  <a:pt x="211" y="22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17" y="216"/>
                  <a:pt x="9" y="216"/>
                  <a:pt x="5" y="211"/>
                </a:cubicBezTo>
                <a:close/>
              </a:path>
            </a:pathLst>
          </a:cu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09" name="Freeform 28"/>
          <p:cNvSpPr/>
          <p:nvPr/>
        </p:nvSpPr>
        <p:spPr bwMode="auto">
          <a:xfrm>
            <a:off x="7718425" y="4568826"/>
            <a:ext cx="1371600" cy="1370013"/>
          </a:xfrm>
          <a:custGeom>
            <a:avLst/>
            <a:gdLst>
              <a:gd name="T0" fmla="*/ 5 w 335"/>
              <a:gd name="T1" fmla="*/ 329 h 334"/>
              <a:gd name="T2" fmla="*/ 5 w 335"/>
              <a:gd name="T3" fmla="*/ 329 h 334"/>
              <a:gd name="T4" fmla="*/ 5 w 335"/>
              <a:gd name="T5" fmla="*/ 312 h 334"/>
              <a:gd name="T6" fmla="*/ 313 w 335"/>
              <a:gd name="T7" fmla="*/ 4 h 334"/>
              <a:gd name="T8" fmla="*/ 330 w 335"/>
              <a:gd name="T9" fmla="*/ 4 h 334"/>
              <a:gd name="T10" fmla="*/ 330 w 335"/>
              <a:gd name="T11" fmla="*/ 21 h 334"/>
              <a:gd name="T12" fmla="*/ 22 w 335"/>
              <a:gd name="T13" fmla="*/ 329 h 334"/>
              <a:gd name="T14" fmla="*/ 5 w 335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4">
                <a:moveTo>
                  <a:pt x="5" y="329"/>
                </a:moveTo>
                <a:cubicBezTo>
                  <a:pt x="5" y="329"/>
                  <a:pt x="5" y="329"/>
                  <a:pt x="5" y="329"/>
                </a:cubicBezTo>
                <a:cubicBezTo>
                  <a:pt x="0" y="325"/>
                  <a:pt x="0" y="317"/>
                  <a:pt x="5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8" y="0"/>
                  <a:pt x="325" y="0"/>
                  <a:pt x="330" y="4"/>
                </a:cubicBezTo>
                <a:cubicBezTo>
                  <a:pt x="335" y="9"/>
                  <a:pt x="335" y="17"/>
                  <a:pt x="330" y="21"/>
                </a:cubicBezTo>
                <a:cubicBezTo>
                  <a:pt x="22" y="329"/>
                  <a:pt x="22" y="329"/>
                  <a:pt x="22" y="329"/>
                </a:cubicBezTo>
                <a:cubicBezTo>
                  <a:pt x="17" y="334"/>
                  <a:pt x="10" y="334"/>
                  <a:pt x="5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10" name="Freeform 29"/>
          <p:cNvSpPr/>
          <p:nvPr/>
        </p:nvSpPr>
        <p:spPr bwMode="auto">
          <a:xfrm>
            <a:off x="9496425" y="2185989"/>
            <a:ext cx="1368425" cy="1370013"/>
          </a:xfrm>
          <a:custGeom>
            <a:avLst/>
            <a:gdLst>
              <a:gd name="T0" fmla="*/ 4 w 334"/>
              <a:gd name="T1" fmla="*/ 329 h 334"/>
              <a:gd name="T2" fmla="*/ 4 w 334"/>
              <a:gd name="T3" fmla="*/ 329 h 334"/>
              <a:gd name="T4" fmla="*/ 4 w 334"/>
              <a:gd name="T5" fmla="*/ 312 h 334"/>
              <a:gd name="T6" fmla="*/ 313 w 334"/>
              <a:gd name="T7" fmla="*/ 4 h 334"/>
              <a:gd name="T8" fmla="*/ 330 w 334"/>
              <a:gd name="T9" fmla="*/ 4 h 334"/>
              <a:gd name="T10" fmla="*/ 330 w 334"/>
              <a:gd name="T11" fmla="*/ 21 h 334"/>
              <a:gd name="T12" fmla="*/ 21 w 334"/>
              <a:gd name="T13" fmla="*/ 329 h 334"/>
              <a:gd name="T14" fmla="*/ 4 w 334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29"/>
                </a:moveTo>
                <a:cubicBezTo>
                  <a:pt x="4" y="329"/>
                  <a:pt x="4" y="329"/>
                  <a:pt x="4" y="329"/>
                </a:cubicBezTo>
                <a:cubicBezTo>
                  <a:pt x="0" y="325"/>
                  <a:pt x="0" y="317"/>
                  <a:pt x="4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7" y="0"/>
                  <a:pt x="325" y="0"/>
                  <a:pt x="330" y="4"/>
                </a:cubicBezTo>
                <a:cubicBezTo>
                  <a:pt x="334" y="9"/>
                  <a:pt x="334" y="17"/>
                  <a:pt x="330" y="21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17" y="334"/>
                  <a:pt x="9" y="334"/>
                  <a:pt x="4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11" name="Freeform 30"/>
          <p:cNvSpPr/>
          <p:nvPr/>
        </p:nvSpPr>
        <p:spPr bwMode="auto">
          <a:xfrm>
            <a:off x="-7938" y="3646489"/>
            <a:ext cx="1368425" cy="1370013"/>
          </a:xfrm>
          <a:custGeom>
            <a:avLst/>
            <a:gdLst>
              <a:gd name="T0" fmla="*/ 4 w 334"/>
              <a:gd name="T1" fmla="*/ 330 h 334"/>
              <a:gd name="T2" fmla="*/ 4 w 334"/>
              <a:gd name="T3" fmla="*/ 330 h 334"/>
              <a:gd name="T4" fmla="*/ 4 w 334"/>
              <a:gd name="T5" fmla="*/ 313 h 334"/>
              <a:gd name="T6" fmla="*/ 312 w 334"/>
              <a:gd name="T7" fmla="*/ 4 h 334"/>
              <a:gd name="T8" fmla="*/ 329 w 334"/>
              <a:gd name="T9" fmla="*/ 4 h 334"/>
              <a:gd name="T10" fmla="*/ 329 w 334"/>
              <a:gd name="T11" fmla="*/ 21 h 334"/>
              <a:gd name="T12" fmla="*/ 21 w 334"/>
              <a:gd name="T13" fmla="*/ 330 h 334"/>
              <a:gd name="T14" fmla="*/ 4 w 334"/>
              <a:gd name="T15" fmla="*/ 33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30"/>
                </a:moveTo>
                <a:cubicBezTo>
                  <a:pt x="4" y="330"/>
                  <a:pt x="4" y="330"/>
                  <a:pt x="4" y="330"/>
                </a:cubicBezTo>
                <a:cubicBezTo>
                  <a:pt x="0" y="325"/>
                  <a:pt x="0" y="317"/>
                  <a:pt x="4" y="313"/>
                </a:cubicBezTo>
                <a:cubicBezTo>
                  <a:pt x="312" y="4"/>
                  <a:pt x="312" y="4"/>
                  <a:pt x="312" y="4"/>
                </a:cubicBezTo>
                <a:cubicBezTo>
                  <a:pt x="317" y="0"/>
                  <a:pt x="325" y="0"/>
                  <a:pt x="329" y="4"/>
                </a:cubicBezTo>
                <a:cubicBezTo>
                  <a:pt x="334" y="9"/>
                  <a:pt x="334" y="17"/>
                  <a:pt x="329" y="21"/>
                </a:cubicBezTo>
                <a:cubicBezTo>
                  <a:pt x="21" y="330"/>
                  <a:pt x="21" y="330"/>
                  <a:pt x="21" y="330"/>
                </a:cubicBezTo>
                <a:cubicBezTo>
                  <a:pt x="17" y="334"/>
                  <a:pt x="9" y="334"/>
                  <a:pt x="4" y="330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12" name="Freeform 31"/>
          <p:cNvSpPr/>
          <p:nvPr/>
        </p:nvSpPr>
        <p:spPr bwMode="auto">
          <a:xfrm>
            <a:off x="7645400" y="2460626"/>
            <a:ext cx="1371600" cy="1374775"/>
          </a:xfrm>
          <a:custGeom>
            <a:avLst/>
            <a:gdLst>
              <a:gd name="T0" fmla="*/ 5 w 335"/>
              <a:gd name="T1" fmla="*/ 330 h 335"/>
              <a:gd name="T2" fmla="*/ 5 w 335"/>
              <a:gd name="T3" fmla="*/ 330 h 335"/>
              <a:gd name="T4" fmla="*/ 5 w 335"/>
              <a:gd name="T5" fmla="*/ 313 h 335"/>
              <a:gd name="T6" fmla="*/ 313 w 335"/>
              <a:gd name="T7" fmla="*/ 5 h 335"/>
              <a:gd name="T8" fmla="*/ 330 w 335"/>
              <a:gd name="T9" fmla="*/ 5 h 335"/>
              <a:gd name="T10" fmla="*/ 330 w 335"/>
              <a:gd name="T11" fmla="*/ 22 h 335"/>
              <a:gd name="T12" fmla="*/ 22 w 335"/>
              <a:gd name="T13" fmla="*/ 330 h 335"/>
              <a:gd name="T14" fmla="*/ 5 w 335"/>
              <a:gd name="T15" fmla="*/ 33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5">
                <a:moveTo>
                  <a:pt x="5" y="330"/>
                </a:moveTo>
                <a:cubicBezTo>
                  <a:pt x="5" y="330"/>
                  <a:pt x="5" y="330"/>
                  <a:pt x="5" y="330"/>
                </a:cubicBezTo>
                <a:cubicBezTo>
                  <a:pt x="0" y="326"/>
                  <a:pt x="0" y="318"/>
                  <a:pt x="5" y="313"/>
                </a:cubicBezTo>
                <a:cubicBezTo>
                  <a:pt x="313" y="5"/>
                  <a:pt x="313" y="5"/>
                  <a:pt x="313" y="5"/>
                </a:cubicBezTo>
                <a:cubicBezTo>
                  <a:pt x="318" y="0"/>
                  <a:pt x="325" y="0"/>
                  <a:pt x="330" y="5"/>
                </a:cubicBezTo>
                <a:cubicBezTo>
                  <a:pt x="335" y="10"/>
                  <a:pt x="335" y="17"/>
                  <a:pt x="330" y="22"/>
                </a:cubicBezTo>
                <a:cubicBezTo>
                  <a:pt x="22" y="330"/>
                  <a:pt x="22" y="330"/>
                  <a:pt x="22" y="330"/>
                </a:cubicBezTo>
                <a:cubicBezTo>
                  <a:pt x="17" y="335"/>
                  <a:pt x="10" y="335"/>
                  <a:pt x="5" y="330"/>
                </a:cubicBezTo>
                <a:close/>
              </a:path>
            </a:pathLst>
          </a:custGeom>
          <a:solidFill>
            <a:srgbClr val="F6CE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13" name="Oval 32"/>
          <p:cNvSpPr>
            <a:spLocks noChangeArrowheads="1"/>
          </p:cNvSpPr>
          <p:nvPr/>
        </p:nvSpPr>
        <p:spPr bwMode="auto">
          <a:xfrm>
            <a:off x="4084637" y="776289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14" name="Oval 33"/>
          <p:cNvSpPr>
            <a:spLocks noChangeArrowheads="1"/>
          </p:cNvSpPr>
          <p:nvPr/>
        </p:nvSpPr>
        <p:spPr bwMode="auto">
          <a:xfrm>
            <a:off x="-4763" y="3695701"/>
            <a:ext cx="196850" cy="196850"/>
          </a:xfrm>
          <a:prstGeom prst="ellipse">
            <a:avLst/>
          </a:pr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15" name="Oval 34"/>
          <p:cNvSpPr>
            <a:spLocks noChangeArrowheads="1"/>
          </p:cNvSpPr>
          <p:nvPr/>
        </p:nvSpPr>
        <p:spPr bwMode="auto">
          <a:xfrm>
            <a:off x="9983787" y="1968501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16" name="Oval 35"/>
          <p:cNvSpPr>
            <a:spLocks noChangeArrowheads="1"/>
          </p:cNvSpPr>
          <p:nvPr/>
        </p:nvSpPr>
        <p:spPr bwMode="auto">
          <a:xfrm>
            <a:off x="8143875" y="6081714"/>
            <a:ext cx="201613" cy="196850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17" name="Oval 36"/>
          <p:cNvSpPr>
            <a:spLocks noChangeArrowheads="1"/>
          </p:cNvSpPr>
          <p:nvPr/>
        </p:nvSpPr>
        <p:spPr bwMode="auto">
          <a:xfrm>
            <a:off x="2252662" y="1862139"/>
            <a:ext cx="98425" cy="98425"/>
          </a:xfrm>
          <a:prstGeom prst="ellipse">
            <a:avLst/>
          </a:pr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18" name="Oval 37"/>
          <p:cNvSpPr>
            <a:spLocks noChangeArrowheads="1"/>
          </p:cNvSpPr>
          <p:nvPr/>
        </p:nvSpPr>
        <p:spPr bwMode="auto">
          <a:xfrm>
            <a:off x="2809875" y="1017589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19" name="Oval 38"/>
          <p:cNvSpPr>
            <a:spLocks noChangeArrowheads="1"/>
          </p:cNvSpPr>
          <p:nvPr/>
        </p:nvSpPr>
        <p:spPr bwMode="auto">
          <a:xfrm>
            <a:off x="230187" y="1431926"/>
            <a:ext cx="314325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20" name="Oval 39"/>
          <p:cNvSpPr>
            <a:spLocks noChangeArrowheads="1"/>
          </p:cNvSpPr>
          <p:nvPr/>
        </p:nvSpPr>
        <p:spPr bwMode="auto">
          <a:xfrm>
            <a:off x="9823450" y="1017589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21" name="Oval 40"/>
          <p:cNvSpPr>
            <a:spLocks noChangeArrowheads="1"/>
          </p:cNvSpPr>
          <p:nvPr/>
        </p:nvSpPr>
        <p:spPr bwMode="auto">
          <a:xfrm>
            <a:off x="2125662" y="800101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22" name="Oval 41"/>
          <p:cNvSpPr>
            <a:spLocks noChangeArrowheads="1"/>
          </p:cNvSpPr>
          <p:nvPr/>
        </p:nvSpPr>
        <p:spPr bwMode="auto">
          <a:xfrm>
            <a:off x="1622425" y="3076576"/>
            <a:ext cx="147638" cy="147638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23" name="Oval 42"/>
          <p:cNvSpPr>
            <a:spLocks noChangeArrowheads="1"/>
          </p:cNvSpPr>
          <p:nvPr/>
        </p:nvSpPr>
        <p:spPr bwMode="auto">
          <a:xfrm>
            <a:off x="8975725" y="3944939"/>
            <a:ext cx="147638" cy="147638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24" name="Oval 43"/>
          <p:cNvSpPr>
            <a:spLocks noChangeArrowheads="1"/>
          </p:cNvSpPr>
          <p:nvPr/>
        </p:nvSpPr>
        <p:spPr bwMode="auto">
          <a:xfrm>
            <a:off x="2379662" y="5322889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25" name="Oval 44"/>
          <p:cNvSpPr>
            <a:spLocks noChangeArrowheads="1"/>
          </p:cNvSpPr>
          <p:nvPr/>
        </p:nvSpPr>
        <p:spPr bwMode="auto">
          <a:xfrm>
            <a:off x="746125" y="5356226"/>
            <a:ext cx="147638" cy="147638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26" name="矩形 47"/>
          <p:cNvSpPr/>
          <p:nvPr/>
        </p:nvSpPr>
        <p:spPr>
          <a:xfrm>
            <a:off x="2442369" y="1579537"/>
            <a:ext cx="7307262" cy="39529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48627" name="文本框 53"/>
          <p:cNvSpPr txBox="1"/>
          <p:nvPr/>
        </p:nvSpPr>
        <p:spPr>
          <a:xfrm>
            <a:off x="2464394" y="1900556"/>
            <a:ext cx="7213997" cy="298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Функциональная</a:t>
            </a:r>
            <a:r>
              <a:rPr lang="en-US" altLang="ru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грамотность</a:t>
            </a:r>
            <a:r>
              <a:rPr lang="en-US" altLang="ru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 </a:t>
            </a:r>
            <a:r>
              <a:rPr lang="ru" altLang="ru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эстетическое</a:t>
            </a:r>
            <a:r>
              <a:rPr lang="en-US" altLang="ru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направление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4" name="Freeform 5"/>
          <p:cNvSpPr/>
          <p:nvPr/>
        </p:nvSpPr>
        <p:spPr bwMode="auto">
          <a:xfrm>
            <a:off x="2855912" y="5322636"/>
            <a:ext cx="1428750" cy="1422400"/>
          </a:xfrm>
          <a:custGeom>
            <a:avLst/>
            <a:gdLst>
              <a:gd name="T0" fmla="*/ 336 w 349"/>
              <a:gd name="T1" fmla="*/ 0 h 347"/>
              <a:gd name="T2" fmla="*/ 328 w 349"/>
              <a:gd name="T3" fmla="*/ 3 h 347"/>
              <a:gd name="T4" fmla="*/ 4 w 349"/>
              <a:gd name="T5" fmla="*/ 327 h 347"/>
              <a:gd name="T6" fmla="*/ 4 w 349"/>
              <a:gd name="T7" fmla="*/ 344 h 347"/>
              <a:gd name="T8" fmla="*/ 13 w 349"/>
              <a:gd name="T9" fmla="*/ 347 h 347"/>
              <a:gd name="T10" fmla="*/ 21 w 349"/>
              <a:gd name="T11" fmla="*/ 344 h 347"/>
              <a:gd name="T12" fmla="*/ 345 w 349"/>
              <a:gd name="T13" fmla="*/ 20 h 347"/>
              <a:gd name="T14" fmla="*/ 345 w 349"/>
              <a:gd name="T15" fmla="*/ 3 h 347"/>
              <a:gd name="T16" fmla="*/ 336 w 349"/>
              <a:gd name="T17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7">
                <a:moveTo>
                  <a:pt x="336" y="0"/>
                </a:moveTo>
                <a:cubicBezTo>
                  <a:pt x="333" y="0"/>
                  <a:pt x="330" y="1"/>
                  <a:pt x="328" y="3"/>
                </a:cubicBezTo>
                <a:cubicBezTo>
                  <a:pt x="4" y="327"/>
                  <a:pt x="4" y="327"/>
                  <a:pt x="4" y="327"/>
                </a:cubicBezTo>
                <a:cubicBezTo>
                  <a:pt x="0" y="332"/>
                  <a:pt x="0" y="339"/>
                  <a:pt x="4" y="344"/>
                </a:cubicBezTo>
                <a:cubicBezTo>
                  <a:pt x="7" y="346"/>
                  <a:pt x="10" y="347"/>
                  <a:pt x="13" y="347"/>
                </a:cubicBezTo>
                <a:cubicBezTo>
                  <a:pt x="16" y="347"/>
                  <a:pt x="19" y="346"/>
                  <a:pt x="21" y="344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9" y="16"/>
                  <a:pt x="349" y="8"/>
                  <a:pt x="345" y="3"/>
                </a:cubicBezTo>
                <a:cubicBezTo>
                  <a:pt x="342" y="1"/>
                  <a:pt x="339" y="0"/>
                  <a:pt x="336" y="0"/>
                </a:cubicBezTo>
              </a:path>
            </a:pathLst>
          </a:cu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55" name="Freeform 6"/>
          <p:cNvSpPr/>
          <p:nvPr/>
        </p:nvSpPr>
        <p:spPr bwMode="auto">
          <a:xfrm>
            <a:off x="7889875" y="763588"/>
            <a:ext cx="1446213" cy="1443038"/>
          </a:xfrm>
          <a:custGeom>
            <a:avLst/>
            <a:gdLst>
              <a:gd name="T0" fmla="*/ 16 w 353"/>
              <a:gd name="T1" fmla="*/ 337 h 352"/>
              <a:gd name="T2" fmla="*/ 16 w 353"/>
              <a:gd name="T3" fmla="*/ 337 h 352"/>
              <a:gd name="T4" fmla="*/ 16 w 353"/>
              <a:gd name="T5" fmla="*/ 279 h 352"/>
              <a:gd name="T6" fmla="*/ 279 w 353"/>
              <a:gd name="T7" fmla="*/ 16 h 352"/>
              <a:gd name="T8" fmla="*/ 337 w 353"/>
              <a:gd name="T9" fmla="*/ 16 h 352"/>
              <a:gd name="T10" fmla="*/ 337 w 353"/>
              <a:gd name="T11" fmla="*/ 74 h 352"/>
              <a:gd name="T12" fmla="*/ 74 w 353"/>
              <a:gd name="T13" fmla="*/ 337 h 352"/>
              <a:gd name="T14" fmla="*/ 16 w 353"/>
              <a:gd name="T15" fmla="*/ 33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3" h="352">
                <a:moveTo>
                  <a:pt x="16" y="337"/>
                </a:moveTo>
                <a:cubicBezTo>
                  <a:pt x="16" y="337"/>
                  <a:pt x="16" y="337"/>
                  <a:pt x="16" y="337"/>
                </a:cubicBezTo>
                <a:cubicBezTo>
                  <a:pt x="0" y="321"/>
                  <a:pt x="0" y="295"/>
                  <a:pt x="16" y="279"/>
                </a:cubicBezTo>
                <a:cubicBezTo>
                  <a:pt x="279" y="16"/>
                  <a:pt x="279" y="16"/>
                  <a:pt x="279" y="16"/>
                </a:cubicBezTo>
                <a:cubicBezTo>
                  <a:pt x="295" y="0"/>
                  <a:pt x="321" y="0"/>
                  <a:pt x="337" y="16"/>
                </a:cubicBezTo>
                <a:cubicBezTo>
                  <a:pt x="353" y="32"/>
                  <a:pt x="353" y="58"/>
                  <a:pt x="337" y="74"/>
                </a:cubicBezTo>
                <a:cubicBezTo>
                  <a:pt x="74" y="337"/>
                  <a:pt x="74" y="337"/>
                  <a:pt x="74" y="337"/>
                </a:cubicBezTo>
                <a:cubicBezTo>
                  <a:pt x="58" y="352"/>
                  <a:pt x="32" y="352"/>
                  <a:pt x="16" y="337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56" name="Freeform 7"/>
          <p:cNvSpPr/>
          <p:nvPr/>
        </p:nvSpPr>
        <p:spPr bwMode="auto">
          <a:xfrm>
            <a:off x="4564062" y="46038"/>
            <a:ext cx="1811338" cy="1808163"/>
          </a:xfrm>
          <a:custGeom>
            <a:avLst/>
            <a:gdLst>
              <a:gd name="T0" fmla="*/ 34 w 442"/>
              <a:gd name="T1" fmla="*/ 408 h 441"/>
              <a:gd name="T2" fmla="*/ 34 w 442"/>
              <a:gd name="T3" fmla="*/ 287 h 441"/>
              <a:gd name="T4" fmla="*/ 287 w 442"/>
              <a:gd name="T5" fmla="*/ 33 h 441"/>
              <a:gd name="T6" fmla="*/ 408 w 442"/>
              <a:gd name="T7" fmla="*/ 33 h 441"/>
              <a:gd name="T8" fmla="*/ 408 w 442"/>
              <a:gd name="T9" fmla="*/ 33 h 441"/>
              <a:gd name="T10" fmla="*/ 408 w 442"/>
              <a:gd name="T11" fmla="*/ 154 h 441"/>
              <a:gd name="T12" fmla="*/ 155 w 442"/>
              <a:gd name="T13" fmla="*/ 408 h 441"/>
              <a:gd name="T14" fmla="*/ 34 w 442"/>
              <a:gd name="T15" fmla="*/ 408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2" h="441">
                <a:moveTo>
                  <a:pt x="34" y="408"/>
                </a:moveTo>
                <a:cubicBezTo>
                  <a:pt x="0" y="374"/>
                  <a:pt x="0" y="320"/>
                  <a:pt x="34" y="287"/>
                </a:cubicBezTo>
                <a:cubicBezTo>
                  <a:pt x="287" y="33"/>
                  <a:pt x="287" y="33"/>
                  <a:pt x="287" y="33"/>
                </a:cubicBezTo>
                <a:cubicBezTo>
                  <a:pt x="321" y="0"/>
                  <a:pt x="375" y="0"/>
                  <a:pt x="408" y="33"/>
                </a:cubicBezTo>
                <a:cubicBezTo>
                  <a:pt x="408" y="33"/>
                  <a:pt x="408" y="33"/>
                  <a:pt x="408" y="33"/>
                </a:cubicBezTo>
                <a:cubicBezTo>
                  <a:pt x="442" y="66"/>
                  <a:pt x="442" y="121"/>
                  <a:pt x="408" y="154"/>
                </a:cubicBezTo>
                <a:cubicBezTo>
                  <a:pt x="155" y="408"/>
                  <a:pt x="155" y="408"/>
                  <a:pt x="155" y="408"/>
                </a:cubicBezTo>
                <a:cubicBezTo>
                  <a:pt x="121" y="441"/>
                  <a:pt x="67" y="441"/>
                  <a:pt x="34" y="408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57" name="Freeform 8"/>
          <p:cNvSpPr/>
          <p:nvPr/>
        </p:nvSpPr>
        <p:spPr bwMode="auto">
          <a:xfrm>
            <a:off x="10418762" y="-904875"/>
            <a:ext cx="1806575" cy="1811338"/>
          </a:xfrm>
          <a:custGeom>
            <a:avLst/>
            <a:gdLst>
              <a:gd name="T0" fmla="*/ 33 w 441"/>
              <a:gd name="T1" fmla="*/ 408 h 442"/>
              <a:gd name="T2" fmla="*/ 33 w 441"/>
              <a:gd name="T3" fmla="*/ 408 h 442"/>
              <a:gd name="T4" fmla="*/ 33 w 441"/>
              <a:gd name="T5" fmla="*/ 287 h 442"/>
              <a:gd name="T6" fmla="*/ 287 w 441"/>
              <a:gd name="T7" fmla="*/ 34 h 442"/>
              <a:gd name="T8" fmla="*/ 408 w 441"/>
              <a:gd name="T9" fmla="*/ 34 h 442"/>
              <a:gd name="T10" fmla="*/ 408 w 441"/>
              <a:gd name="T11" fmla="*/ 155 h 442"/>
              <a:gd name="T12" fmla="*/ 154 w 441"/>
              <a:gd name="T13" fmla="*/ 408 h 442"/>
              <a:gd name="T14" fmla="*/ 33 w 441"/>
              <a:gd name="T15" fmla="*/ 40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1" h="442">
                <a:moveTo>
                  <a:pt x="33" y="408"/>
                </a:moveTo>
                <a:cubicBezTo>
                  <a:pt x="33" y="408"/>
                  <a:pt x="33" y="408"/>
                  <a:pt x="33" y="408"/>
                </a:cubicBezTo>
                <a:cubicBezTo>
                  <a:pt x="0" y="375"/>
                  <a:pt x="0" y="321"/>
                  <a:pt x="33" y="287"/>
                </a:cubicBezTo>
                <a:cubicBezTo>
                  <a:pt x="287" y="34"/>
                  <a:pt x="287" y="34"/>
                  <a:pt x="287" y="34"/>
                </a:cubicBezTo>
                <a:cubicBezTo>
                  <a:pt x="320" y="0"/>
                  <a:pt x="374" y="0"/>
                  <a:pt x="408" y="34"/>
                </a:cubicBezTo>
                <a:cubicBezTo>
                  <a:pt x="441" y="67"/>
                  <a:pt x="441" y="121"/>
                  <a:pt x="408" y="155"/>
                </a:cubicBezTo>
                <a:cubicBezTo>
                  <a:pt x="154" y="408"/>
                  <a:pt x="154" y="408"/>
                  <a:pt x="154" y="408"/>
                </a:cubicBezTo>
                <a:cubicBezTo>
                  <a:pt x="121" y="442"/>
                  <a:pt x="66" y="442"/>
                  <a:pt x="33" y="408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58" name="Freeform 9"/>
          <p:cNvSpPr/>
          <p:nvPr/>
        </p:nvSpPr>
        <p:spPr bwMode="auto">
          <a:xfrm>
            <a:off x="1044575" y="4030411"/>
            <a:ext cx="2311400" cy="2222500"/>
          </a:xfrm>
          <a:custGeom>
            <a:avLst/>
            <a:gdLst>
              <a:gd name="T0" fmla="*/ 444 w 564"/>
              <a:gd name="T1" fmla="*/ 0 h 542"/>
              <a:gd name="T2" fmla="*/ 367 w 564"/>
              <a:gd name="T3" fmla="*/ 32 h 542"/>
              <a:gd name="T4" fmla="*/ 42 w 564"/>
              <a:gd name="T5" fmla="*/ 356 h 542"/>
              <a:gd name="T6" fmla="*/ 42 w 564"/>
              <a:gd name="T7" fmla="*/ 510 h 542"/>
              <a:gd name="T8" fmla="*/ 120 w 564"/>
              <a:gd name="T9" fmla="*/ 542 h 542"/>
              <a:gd name="T10" fmla="*/ 197 w 564"/>
              <a:gd name="T11" fmla="*/ 510 h 542"/>
              <a:gd name="T12" fmla="*/ 521 w 564"/>
              <a:gd name="T13" fmla="*/ 186 h 542"/>
              <a:gd name="T14" fmla="*/ 521 w 564"/>
              <a:gd name="T15" fmla="*/ 32 h 542"/>
              <a:gd name="T16" fmla="*/ 444 w 564"/>
              <a:gd name="T1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4" h="542">
                <a:moveTo>
                  <a:pt x="444" y="0"/>
                </a:moveTo>
                <a:cubicBezTo>
                  <a:pt x="416" y="0"/>
                  <a:pt x="388" y="10"/>
                  <a:pt x="367" y="32"/>
                </a:cubicBezTo>
                <a:cubicBezTo>
                  <a:pt x="42" y="356"/>
                  <a:pt x="42" y="356"/>
                  <a:pt x="42" y="356"/>
                </a:cubicBezTo>
                <a:cubicBezTo>
                  <a:pt x="0" y="398"/>
                  <a:pt x="0" y="468"/>
                  <a:pt x="42" y="510"/>
                </a:cubicBezTo>
                <a:cubicBezTo>
                  <a:pt x="64" y="532"/>
                  <a:pt x="92" y="542"/>
                  <a:pt x="120" y="542"/>
                </a:cubicBezTo>
                <a:cubicBezTo>
                  <a:pt x="148" y="542"/>
                  <a:pt x="176" y="532"/>
                  <a:pt x="197" y="510"/>
                </a:cubicBezTo>
                <a:cubicBezTo>
                  <a:pt x="521" y="186"/>
                  <a:pt x="521" y="186"/>
                  <a:pt x="521" y="186"/>
                </a:cubicBezTo>
                <a:cubicBezTo>
                  <a:pt x="564" y="144"/>
                  <a:pt x="564" y="74"/>
                  <a:pt x="521" y="32"/>
                </a:cubicBezTo>
                <a:cubicBezTo>
                  <a:pt x="500" y="10"/>
                  <a:pt x="472" y="0"/>
                  <a:pt x="444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59" name="Freeform 10"/>
          <p:cNvSpPr/>
          <p:nvPr/>
        </p:nvSpPr>
        <p:spPr bwMode="auto">
          <a:xfrm>
            <a:off x="7562850" y="2981326"/>
            <a:ext cx="1498600" cy="1497013"/>
          </a:xfrm>
          <a:custGeom>
            <a:avLst/>
            <a:gdLst>
              <a:gd name="T0" fmla="*/ 13 w 366"/>
              <a:gd name="T1" fmla="*/ 353 h 365"/>
              <a:gd name="T2" fmla="*/ 13 w 366"/>
              <a:gd name="T3" fmla="*/ 308 h 365"/>
              <a:gd name="T4" fmla="*/ 309 w 366"/>
              <a:gd name="T5" fmla="*/ 12 h 365"/>
              <a:gd name="T6" fmla="*/ 353 w 366"/>
              <a:gd name="T7" fmla="*/ 12 h 365"/>
              <a:gd name="T8" fmla="*/ 353 w 366"/>
              <a:gd name="T9" fmla="*/ 57 h 365"/>
              <a:gd name="T10" fmla="*/ 57 w 366"/>
              <a:gd name="T11" fmla="*/ 353 h 365"/>
              <a:gd name="T12" fmla="*/ 13 w 366"/>
              <a:gd name="T13" fmla="*/ 353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365">
                <a:moveTo>
                  <a:pt x="13" y="353"/>
                </a:moveTo>
                <a:cubicBezTo>
                  <a:pt x="0" y="340"/>
                  <a:pt x="0" y="320"/>
                  <a:pt x="13" y="308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21" y="0"/>
                  <a:pt x="341" y="0"/>
                  <a:pt x="353" y="12"/>
                </a:cubicBezTo>
                <a:cubicBezTo>
                  <a:pt x="366" y="24"/>
                  <a:pt x="366" y="45"/>
                  <a:pt x="353" y="57"/>
                </a:cubicBezTo>
                <a:cubicBezTo>
                  <a:pt x="57" y="353"/>
                  <a:pt x="57" y="353"/>
                  <a:pt x="57" y="353"/>
                </a:cubicBezTo>
                <a:cubicBezTo>
                  <a:pt x="45" y="365"/>
                  <a:pt x="25" y="365"/>
                  <a:pt x="13" y="353"/>
                </a:cubicBezTo>
              </a:path>
            </a:pathLst>
          </a:custGeom>
          <a:solidFill>
            <a:srgbClr val="A2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60" name="Oval 11"/>
          <p:cNvSpPr>
            <a:spLocks noChangeArrowheads="1"/>
          </p:cNvSpPr>
          <p:nvPr/>
        </p:nvSpPr>
        <p:spPr bwMode="auto">
          <a:xfrm>
            <a:off x="7656512" y="1939925"/>
            <a:ext cx="139700" cy="144463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61" name="Oval 12"/>
          <p:cNvSpPr>
            <a:spLocks noChangeArrowheads="1"/>
          </p:cNvSpPr>
          <p:nvPr/>
        </p:nvSpPr>
        <p:spPr bwMode="auto">
          <a:xfrm>
            <a:off x="8291512" y="-96837"/>
            <a:ext cx="196850" cy="196850"/>
          </a:xfrm>
          <a:prstGeom prst="ellipse">
            <a:avLst/>
          </a:prstGeom>
          <a:solidFill>
            <a:srgbClr val="A1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62" name="Oval 13"/>
          <p:cNvSpPr>
            <a:spLocks noChangeArrowheads="1"/>
          </p:cNvSpPr>
          <p:nvPr/>
        </p:nvSpPr>
        <p:spPr bwMode="auto">
          <a:xfrm>
            <a:off x="8594725" y="6310061"/>
            <a:ext cx="455613" cy="450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63" name="Freeform 14"/>
          <p:cNvSpPr/>
          <p:nvPr/>
        </p:nvSpPr>
        <p:spPr bwMode="auto">
          <a:xfrm>
            <a:off x="3675062" y="-322262"/>
            <a:ext cx="1806575" cy="1741488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33 w 441"/>
              <a:gd name="T9" fmla="*/ 400 h 425"/>
              <a:gd name="T10" fmla="*/ 94 w 441"/>
              <a:gd name="T11" fmla="*/ 425 h 425"/>
              <a:gd name="T12" fmla="*/ 154 w 441"/>
              <a:gd name="T13" fmla="*/ 400 h 425"/>
              <a:gd name="T14" fmla="*/ 408 w 441"/>
              <a:gd name="T15" fmla="*/ 146 h 425"/>
              <a:gd name="T16" fmla="*/ 408 w 441"/>
              <a:gd name="T17" fmla="*/ 25 h 425"/>
              <a:gd name="T18" fmla="*/ 347 w 441"/>
              <a:gd name="T1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6" y="0"/>
                  <a:pt x="304" y="9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7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50" y="417"/>
                  <a:pt x="72" y="425"/>
                  <a:pt x="94" y="425"/>
                </a:cubicBezTo>
                <a:cubicBezTo>
                  <a:pt x="116" y="425"/>
                  <a:pt x="138" y="417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9"/>
                  <a:pt x="408" y="25"/>
                </a:cubicBezTo>
                <a:cubicBezTo>
                  <a:pt x="391" y="9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64" name="Freeform 15"/>
          <p:cNvSpPr/>
          <p:nvPr/>
        </p:nvSpPr>
        <p:spPr bwMode="auto">
          <a:xfrm>
            <a:off x="352425" y="501650"/>
            <a:ext cx="1806575" cy="1743075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94 w 441"/>
              <a:gd name="T9" fmla="*/ 425 h 425"/>
              <a:gd name="T10" fmla="*/ 154 w 441"/>
              <a:gd name="T11" fmla="*/ 400 h 425"/>
              <a:gd name="T12" fmla="*/ 408 w 441"/>
              <a:gd name="T13" fmla="*/ 146 h 425"/>
              <a:gd name="T14" fmla="*/ 408 w 441"/>
              <a:gd name="T15" fmla="*/ 25 h 425"/>
              <a:gd name="T16" fmla="*/ 347 w 441"/>
              <a:gd name="T17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400"/>
                </a:cubicBezTo>
                <a:cubicBezTo>
                  <a:pt x="50" y="416"/>
                  <a:pt x="72" y="425"/>
                  <a:pt x="94" y="425"/>
                </a:cubicBezTo>
                <a:cubicBezTo>
                  <a:pt x="115" y="425"/>
                  <a:pt x="137" y="416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8"/>
                  <a:pt x="408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65" name="Freeform 16"/>
          <p:cNvSpPr/>
          <p:nvPr/>
        </p:nvSpPr>
        <p:spPr bwMode="auto">
          <a:xfrm>
            <a:off x="9336087" y="4193924"/>
            <a:ext cx="1806575" cy="1738313"/>
          </a:xfrm>
          <a:custGeom>
            <a:avLst/>
            <a:gdLst>
              <a:gd name="T0" fmla="*/ 347 w 441"/>
              <a:gd name="T1" fmla="*/ 0 h 424"/>
              <a:gd name="T2" fmla="*/ 287 w 441"/>
              <a:gd name="T3" fmla="*/ 25 h 424"/>
              <a:gd name="T4" fmla="*/ 33 w 441"/>
              <a:gd name="T5" fmla="*/ 279 h 424"/>
              <a:gd name="T6" fmla="*/ 33 w 441"/>
              <a:gd name="T7" fmla="*/ 399 h 424"/>
              <a:gd name="T8" fmla="*/ 93 w 441"/>
              <a:gd name="T9" fmla="*/ 424 h 424"/>
              <a:gd name="T10" fmla="*/ 154 w 441"/>
              <a:gd name="T11" fmla="*/ 399 h 424"/>
              <a:gd name="T12" fmla="*/ 407 w 441"/>
              <a:gd name="T13" fmla="*/ 146 h 424"/>
              <a:gd name="T14" fmla="*/ 407 w 441"/>
              <a:gd name="T15" fmla="*/ 25 h 424"/>
              <a:gd name="T16" fmla="*/ 347 w 441"/>
              <a:gd name="T17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4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399"/>
                </a:cubicBezTo>
                <a:cubicBezTo>
                  <a:pt x="49" y="416"/>
                  <a:pt x="71" y="424"/>
                  <a:pt x="93" y="424"/>
                </a:cubicBezTo>
                <a:cubicBezTo>
                  <a:pt x="115" y="424"/>
                  <a:pt x="137" y="416"/>
                  <a:pt x="154" y="399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41" y="112"/>
                  <a:pt x="441" y="58"/>
                  <a:pt x="407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66" name="Freeform 17"/>
          <p:cNvSpPr/>
          <p:nvPr/>
        </p:nvSpPr>
        <p:spPr bwMode="auto">
          <a:xfrm>
            <a:off x="7050087" y="5478211"/>
            <a:ext cx="1262063" cy="1262063"/>
          </a:xfrm>
          <a:custGeom>
            <a:avLst/>
            <a:gdLst>
              <a:gd name="T0" fmla="*/ 23 w 308"/>
              <a:gd name="T1" fmla="*/ 284 h 308"/>
              <a:gd name="T2" fmla="*/ 23 w 308"/>
              <a:gd name="T3" fmla="*/ 284 h 308"/>
              <a:gd name="T4" fmla="*/ 23 w 308"/>
              <a:gd name="T5" fmla="*/ 200 h 308"/>
              <a:gd name="T6" fmla="*/ 200 w 308"/>
              <a:gd name="T7" fmla="*/ 23 h 308"/>
              <a:gd name="T8" fmla="*/ 284 w 308"/>
              <a:gd name="T9" fmla="*/ 23 h 308"/>
              <a:gd name="T10" fmla="*/ 284 w 308"/>
              <a:gd name="T11" fmla="*/ 107 h 308"/>
              <a:gd name="T12" fmla="*/ 107 w 308"/>
              <a:gd name="T13" fmla="*/ 284 h 308"/>
              <a:gd name="T14" fmla="*/ 23 w 308"/>
              <a:gd name="T15" fmla="*/ 28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8" h="308">
                <a:moveTo>
                  <a:pt x="23" y="284"/>
                </a:moveTo>
                <a:cubicBezTo>
                  <a:pt x="23" y="284"/>
                  <a:pt x="23" y="284"/>
                  <a:pt x="23" y="284"/>
                </a:cubicBezTo>
                <a:cubicBezTo>
                  <a:pt x="0" y="261"/>
                  <a:pt x="0" y="223"/>
                  <a:pt x="23" y="20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23" y="0"/>
                  <a:pt x="261" y="0"/>
                  <a:pt x="284" y="23"/>
                </a:cubicBezTo>
                <a:cubicBezTo>
                  <a:pt x="308" y="46"/>
                  <a:pt x="308" y="84"/>
                  <a:pt x="284" y="107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84" y="308"/>
                  <a:pt x="46" y="308"/>
                  <a:pt x="23" y="284"/>
                </a:cubicBezTo>
                <a:close/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67" name="Freeform 18"/>
          <p:cNvSpPr/>
          <p:nvPr/>
        </p:nvSpPr>
        <p:spPr bwMode="auto">
          <a:xfrm>
            <a:off x="3994150" y="4530474"/>
            <a:ext cx="2819400" cy="2735263"/>
          </a:xfrm>
          <a:custGeom>
            <a:avLst/>
            <a:gdLst>
              <a:gd name="T0" fmla="*/ 571 w 688"/>
              <a:gd name="T1" fmla="*/ 0 h 667"/>
              <a:gd name="T2" fmla="*/ 495 w 688"/>
              <a:gd name="T3" fmla="*/ 31 h 667"/>
              <a:gd name="T4" fmla="*/ 42 w 688"/>
              <a:gd name="T5" fmla="*/ 484 h 667"/>
              <a:gd name="T6" fmla="*/ 42 w 688"/>
              <a:gd name="T7" fmla="*/ 636 h 667"/>
              <a:gd name="T8" fmla="*/ 42 w 688"/>
              <a:gd name="T9" fmla="*/ 636 h 667"/>
              <a:gd name="T10" fmla="*/ 117 w 688"/>
              <a:gd name="T11" fmla="*/ 667 h 667"/>
              <a:gd name="T12" fmla="*/ 193 w 688"/>
              <a:gd name="T13" fmla="*/ 636 h 667"/>
              <a:gd name="T14" fmla="*/ 646 w 688"/>
              <a:gd name="T15" fmla="*/ 182 h 667"/>
              <a:gd name="T16" fmla="*/ 646 w 688"/>
              <a:gd name="T17" fmla="*/ 31 h 667"/>
              <a:gd name="T18" fmla="*/ 646 w 688"/>
              <a:gd name="T19" fmla="*/ 31 h 667"/>
              <a:gd name="T20" fmla="*/ 571 w 688"/>
              <a:gd name="T21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8" h="667">
                <a:moveTo>
                  <a:pt x="571" y="0"/>
                </a:moveTo>
                <a:cubicBezTo>
                  <a:pt x="543" y="0"/>
                  <a:pt x="516" y="10"/>
                  <a:pt x="495" y="31"/>
                </a:cubicBezTo>
                <a:cubicBezTo>
                  <a:pt x="42" y="484"/>
                  <a:pt x="42" y="484"/>
                  <a:pt x="42" y="484"/>
                </a:cubicBezTo>
                <a:cubicBezTo>
                  <a:pt x="0" y="526"/>
                  <a:pt x="0" y="594"/>
                  <a:pt x="42" y="636"/>
                </a:cubicBezTo>
                <a:cubicBezTo>
                  <a:pt x="42" y="636"/>
                  <a:pt x="42" y="636"/>
                  <a:pt x="42" y="636"/>
                </a:cubicBezTo>
                <a:cubicBezTo>
                  <a:pt x="63" y="656"/>
                  <a:pt x="90" y="667"/>
                  <a:pt x="117" y="667"/>
                </a:cubicBezTo>
                <a:cubicBezTo>
                  <a:pt x="145" y="667"/>
                  <a:pt x="172" y="656"/>
                  <a:pt x="193" y="636"/>
                </a:cubicBezTo>
                <a:cubicBezTo>
                  <a:pt x="646" y="182"/>
                  <a:pt x="646" y="182"/>
                  <a:pt x="646" y="182"/>
                </a:cubicBezTo>
                <a:cubicBezTo>
                  <a:pt x="688" y="141"/>
                  <a:pt x="688" y="73"/>
                  <a:pt x="646" y="31"/>
                </a:cubicBezTo>
                <a:cubicBezTo>
                  <a:pt x="646" y="31"/>
                  <a:pt x="646" y="31"/>
                  <a:pt x="646" y="31"/>
                </a:cubicBezTo>
                <a:cubicBezTo>
                  <a:pt x="626" y="10"/>
                  <a:pt x="598" y="0"/>
                  <a:pt x="571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68" name="Freeform 19"/>
          <p:cNvSpPr/>
          <p:nvPr/>
        </p:nvSpPr>
        <p:spPr bwMode="auto">
          <a:xfrm>
            <a:off x="5546725" y="4465386"/>
            <a:ext cx="2581275" cy="2549525"/>
          </a:xfrm>
          <a:custGeom>
            <a:avLst/>
            <a:gdLst>
              <a:gd name="T0" fmla="*/ 532 w 630"/>
              <a:gd name="T1" fmla="*/ 0 h 622"/>
              <a:gd name="T2" fmla="*/ 462 w 630"/>
              <a:gd name="T3" fmla="*/ 29 h 622"/>
              <a:gd name="T4" fmla="*/ 39 w 630"/>
              <a:gd name="T5" fmla="*/ 452 h 622"/>
              <a:gd name="T6" fmla="*/ 39 w 630"/>
              <a:gd name="T7" fmla="*/ 593 h 622"/>
              <a:gd name="T8" fmla="*/ 39 w 630"/>
              <a:gd name="T9" fmla="*/ 593 h 622"/>
              <a:gd name="T10" fmla="*/ 109 w 630"/>
              <a:gd name="T11" fmla="*/ 622 h 622"/>
              <a:gd name="T12" fmla="*/ 180 w 630"/>
              <a:gd name="T13" fmla="*/ 593 h 622"/>
              <a:gd name="T14" fmla="*/ 603 w 630"/>
              <a:gd name="T15" fmla="*/ 170 h 622"/>
              <a:gd name="T16" fmla="*/ 630 w 630"/>
              <a:gd name="T17" fmla="*/ 120 h 622"/>
              <a:gd name="T18" fmla="*/ 549 w 630"/>
              <a:gd name="T19" fmla="*/ 200 h 622"/>
              <a:gd name="T20" fmla="*/ 527 w 630"/>
              <a:gd name="T21" fmla="*/ 209 h 622"/>
              <a:gd name="T22" fmla="*/ 505 w 630"/>
              <a:gd name="T23" fmla="*/ 200 h 622"/>
              <a:gd name="T24" fmla="*/ 505 w 630"/>
              <a:gd name="T25" fmla="*/ 155 h 622"/>
              <a:gd name="T26" fmla="*/ 615 w 630"/>
              <a:gd name="T27" fmla="*/ 44 h 622"/>
              <a:gd name="T28" fmla="*/ 603 w 630"/>
              <a:gd name="T29" fmla="*/ 29 h 622"/>
              <a:gd name="T30" fmla="*/ 603 w 630"/>
              <a:gd name="T31" fmla="*/ 29 h 622"/>
              <a:gd name="T32" fmla="*/ 532 w 630"/>
              <a:gd name="T3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0" h="622">
                <a:moveTo>
                  <a:pt x="532" y="0"/>
                </a:moveTo>
                <a:cubicBezTo>
                  <a:pt x="507" y="0"/>
                  <a:pt x="481" y="9"/>
                  <a:pt x="462" y="29"/>
                </a:cubicBezTo>
                <a:cubicBezTo>
                  <a:pt x="39" y="452"/>
                  <a:pt x="39" y="452"/>
                  <a:pt x="39" y="452"/>
                </a:cubicBezTo>
                <a:cubicBezTo>
                  <a:pt x="0" y="490"/>
                  <a:pt x="0" y="554"/>
                  <a:pt x="39" y="593"/>
                </a:cubicBezTo>
                <a:cubicBezTo>
                  <a:pt x="39" y="593"/>
                  <a:pt x="39" y="593"/>
                  <a:pt x="39" y="593"/>
                </a:cubicBezTo>
                <a:cubicBezTo>
                  <a:pt x="58" y="612"/>
                  <a:pt x="84" y="622"/>
                  <a:pt x="109" y="622"/>
                </a:cubicBezTo>
                <a:cubicBezTo>
                  <a:pt x="135" y="622"/>
                  <a:pt x="160" y="612"/>
                  <a:pt x="180" y="593"/>
                </a:cubicBezTo>
                <a:cubicBezTo>
                  <a:pt x="603" y="170"/>
                  <a:pt x="603" y="170"/>
                  <a:pt x="603" y="170"/>
                </a:cubicBezTo>
                <a:cubicBezTo>
                  <a:pt x="617" y="156"/>
                  <a:pt x="626" y="138"/>
                  <a:pt x="630" y="120"/>
                </a:cubicBezTo>
                <a:cubicBezTo>
                  <a:pt x="549" y="200"/>
                  <a:pt x="549" y="200"/>
                  <a:pt x="549" y="200"/>
                </a:cubicBezTo>
                <a:cubicBezTo>
                  <a:pt x="543" y="206"/>
                  <a:pt x="535" y="209"/>
                  <a:pt x="527" y="209"/>
                </a:cubicBezTo>
                <a:cubicBezTo>
                  <a:pt x="519" y="209"/>
                  <a:pt x="511" y="206"/>
                  <a:pt x="505" y="200"/>
                </a:cubicBezTo>
                <a:cubicBezTo>
                  <a:pt x="492" y="187"/>
                  <a:pt x="492" y="167"/>
                  <a:pt x="505" y="155"/>
                </a:cubicBezTo>
                <a:cubicBezTo>
                  <a:pt x="615" y="44"/>
                  <a:pt x="615" y="44"/>
                  <a:pt x="615" y="44"/>
                </a:cubicBezTo>
                <a:cubicBezTo>
                  <a:pt x="612" y="39"/>
                  <a:pt x="607" y="34"/>
                  <a:pt x="603" y="29"/>
                </a:cubicBezTo>
                <a:cubicBezTo>
                  <a:pt x="603" y="29"/>
                  <a:pt x="603" y="29"/>
                  <a:pt x="603" y="29"/>
                </a:cubicBezTo>
                <a:cubicBezTo>
                  <a:pt x="583" y="9"/>
                  <a:pt x="558" y="0"/>
                  <a:pt x="532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69" name="Freeform 20"/>
          <p:cNvSpPr/>
          <p:nvPr/>
        </p:nvSpPr>
        <p:spPr bwMode="auto">
          <a:xfrm>
            <a:off x="7562850" y="4644774"/>
            <a:ext cx="585788" cy="677863"/>
          </a:xfrm>
          <a:custGeom>
            <a:avLst/>
            <a:gdLst>
              <a:gd name="T0" fmla="*/ 123 w 143"/>
              <a:gd name="T1" fmla="*/ 0 h 165"/>
              <a:gd name="T2" fmla="*/ 13 w 143"/>
              <a:gd name="T3" fmla="*/ 111 h 165"/>
              <a:gd name="T4" fmla="*/ 13 w 143"/>
              <a:gd name="T5" fmla="*/ 156 h 165"/>
              <a:gd name="T6" fmla="*/ 35 w 143"/>
              <a:gd name="T7" fmla="*/ 165 h 165"/>
              <a:gd name="T8" fmla="*/ 57 w 143"/>
              <a:gd name="T9" fmla="*/ 156 h 165"/>
              <a:gd name="T10" fmla="*/ 138 w 143"/>
              <a:gd name="T11" fmla="*/ 76 h 165"/>
              <a:gd name="T12" fmla="*/ 123 w 143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65">
                <a:moveTo>
                  <a:pt x="123" y="0"/>
                </a:moveTo>
                <a:cubicBezTo>
                  <a:pt x="13" y="111"/>
                  <a:pt x="13" y="111"/>
                  <a:pt x="13" y="111"/>
                </a:cubicBezTo>
                <a:cubicBezTo>
                  <a:pt x="0" y="123"/>
                  <a:pt x="0" y="143"/>
                  <a:pt x="13" y="156"/>
                </a:cubicBezTo>
                <a:cubicBezTo>
                  <a:pt x="19" y="162"/>
                  <a:pt x="27" y="165"/>
                  <a:pt x="35" y="165"/>
                </a:cubicBezTo>
                <a:cubicBezTo>
                  <a:pt x="43" y="165"/>
                  <a:pt x="51" y="162"/>
                  <a:pt x="57" y="156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43" y="50"/>
                  <a:pt x="138" y="23"/>
                  <a:pt x="123" y="0"/>
                </a:cubicBezTo>
              </a:path>
            </a:pathLst>
          </a:custGeom>
          <a:solidFill>
            <a:srgbClr val="9F33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70" name="Freeform 21"/>
          <p:cNvSpPr/>
          <p:nvPr/>
        </p:nvSpPr>
        <p:spPr bwMode="auto">
          <a:xfrm>
            <a:off x="4714875" y="-458787"/>
            <a:ext cx="2794000" cy="2735263"/>
          </a:xfrm>
          <a:custGeom>
            <a:avLst/>
            <a:gdLst>
              <a:gd name="T0" fmla="*/ 565 w 682"/>
              <a:gd name="T1" fmla="*/ 0 h 667"/>
              <a:gd name="T2" fmla="*/ 489 w 682"/>
              <a:gd name="T3" fmla="*/ 31 h 667"/>
              <a:gd name="T4" fmla="*/ 368 w 682"/>
              <a:gd name="T5" fmla="*/ 153 h 667"/>
              <a:gd name="T6" fmla="*/ 371 w 682"/>
              <a:gd name="T7" fmla="*/ 156 h 667"/>
              <a:gd name="T8" fmla="*/ 371 w 682"/>
              <a:gd name="T9" fmla="*/ 156 h 667"/>
              <a:gd name="T10" fmla="*/ 371 w 682"/>
              <a:gd name="T11" fmla="*/ 277 h 667"/>
              <a:gd name="T12" fmla="*/ 118 w 682"/>
              <a:gd name="T13" fmla="*/ 531 h 667"/>
              <a:gd name="T14" fmla="*/ 57 w 682"/>
              <a:gd name="T15" fmla="*/ 556 h 667"/>
              <a:gd name="T16" fmla="*/ 6 w 682"/>
              <a:gd name="T17" fmla="*/ 539 h 667"/>
              <a:gd name="T18" fmla="*/ 36 w 682"/>
              <a:gd name="T19" fmla="*/ 636 h 667"/>
              <a:gd name="T20" fmla="*/ 36 w 682"/>
              <a:gd name="T21" fmla="*/ 636 h 667"/>
              <a:gd name="T22" fmla="*/ 111 w 682"/>
              <a:gd name="T23" fmla="*/ 667 h 667"/>
              <a:gd name="T24" fmla="*/ 187 w 682"/>
              <a:gd name="T25" fmla="*/ 636 h 667"/>
              <a:gd name="T26" fmla="*/ 640 w 682"/>
              <a:gd name="T27" fmla="*/ 182 h 667"/>
              <a:gd name="T28" fmla="*/ 640 w 682"/>
              <a:gd name="T29" fmla="*/ 31 h 667"/>
              <a:gd name="T30" fmla="*/ 640 w 682"/>
              <a:gd name="T31" fmla="*/ 31 h 667"/>
              <a:gd name="T32" fmla="*/ 565 w 682"/>
              <a:gd name="T33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2" h="667">
                <a:moveTo>
                  <a:pt x="565" y="0"/>
                </a:moveTo>
                <a:cubicBezTo>
                  <a:pt x="537" y="0"/>
                  <a:pt x="510" y="11"/>
                  <a:pt x="489" y="31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9" y="154"/>
                  <a:pt x="370" y="155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405" y="189"/>
                  <a:pt x="405" y="244"/>
                  <a:pt x="371" y="277"/>
                </a:cubicBezTo>
                <a:cubicBezTo>
                  <a:pt x="118" y="531"/>
                  <a:pt x="118" y="531"/>
                  <a:pt x="118" y="531"/>
                </a:cubicBezTo>
                <a:cubicBezTo>
                  <a:pt x="101" y="547"/>
                  <a:pt x="79" y="556"/>
                  <a:pt x="57" y="556"/>
                </a:cubicBezTo>
                <a:cubicBezTo>
                  <a:pt x="39" y="556"/>
                  <a:pt x="21" y="550"/>
                  <a:pt x="6" y="539"/>
                </a:cubicBezTo>
                <a:cubicBezTo>
                  <a:pt x="0" y="573"/>
                  <a:pt x="9" y="610"/>
                  <a:pt x="36" y="636"/>
                </a:cubicBezTo>
                <a:cubicBezTo>
                  <a:pt x="36" y="636"/>
                  <a:pt x="36" y="636"/>
                  <a:pt x="36" y="636"/>
                </a:cubicBezTo>
                <a:cubicBezTo>
                  <a:pt x="56" y="657"/>
                  <a:pt x="84" y="667"/>
                  <a:pt x="111" y="667"/>
                </a:cubicBezTo>
                <a:cubicBezTo>
                  <a:pt x="139" y="667"/>
                  <a:pt x="166" y="657"/>
                  <a:pt x="187" y="636"/>
                </a:cubicBezTo>
                <a:cubicBezTo>
                  <a:pt x="640" y="182"/>
                  <a:pt x="640" y="182"/>
                  <a:pt x="640" y="182"/>
                </a:cubicBezTo>
                <a:cubicBezTo>
                  <a:pt x="682" y="141"/>
                  <a:pt x="682" y="73"/>
                  <a:pt x="640" y="31"/>
                </a:cubicBezTo>
                <a:cubicBezTo>
                  <a:pt x="640" y="31"/>
                  <a:pt x="640" y="31"/>
                  <a:pt x="640" y="31"/>
                </a:cubicBezTo>
                <a:cubicBezTo>
                  <a:pt x="619" y="11"/>
                  <a:pt x="592" y="0"/>
                  <a:pt x="565" y="0"/>
                </a:cubicBezTo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71" name="Freeform 22"/>
          <p:cNvSpPr/>
          <p:nvPr/>
        </p:nvSpPr>
        <p:spPr bwMode="auto">
          <a:xfrm>
            <a:off x="4740275" y="169863"/>
            <a:ext cx="1635125" cy="1651000"/>
          </a:xfrm>
          <a:custGeom>
            <a:avLst/>
            <a:gdLst>
              <a:gd name="T0" fmla="*/ 362 w 399"/>
              <a:gd name="T1" fmla="*/ 0 h 403"/>
              <a:gd name="T2" fmla="*/ 30 w 399"/>
              <a:gd name="T3" fmla="*/ 332 h 403"/>
              <a:gd name="T4" fmla="*/ 0 w 399"/>
              <a:gd name="T5" fmla="*/ 386 h 403"/>
              <a:gd name="T6" fmla="*/ 51 w 399"/>
              <a:gd name="T7" fmla="*/ 403 h 403"/>
              <a:gd name="T8" fmla="*/ 112 w 399"/>
              <a:gd name="T9" fmla="*/ 378 h 403"/>
              <a:gd name="T10" fmla="*/ 365 w 399"/>
              <a:gd name="T11" fmla="*/ 124 h 403"/>
              <a:gd name="T12" fmla="*/ 365 w 399"/>
              <a:gd name="T13" fmla="*/ 3 h 403"/>
              <a:gd name="T14" fmla="*/ 365 w 399"/>
              <a:gd name="T15" fmla="*/ 3 h 403"/>
              <a:gd name="T16" fmla="*/ 362 w 399"/>
              <a:gd name="T17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403">
                <a:moveTo>
                  <a:pt x="362" y="0"/>
                </a:moveTo>
                <a:cubicBezTo>
                  <a:pt x="30" y="332"/>
                  <a:pt x="30" y="332"/>
                  <a:pt x="30" y="332"/>
                </a:cubicBezTo>
                <a:cubicBezTo>
                  <a:pt x="14" y="347"/>
                  <a:pt x="4" y="366"/>
                  <a:pt x="0" y="386"/>
                </a:cubicBezTo>
                <a:cubicBezTo>
                  <a:pt x="15" y="397"/>
                  <a:pt x="33" y="403"/>
                  <a:pt x="51" y="403"/>
                </a:cubicBezTo>
                <a:cubicBezTo>
                  <a:pt x="73" y="403"/>
                  <a:pt x="95" y="394"/>
                  <a:pt x="112" y="378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99" y="91"/>
                  <a:pt x="399" y="36"/>
                  <a:pt x="365" y="3"/>
                </a:cubicBezTo>
                <a:cubicBezTo>
                  <a:pt x="365" y="3"/>
                  <a:pt x="365" y="3"/>
                  <a:pt x="365" y="3"/>
                </a:cubicBezTo>
                <a:cubicBezTo>
                  <a:pt x="364" y="2"/>
                  <a:pt x="363" y="1"/>
                  <a:pt x="362" y="0"/>
                </a:cubicBezTo>
              </a:path>
            </a:pathLst>
          </a:custGeom>
          <a:solidFill>
            <a:srgbClr val="649F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72" name="Freeform 23"/>
          <p:cNvSpPr/>
          <p:nvPr/>
        </p:nvSpPr>
        <p:spPr bwMode="auto">
          <a:xfrm>
            <a:off x="3330575" y="4465386"/>
            <a:ext cx="2262188" cy="2238375"/>
          </a:xfrm>
          <a:custGeom>
            <a:avLst/>
            <a:gdLst>
              <a:gd name="T0" fmla="*/ 502 w 552"/>
              <a:gd name="T1" fmla="*/ 0 h 546"/>
              <a:gd name="T2" fmla="*/ 468 w 552"/>
              <a:gd name="T3" fmla="*/ 14 h 546"/>
              <a:gd name="T4" fmla="*/ 18 w 552"/>
              <a:gd name="T5" fmla="*/ 464 h 546"/>
              <a:gd name="T6" fmla="*/ 18 w 552"/>
              <a:gd name="T7" fmla="*/ 532 h 546"/>
              <a:gd name="T8" fmla="*/ 52 w 552"/>
              <a:gd name="T9" fmla="*/ 546 h 546"/>
              <a:gd name="T10" fmla="*/ 86 w 552"/>
              <a:gd name="T11" fmla="*/ 532 h 546"/>
              <a:gd name="T12" fmla="*/ 536 w 552"/>
              <a:gd name="T13" fmla="*/ 82 h 546"/>
              <a:gd name="T14" fmla="*/ 549 w 552"/>
              <a:gd name="T15" fmla="*/ 38 h 546"/>
              <a:gd name="T16" fmla="*/ 466 w 552"/>
              <a:gd name="T17" fmla="*/ 120 h 546"/>
              <a:gd name="T18" fmla="*/ 449 w 552"/>
              <a:gd name="T19" fmla="*/ 127 h 546"/>
              <a:gd name="T20" fmla="*/ 432 w 552"/>
              <a:gd name="T21" fmla="*/ 120 h 546"/>
              <a:gd name="T22" fmla="*/ 432 w 552"/>
              <a:gd name="T23" fmla="*/ 86 h 546"/>
              <a:gd name="T24" fmla="*/ 516 w 552"/>
              <a:gd name="T25" fmla="*/ 3 h 546"/>
              <a:gd name="T26" fmla="*/ 502 w 552"/>
              <a:gd name="T2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2" h="546">
                <a:moveTo>
                  <a:pt x="502" y="0"/>
                </a:moveTo>
                <a:cubicBezTo>
                  <a:pt x="489" y="0"/>
                  <a:pt x="477" y="5"/>
                  <a:pt x="468" y="14"/>
                </a:cubicBezTo>
                <a:cubicBezTo>
                  <a:pt x="18" y="464"/>
                  <a:pt x="18" y="464"/>
                  <a:pt x="18" y="464"/>
                </a:cubicBezTo>
                <a:cubicBezTo>
                  <a:pt x="0" y="482"/>
                  <a:pt x="0" y="513"/>
                  <a:pt x="18" y="532"/>
                </a:cubicBezTo>
                <a:cubicBezTo>
                  <a:pt x="28" y="541"/>
                  <a:pt x="40" y="546"/>
                  <a:pt x="52" y="546"/>
                </a:cubicBezTo>
                <a:cubicBezTo>
                  <a:pt x="65" y="546"/>
                  <a:pt x="77" y="541"/>
                  <a:pt x="86" y="532"/>
                </a:cubicBezTo>
                <a:cubicBezTo>
                  <a:pt x="536" y="82"/>
                  <a:pt x="536" y="82"/>
                  <a:pt x="536" y="82"/>
                </a:cubicBezTo>
                <a:cubicBezTo>
                  <a:pt x="548" y="70"/>
                  <a:pt x="552" y="54"/>
                  <a:pt x="549" y="38"/>
                </a:cubicBezTo>
                <a:cubicBezTo>
                  <a:pt x="466" y="120"/>
                  <a:pt x="466" y="120"/>
                  <a:pt x="466" y="120"/>
                </a:cubicBezTo>
                <a:cubicBezTo>
                  <a:pt x="462" y="125"/>
                  <a:pt x="455" y="127"/>
                  <a:pt x="449" y="127"/>
                </a:cubicBezTo>
                <a:cubicBezTo>
                  <a:pt x="443" y="127"/>
                  <a:pt x="437" y="125"/>
                  <a:pt x="432" y="120"/>
                </a:cubicBezTo>
                <a:cubicBezTo>
                  <a:pt x="423" y="111"/>
                  <a:pt x="423" y="96"/>
                  <a:pt x="432" y="86"/>
                </a:cubicBezTo>
                <a:cubicBezTo>
                  <a:pt x="516" y="3"/>
                  <a:pt x="516" y="3"/>
                  <a:pt x="516" y="3"/>
                </a:cubicBezTo>
                <a:cubicBezTo>
                  <a:pt x="511" y="1"/>
                  <a:pt x="507" y="0"/>
                  <a:pt x="502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73" name="Freeform 24"/>
          <p:cNvSpPr/>
          <p:nvPr/>
        </p:nvSpPr>
        <p:spPr bwMode="auto">
          <a:xfrm>
            <a:off x="5445125" y="1128714"/>
            <a:ext cx="2638425" cy="2636838"/>
          </a:xfrm>
          <a:custGeom>
            <a:avLst/>
            <a:gdLst>
              <a:gd name="T0" fmla="*/ 618 w 644"/>
              <a:gd name="T1" fmla="*/ 0 h 643"/>
              <a:gd name="T2" fmla="*/ 601 w 644"/>
              <a:gd name="T3" fmla="*/ 7 h 643"/>
              <a:gd name="T4" fmla="*/ 0 w 644"/>
              <a:gd name="T5" fmla="*/ 608 h 643"/>
              <a:gd name="T6" fmla="*/ 20 w 644"/>
              <a:gd name="T7" fmla="*/ 619 h 643"/>
              <a:gd name="T8" fmla="*/ 33 w 644"/>
              <a:gd name="T9" fmla="*/ 643 h 643"/>
              <a:gd name="T10" fmla="*/ 635 w 644"/>
              <a:gd name="T11" fmla="*/ 41 h 643"/>
              <a:gd name="T12" fmla="*/ 635 w 644"/>
              <a:gd name="T13" fmla="*/ 7 h 643"/>
              <a:gd name="T14" fmla="*/ 618 w 644"/>
              <a:gd name="T1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4" h="643">
                <a:moveTo>
                  <a:pt x="618" y="0"/>
                </a:moveTo>
                <a:cubicBezTo>
                  <a:pt x="611" y="0"/>
                  <a:pt x="605" y="2"/>
                  <a:pt x="601" y="7"/>
                </a:cubicBezTo>
                <a:cubicBezTo>
                  <a:pt x="0" y="608"/>
                  <a:pt x="0" y="608"/>
                  <a:pt x="0" y="608"/>
                </a:cubicBezTo>
                <a:cubicBezTo>
                  <a:pt x="7" y="610"/>
                  <a:pt x="14" y="614"/>
                  <a:pt x="20" y="619"/>
                </a:cubicBezTo>
                <a:cubicBezTo>
                  <a:pt x="26" y="626"/>
                  <a:pt x="31" y="634"/>
                  <a:pt x="33" y="643"/>
                </a:cubicBezTo>
                <a:cubicBezTo>
                  <a:pt x="635" y="41"/>
                  <a:pt x="635" y="41"/>
                  <a:pt x="635" y="41"/>
                </a:cubicBezTo>
                <a:cubicBezTo>
                  <a:pt x="644" y="32"/>
                  <a:pt x="644" y="16"/>
                  <a:pt x="635" y="7"/>
                </a:cubicBezTo>
                <a:cubicBezTo>
                  <a:pt x="630" y="2"/>
                  <a:pt x="624" y="0"/>
                  <a:pt x="618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74" name="Freeform 25"/>
          <p:cNvSpPr/>
          <p:nvPr/>
        </p:nvSpPr>
        <p:spPr bwMode="auto">
          <a:xfrm>
            <a:off x="5064125" y="4476499"/>
            <a:ext cx="515938" cy="509588"/>
          </a:xfrm>
          <a:custGeom>
            <a:avLst/>
            <a:gdLst>
              <a:gd name="T0" fmla="*/ 93 w 126"/>
              <a:gd name="T1" fmla="*/ 0 h 124"/>
              <a:gd name="T2" fmla="*/ 9 w 126"/>
              <a:gd name="T3" fmla="*/ 83 h 124"/>
              <a:gd name="T4" fmla="*/ 9 w 126"/>
              <a:gd name="T5" fmla="*/ 117 h 124"/>
              <a:gd name="T6" fmla="*/ 26 w 126"/>
              <a:gd name="T7" fmla="*/ 124 h 124"/>
              <a:gd name="T8" fmla="*/ 43 w 126"/>
              <a:gd name="T9" fmla="*/ 117 h 124"/>
              <a:gd name="T10" fmla="*/ 126 w 126"/>
              <a:gd name="T11" fmla="*/ 35 h 124"/>
              <a:gd name="T12" fmla="*/ 113 w 126"/>
              <a:gd name="T13" fmla="*/ 11 h 124"/>
              <a:gd name="T14" fmla="*/ 93 w 126"/>
              <a:gd name="T1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" h="124">
                <a:moveTo>
                  <a:pt x="93" y="0"/>
                </a:moveTo>
                <a:cubicBezTo>
                  <a:pt x="9" y="83"/>
                  <a:pt x="9" y="83"/>
                  <a:pt x="9" y="83"/>
                </a:cubicBezTo>
                <a:cubicBezTo>
                  <a:pt x="0" y="93"/>
                  <a:pt x="0" y="108"/>
                  <a:pt x="9" y="117"/>
                </a:cubicBezTo>
                <a:cubicBezTo>
                  <a:pt x="14" y="122"/>
                  <a:pt x="20" y="124"/>
                  <a:pt x="26" y="124"/>
                </a:cubicBezTo>
                <a:cubicBezTo>
                  <a:pt x="32" y="124"/>
                  <a:pt x="39" y="122"/>
                  <a:pt x="43" y="117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4" y="26"/>
                  <a:pt x="119" y="18"/>
                  <a:pt x="113" y="11"/>
                </a:cubicBezTo>
                <a:cubicBezTo>
                  <a:pt x="107" y="6"/>
                  <a:pt x="100" y="2"/>
                  <a:pt x="93" y="0"/>
                </a:cubicBezTo>
              </a:path>
            </a:pathLst>
          </a:custGeom>
          <a:solidFill>
            <a:srgbClr val="3E73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75" name="Freeform 26"/>
          <p:cNvSpPr/>
          <p:nvPr/>
        </p:nvSpPr>
        <p:spPr bwMode="auto">
          <a:xfrm>
            <a:off x="746125" y="4665411"/>
            <a:ext cx="3019425" cy="3001963"/>
          </a:xfrm>
          <a:custGeom>
            <a:avLst/>
            <a:gdLst>
              <a:gd name="T0" fmla="*/ 711 w 737"/>
              <a:gd name="T1" fmla="*/ 0 h 732"/>
              <a:gd name="T2" fmla="*/ 694 w 737"/>
              <a:gd name="T3" fmla="*/ 7 h 732"/>
              <a:gd name="T4" fmla="*/ 9 w 737"/>
              <a:gd name="T5" fmla="*/ 691 h 732"/>
              <a:gd name="T6" fmla="*/ 9 w 737"/>
              <a:gd name="T7" fmla="*/ 725 h 732"/>
              <a:gd name="T8" fmla="*/ 26 w 737"/>
              <a:gd name="T9" fmla="*/ 732 h 732"/>
              <a:gd name="T10" fmla="*/ 43 w 737"/>
              <a:gd name="T11" fmla="*/ 725 h 732"/>
              <a:gd name="T12" fmla="*/ 728 w 737"/>
              <a:gd name="T13" fmla="*/ 41 h 732"/>
              <a:gd name="T14" fmla="*/ 728 w 737"/>
              <a:gd name="T15" fmla="*/ 7 h 732"/>
              <a:gd name="T16" fmla="*/ 711 w 737"/>
              <a:gd name="T17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7" h="732">
                <a:moveTo>
                  <a:pt x="711" y="0"/>
                </a:moveTo>
                <a:cubicBezTo>
                  <a:pt x="704" y="0"/>
                  <a:pt x="698" y="2"/>
                  <a:pt x="694" y="7"/>
                </a:cubicBezTo>
                <a:cubicBezTo>
                  <a:pt x="9" y="691"/>
                  <a:pt x="9" y="691"/>
                  <a:pt x="9" y="691"/>
                </a:cubicBezTo>
                <a:cubicBezTo>
                  <a:pt x="0" y="700"/>
                  <a:pt x="0" y="716"/>
                  <a:pt x="9" y="725"/>
                </a:cubicBezTo>
                <a:cubicBezTo>
                  <a:pt x="14" y="730"/>
                  <a:pt x="20" y="732"/>
                  <a:pt x="26" y="732"/>
                </a:cubicBezTo>
                <a:cubicBezTo>
                  <a:pt x="32" y="732"/>
                  <a:pt x="39" y="730"/>
                  <a:pt x="43" y="725"/>
                </a:cubicBezTo>
                <a:cubicBezTo>
                  <a:pt x="728" y="41"/>
                  <a:pt x="728" y="41"/>
                  <a:pt x="728" y="41"/>
                </a:cubicBezTo>
                <a:cubicBezTo>
                  <a:pt x="737" y="31"/>
                  <a:pt x="737" y="16"/>
                  <a:pt x="728" y="7"/>
                </a:cubicBezTo>
                <a:cubicBezTo>
                  <a:pt x="723" y="2"/>
                  <a:pt x="717" y="0"/>
                  <a:pt x="711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76" name="Freeform 27"/>
          <p:cNvSpPr/>
          <p:nvPr/>
        </p:nvSpPr>
        <p:spPr bwMode="auto">
          <a:xfrm>
            <a:off x="2565400" y="336550"/>
            <a:ext cx="879475" cy="885825"/>
          </a:xfrm>
          <a:custGeom>
            <a:avLst/>
            <a:gdLst>
              <a:gd name="T0" fmla="*/ 5 w 215"/>
              <a:gd name="T1" fmla="*/ 211 h 216"/>
              <a:gd name="T2" fmla="*/ 5 w 215"/>
              <a:gd name="T3" fmla="*/ 211 h 216"/>
              <a:gd name="T4" fmla="*/ 5 w 215"/>
              <a:gd name="T5" fmla="*/ 194 h 216"/>
              <a:gd name="T6" fmla="*/ 194 w 215"/>
              <a:gd name="T7" fmla="*/ 5 h 216"/>
              <a:gd name="T8" fmla="*/ 211 w 215"/>
              <a:gd name="T9" fmla="*/ 5 h 216"/>
              <a:gd name="T10" fmla="*/ 211 w 215"/>
              <a:gd name="T11" fmla="*/ 22 h 216"/>
              <a:gd name="T12" fmla="*/ 22 w 215"/>
              <a:gd name="T13" fmla="*/ 211 h 216"/>
              <a:gd name="T14" fmla="*/ 5 w 215"/>
              <a:gd name="T15" fmla="*/ 21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216">
                <a:moveTo>
                  <a:pt x="5" y="211"/>
                </a:moveTo>
                <a:cubicBezTo>
                  <a:pt x="5" y="211"/>
                  <a:pt x="5" y="211"/>
                  <a:pt x="5" y="211"/>
                </a:cubicBezTo>
                <a:cubicBezTo>
                  <a:pt x="0" y="206"/>
                  <a:pt x="0" y="199"/>
                  <a:pt x="5" y="194"/>
                </a:cubicBezTo>
                <a:cubicBezTo>
                  <a:pt x="194" y="5"/>
                  <a:pt x="194" y="5"/>
                  <a:pt x="194" y="5"/>
                </a:cubicBezTo>
                <a:cubicBezTo>
                  <a:pt x="198" y="0"/>
                  <a:pt x="206" y="0"/>
                  <a:pt x="211" y="5"/>
                </a:cubicBezTo>
                <a:cubicBezTo>
                  <a:pt x="215" y="10"/>
                  <a:pt x="215" y="17"/>
                  <a:pt x="211" y="22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17" y="216"/>
                  <a:pt x="9" y="216"/>
                  <a:pt x="5" y="211"/>
                </a:cubicBezTo>
                <a:close/>
              </a:path>
            </a:pathLst>
          </a:cu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77" name="Freeform 28"/>
          <p:cNvSpPr/>
          <p:nvPr/>
        </p:nvSpPr>
        <p:spPr bwMode="auto">
          <a:xfrm>
            <a:off x="7718425" y="5424236"/>
            <a:ext cx="1371600" cy="1370013"/>
          </a:xfrm>
          <a:custGeom>
            <a:avLst/>
            <a:gdLst>
              <a:gd name="T0" fmla="*/ 5 w 335"/>
              <a:gd name="T1" fmla="*/ 329 h 334"/>
              <a:gd name="T2" fmla="*/ 5 w 335"/>
              <a:gd name="T3" fmla="*/ 329 h 334"/>
              <a:gd name="T4" fmla="*/ 5 w 335"/>
              <a:gd name="T5" fmla="*/ 312 h 334"/>
              <a:gd name="T6" fmla="*/ 313 w 335"/>
              <a:gd name="T7" fmla="*/ 4 h 334"/>
              <a:gd name="T8" fmla="*/ 330 w 335"/>
              <a:gd name="T9" fmla="*/ 4 h 334"/>
              <a:gd name="T10" fmla="*/ 330 w 335"/>
              <a:gd name="T11" fmla="*/ 21 h 334"/>
              <a:gd name="T12" fmla="*/ 22 w 335"/>
              <a:gd name="T13" fmla="*/ 329 h 334"/>
              <a:gd name="T14" fmla="*/ 5 w 335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4">
                <a:moveTo>
                  <a:pt x="5" y="329"/>
                </a:moveTo>
                <a:cubicBezTo>
                  <a:pt x="5" y="329"/>
                  <a:pt x="5" y="329"/>
                  <a:pt x="5" y="329"/>
                </a:cubicBezTo>
                <a:cubicBezTo>
                  <a:pt x="0" y="325"/>
                  <a:pt x="0" y="317"/>
                  <a:pt x="5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8" y="0"/>
                  <a:pt x="325" y="0"/>
                  <a:pt x="330" y="4"/>
                </a:cubicBezTo>
                <a:cubicBezTo>
                  <a:pt x="335" y="9"/>
                  <a:pt x="335" y="17"/>
                  <a:pt x="330" y="21"/>
                </a:cubicBezTo>
                <a:cubicBezTo>
                  <a:pt x="22" y="329"/>
                  <a:pt x="22" y="329"/>
                  <a:pt x="22" y="329"/>
                </a:cubicBezTo>
                <a:cubicBezTo>
                  <a:pt x="17" y="334"/>
                  <a:pt x="10" y="334"/>
                  <a:pt x="5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78" name="Freeform 29"/>
          <p:cNvSpPr/>
          <p:nvPr/>
        </p:nvSpPr>
        <p:spPr bwMode="auto">
          <a:xfrm>
            <a:off x="9496425" y="2185989"/>
            <a:ext cx="1368425" cy="1370013"/>
          </a:xfrm>
          <a:custGeom>
            <a:avLst/>
            <a:gdLst>
              <a:gd name="T0" fmla="*/ 4 w 334"/>
              <a:gd name="T1" fmla="*/ 329 h 334"/>
              <a:gd name="T2" fmla="*/ 4 w 334"/>
              <a:gd name="T3" fmla="*/ 329 h 334"/>
              <a:gd name="T4" fmla="*/ 4 w 334"/>
              <a:gd name="T5" fmla="*/ 312 h 334"/>
              <a:gd name="T6" fmla="*/ 313 w 334"/>
              <a:gd name="T7" fmla="*/ 4 h 334"/>
              <a:gd name="T8" fmla="*/ 330 w 334"/>
              <a:gd name="T9" fmla="*/ 4 h 334"/>
              <a:gd name="T10" fmla="*/ 330 w 334"/>
              <a:gd name="T11" fmla="*/ 21 h 334"/>
              <a:gd name="T12" fmla="*/ 21 w 334"/>
              <a:gd name="T13" fmla="*/ 329 h 334"/>
              <a:gd name="T14" fmla="*/ 4 w 334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29"/>
                </a:moveTo>
                <a:cubicBezTo>
                  <a:pt x="4" y="329"/>
                  <a:pt x="4" y="329"/>
                  <a:pt x="4" y="329"/>
                </a:cubicBezTo>
                <a:cubicBezTo>
                  <a:pt x="0" y="325"/>
                  <a:pt x="0" y="317"/>
                  <a:pt x="4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7" y="0"/>
                  <a:pt x="325" y="0"/>
                  <a:pt x="330" y="4"/>
                </a:cubicBezTo>
                <a:cubicBezTo>
                  <a:pt x="334" y="9"/>
                  <a:pt x="334" y="17"/>
                  <a:pt x="330" y="21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17" y="334"/>
                  <a:pt x="9" y="334"/>
                  <a:pt x="4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79" name="Freeform 30"/>
          <p:cNvSpPr/>
          <p:nvPr/>
        </p:nvSpPr>
        <p:spPr bwMode="auto">
          <a:xfrm>
            <a:off x="-7938" y="4501899"/>
            <a:ext cx="1368425" cy="1370013"/>
          </a:xfrm>
          <a:custGeom>
            <a:avLst/>
            <a:gdLst>
              <a:gd name="T0" fmla="*/ 4 w 334"/>
              <a:gd name="T1" fmla="*/ 330 h 334"/>
              <a:gd name="T2" fmla="*/ 4 w 334"/>
              <a:gd name="T3" fmla="*/ 330 h 334"/>
              <a:gd name="T4" fmla="*/ 4 w 334"/>
              <a:gd name="T5" fmla="*/ 313 h 334"/>
              <a:gd name="T6" fmla="*/ 312 w 334"/>
              <a:gd name="T7" fmla="*/ 4 h 334"/>
              <a:gd name="T8" fmla="*/ 329 w 334"/>
              <a:gd name="T9" fmla="*/ 4 h 334"/>
              <a:gd name="T10" fmla="*/ 329 w 334"/>
              <a:gd name="T11" fmla="*/ 21 h 334"/>
              <a:gd name="T12" fmla="*/ 21 w 334"/>
              <a:gd name="T13" fmla="*/ 330 h 334"/>
              <a:gd name="T14" fmla="*/ 4 w 334"/>
              <a:gd name="T15" fmla="*/ 33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30"/>
                </a:moveTo>
                <a:cubicBezTo>
                  <a:pt x="4" y="330"/>
                  <a:pt x="4" y="330"/>
                  <a:pt x="4" y="330"/>
                </a:cubicBezTo>
                <a:cubicBezTo>
                  <a:pt x="0" y="325"/>
                  <a:pt x="0" y="317"/>
                  <a:pt x="4" y="313"/>
                </a:cubicBezTo>
                <a:cubicBezTo>
                  <a:pt x="312" y="4"/>
                  <a:pt x="312" y="4"/>
                  <a:pt x="312" y="4"/>
                </a:cubicBezTo>
                <a:cubicBezTo>
                  <a:pt x="317" y="0"/>
                  <a:pt x="325" y="0"/>
                  <a:pt x="329" y="4"/>
                </a:cubicBezTo>
                <a:cubicBezTo>
                  <a:pt x="334" y="9"/>
                  <a:pt x="334" y="17"/>
                  <a:pt x="329" y="21"/>
                </a:cubicBezTo>
                <a:cubicBezTo>
                  <a:pt x="21" y="330"/>
                  <a:pt x="21" y="330"/>
                  <a:pt x="21" y="330"/>
                </a:cubicBezTo>
                <a:cubicBezTo>
                  <a:pt x="17" y="334"/>
                  <a:pt x="9" y="334"/>
                  <a:pt x="4" y="330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80" name="Freeform 31"/>
          <p:cNvSpPr/>
          <p:nvPr/>
        </p:nvSpPr>
        <p:spPr bwMode="auto">
          <a:xfrm>
            <a:off x="7645400" y="2460626"/>
            <a:ext cx="1371600" cy="1374775"/>
          </a:xfrm>
          <a:custGeom>
            <a:avLst/>
            <a:gdLst>
              <a:gd name="T0" fmla="*/ 5 w 335"/>
              <a:gd name="T1" fmla="*/ 330 h 335"/>
              <a:gd name="T2" fmla="*/ 5 w 335"/>
              <a:gd name="T3" fmla="*/ 330 h 335"/>
              <a:gd name="T4" fmla="*/ 5 w 335"/>
              <a:gd name="T5" fmla="*/ 313 h 335"/>
              <a:gd name="T6" fmla="*/ 313 w 335"/>
              <a:gd name="T7" fmla="*/ 5 h 335"/>
              <a:gd name="T8" fmla="*/ 330 w 335"/>
              <a:gd name="T9" fmla="*/ 5 h 335"/>
              <a:gd name="T10" fmla="*/ 330 w 335"/>
              <a:gd name="T11" fmla="*/ 22 h 335"/>
              <a:gd name="T12" fmla="*/ 22 w 335"/>
              <a:gd name="T13" fmla="*/ 330 h 335"/>
              <a:gd name="T14" fmla="*/ 5 w 335"/>
              <a:gd name="T15" fmla="*/ 33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5">
                <a:moveTo>
                  <a:pt x="5" y="330"/>
                </a:moveTo>
                <a:cubicBezTo>
                  <a:pt x="5" y="330"/>
                  <a:pt x="5" y="330"/>
                  <a:pt x="5" y="330"/>
                </a:cubicBezTo>
                <a:cubicBezTo>
                  <a:pt x="0" y="326"/>
                  <a:pt x="0" y="318"/>
                  <a:pt x="5" y="313"/>
                </a:cubicBezTo>
                <a:cubicBezTo>
                  <a:pt x="313" y="5"/>
                  <a:pt x="313" y="5"/>
                  <a:pt x="313" y="5"/>
                </a:cubicBezTo>
                <a:cubicBezTo>
                  <a:pt x="318" y="0"/>
                  <a:pt x="325" y="0"/>
                  <a:pt x="330" y="5"/>
                </a:cubicBezTo>
                <a:cubicBezTo>
                  <a:pt x="335" y="10"/>
                  <a:pt x="335" y="17"/>
                  <a:pt x="330" y="22"/>
                </a:cubicBezTo>
                <a:cubicBezTo>
                  <a:pt x="22" y="330"/>
                  <a:pt x="22" y="330"/>
                  <a:pt x="22" y="330"/>
                </a:cubicBezTo>
                <a:cubicBezTo>
                  <a:pt x="17" y="335"/>
                  <a:pt x="10" y="335"/>
                  <a:pt x="5" y="330"/>
                </a:cubicBezTo>
                <a:close/>
              </a:path>
            </a:pathLst>
          </a:custGeom>
          <a:solidFill>
            <a:srgbClr val="F6CE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81" name="Oval 32"/>
          <p:cNvSpPr>
            <a:spLocks noChangeArrowheads="1"/>
          </p:cNvSpPr>
          <p:nvPr/>
        </p:nvSpPr>
        <p:spPr bwMode="auto">
          <a:xfrm>
            <a:off x="4084637" y="-138112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82" name="Oval 33"/>
          <p:cNvSpPr>
            <a:spLocks noChangeArrowheads="1"/>
          </p:cNvSpPr>
          <p:nvPr/>
        </p:nvSpPr>
        <p:spPr bwMode="auto">
          <a:xfrm>
            <a:off x="-4763" y="4551111"/>
            <a:ext cx="196850" cy="196850"/>
          </a:xfrm>
          <a:prstGeom prst="ellipse">
            <a:avLst/>
          </a:pr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83" name="Oval 34"/>
          <p:cNvSpPr>
            <a:spLocks noChangeArrowheads="1"/>
          </p:cNvSpPr>
          <p:nvPr/>
        </p:nvSpPr>
        <p:spPr bwMode="auto">
          <a:xfrm>
            <a:off x="9983787" y="1054100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84" name="Oval 35"/>
          <p:cNvSpPr>
            <a:spLocks noChangeArrowheads="1"/>
          </p:cNvSpPr>
          <p:nvPr/>
        </p:nvSpPr>
        <p:spPr bwMode="auto">
          <a:xfrm>
            <a:off x="8143875" y="6937124"/>
            <a:ext cx="201613" cy="196850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85" name="Oval 36"/>
          <p:cNvSpPr>
            <a:spLocks noChangeArrowheads="1"/>
          </p:cNvSpPr>
          <p:nvPr/>
        </p:nvSpPr>
        <p:spPr bwMode="auto">
          <a:xfrm>
            <a:off x="2252662" y="947738"/>
            <a:ext cx="98425" cy="98425"/>
          </a:xfrm>
          <a:prstGeom prst="ellipse">
            <a:avLst/>
          </a:pr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86" name="Oval 37"/>
          <p:cNvSpPr>
            <a:spLocks noChangeArrowheads="1"/>
          </p:cNvSpPr>
          <p:nvPr/>
        </p:nvSpPr>
        <p:spPr bwMode="auto">
          <a:xfrm>
            <a:off x="2809875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87" name="Oval 38"/>
          <p:cNvSpPr>
            <a:spLocks noChangeArrowheads="1"/>
          </p:cNvSpPr>
          <p:nvPr/>
        </p:nvSpPr>
        <p:spPr bwMode="auto">
          <a:xfrm>
            <a:off x="230187" y="517525"/>
            <a:ext cx="314325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88" name="Oval 39"/>
          <p:cNvSpPr>
            <a:spLocks noChangeArrowheads="1"/>
          </p:cNvSpPr>
          <p:nvPr/>
        </p:nvSpPr>
        <p:spPr bwMode="auto">
          <a:xfrm>
            <a:off x="9823450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89" name="Oval 40"/>
          <p:cNvSpPr>
            <a:spLocks noChangeArrowheads="1"/>
          </p:cNvSpPr>
          <p:nvPr/>
        </p:nvSpPr>
        <p:spPr bwMode="auto">
          <a:xfrm>
            <a:off x="2125662" y="-114300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90" name="Oval 41"/>
          <p:cNvSpPr>
            <a:spLocks noChangeArrowheads="1"/>
          </p:cNvSpPr>
          <p:nvPr/>
        </p:nvSpPr>
        <p:spPr bwMode="auto">
          <a:xfrm>
            <a:off x="1622425" y="2162175"/>
            <a:ext cx="147638" cy="147638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91" name="Oval 42"/>
          <p:cNvSpPr>
            <a:spLocks noChangeArrowheads="1"/>
          </p:cNvSpPr>
          <p:nvPr/>
        </p:nvSpPr>
        <p:spPr bwMode="auto">
          <a:xfrm>
            <a:off x="8975725" y="4800349"/>
            <a:ext cx="147638" cy="147638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92" name="Oval 43"/>
          <p:cNvSpPr>
            <a:spLocks noChangeArrowheads="1"/>
          </p:cNvSpPr>
          <p:nvPr/>
        </p:nvSpPr>
        <p:spPr bwMode="auto">
          <a:xfrm>
            <a:off x="2379662" y="6178299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93" name="Oval 44"/>
          <p:cNvSpPr>
            <a:spLocks noChangeArrowheads="1"/>
          </p:cNvSpPr>
          <p:nvPr/>
        </p:nvSpPr>
        <p:spPr bwMode="auto">
          <a:xfrm>
            <a:off x="746125" y="6211636"/>
            <a:ext cx="147638" cy="147638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94" name="矩形 47"/>
          <p:cNvSpPr/>
          <p:nvPr/>
        </p:nvSpPr>
        <p:spPr>
          <a:xfrm>
            <a:off x="330200" y="208883"/>
            <a:ext cx="11531600" cy="6440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97154" name="图片 1"/>
          <p:cNvPicPr>
            <a:picLocks noChangeAspect="1"/>
          </p:cNvPicPr>
          <p:nvPr/>
        </p:nvPicPr>
        <p:blipFill rotWithShape="1">
          <a:blip r:embed="rId2"/>
          <a:srcRect l="16667" r="16667"/>
          <a:stretch>
            <a:fillRect/>
          </a:stretch>
        </p:blipFill>
        <p:spPr>
          <a:xfrm>
            <a:off x="648932" y="2088144"/>
            <a:ext cx="1471198" cy="1471198"/>
          </a:xfrm>
          <a:prstGeom prst="rect">
            <a:avLst/>
          </a:prstGeom>
        </p:spPr>
      </p:pic>
      <p:pic>
        <p:nvPicPr>
          <p:cNvPr id="2097155" name="图片 2"/>
          <p:cNvPicPr>
            <a:picLocks noChangeAspect="1"/>
          </p:cNvPicPr>
          <p:nvPr/>
        </p:nvPicPr>
        <p:blipFill rotWithShape="1">
          <a:blip r:embed="rId3"/>
          <a:srcRect l="16667" r="16667"/>
          <a:stretch>
            <a:fillRect/>
          </a:stretch>
        </p:blipFill>
        <p:spPr>
          <a:xfrm>
            <a:off x="370327" y="705559"/>
            <a:ext cx="1339135" cy="1339135"/>
          </a:xfrm>
          <a:prstGeom prst="rect">
            <a:avLst/>
          </a:prstGeom>
        </p:spPr>
      </p:pic>
      <p:pic>
        <p:nvPicPr>
          <p:cNvPr id="2097157" name="图片 5"/>
          <p:cNvPicPr>
            <a:picLocks noChangeAspect="1"/>
          </p:cNvPicPr>
          <p:nvPr/>
        </p:nvPicPr>
        <p:blipFill rotWithShape="1">
          <a:blip r:embed="rId4"/>
          <a:srcRect l="16667" r="16667"/>
          <a:stretch>
            <a:fillRect/>
          </a:stretch>
        </p:blipFill>
        <p:spPr>
          <a:xfrm>
            <a:off x="1017234" y="3685839"/>
            <a:ext cx="1450542" cy="1450542"/>
          </a:xfrm>
          <a:prstGeom prst="rect">
            <a:avLst/>
          </a:prstGeom>
        </p:spPr>
      </p:pic>
      <p:sp>
        <p:nvSpPr>
          <p:cNvPr id="1049096" name="矩形 55"/>
          <p:cNvSpPr/>
          <p:nvPr/>
        </p:nvSpPr>
        <p:spPr>
          <a:xfrm>
            <a:off x="1849601" y="583641"/>
            <a:ext cx="10127060" cy="1393357"/>
          </a:xfrm>
          <a:prstGeom prst="rect">
            <a:avLst/>
          </a:prstGeom>
          <a:solidFill>
            <a:srgbClr val="F86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097" name="矩形 56"/>
          <p:cNvSpPr/>
          <p:nvPr/>
        </p:nvSpPr>
        <p:spPr>
          <a:xfrm>
            <a:off x="2623369" y="3676586"/>
            <a:ext cx="9359982" cy="1515939"/>
          </a:xfrm>
          <a:prstGeom prst="rect">
            <a:avLst/>
          </a:prstGeom>
          <a:solidFill>
            <a:srgbClr val="C76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098" name="矩形 57"/>
          <p:cNvSpPr/>
          <p:nvPr/>
        </p:nvSpPr>
        <p:spPr>
          <a:xfrm>
            <a:off x="2193044" y="2082788"/>
            <a:ext cx="9766773" cy="1508495"/>
          </a:xfrm>
          <a:prstGeom prst="rect">
            <a:avLst/>
          </a:prstGeom>
          <a:solidFill>
            <a:srgbClr val="FB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103" name="矩形 74"/>
          <p:cNvSpPr/>
          <p:nvPr/>
        </p:nvSpPr>
        <p:spPr>
          <a:xfrm>
            <a:off x="3994149" y="208882"/>
            <a:ext cx="365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Публикации</a:t>
            </a:r>
            <a:endParaRPr lang="zh-CN" altLang="en-US" sz="2400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9657" name="TextBox 1049656"/>
          <p:cNvSpPr txBox="1"/>
          <p:nvPr/>
        </p:nvSpPr>
        <p:spPr>
          <a:xfrm>
            <a:off x="1806662" y="705166"/>
            <a:ext cx="10101987" cy="1170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711200" algn="l">
              <a:lnSpc>
                <a:spcPct val="100000"/>
              </a:lnSpc>
            </a:pPr>
            <a:r>
              <a:rPr lang="ru-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Шеститко, И. В. Учебно-методический комплекс как средство формирования функциональной грамотности студентов в эстетическом образованиистатья / И. В. Шеститко, М. А. Шатарова // От линейного обучения к метаразвитию и непрерывному профессиональному развитию: концепции, стратегии, практические кейсы: материалы межвузовского Workshop-форума, Петропавловск, 23 окт. 2025 г. / Северо-Казахстанский гос. ун-т им. М. Козыбаева ; редкол.: А. Ж. Мурзалинова [и др.]. – Петропавловск, 2025. – С. 175–182. </a:t>
            </a:r>
          </a:p>
        </p:txBody>
      </p:sp>
      <p:sp>
        <p:nvSpPr>
          <p:cNvPr id="1049658" name="TextBox 1049657"/>
          <p:cNvSpPr txBox="1"/>
          <p:nvPr/>
        </p:nvSpPr>
        <p:spPr>
          <a:xfrm>
            <a:off x="2250581" y="2136129"/>
            <a:ext cx="9658068" cy="1170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" altLang="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</a:t>
            </a:r>
            <a:r>
              <a:rPr lang="ru-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арская, И. В. Педагогический менеджмент как инструмент формирования функциональной грамотности обучающихся / И. В. Жарская // Традиционные и современные практики в области художественно-эстетического образования, музыкального искусства и исполнительства: сборник статей по материалам Международной научно-практической конференции 10-11 декабря 2024 года / Гл. ред. – А.Р. Усманова, ред.-сост. К.Н. Лаврова. – Астрахань: ИП Н.В. Забродина, 2025. – С 60–67.</a:t>
            </a:r>
          </a:p>
        </p:txBody>
      </p:sp>
      <p:sp>
        <p:nvSpPr>
          <p:cNvPr id="1049659" name="TextBox 1049658"/>
          <p:cNvSpPr txBox="1"/>
          <p:nvPr/>
        </p:nvSpPr>
        <p:spPr>
          <a:xfrm>
            <a:off x="2679158" y="3802576"/>
            <a:ext cx="9193722" cy="1170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711200" algn="just">
              <a:lnSpc>
                <a:spcPct val="100000"/>
              </a:lnSpc>
            </a:pPr>
            <a:r>
              <a:rPr lang="ru-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Жарская, И. В. Адаптивное обучение как средство совершенствования вокальной подготовки иностранных студентов БГПУ / И. В. Жарская // Межкультурная коммуникация в едином образовательном пространстве: проблемы и перспективы: сборник научных трудов / под общ. ред.</a:t>
            </a:r>
            <a:r>
              <a:rPr lang="en-US" altLang="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д.м.н., проф. И.А. Сучкова; ред. кол.: Л.Ф. Ельцова, М.А. Калинина; ФГБОУ ВО РязГМУ Минздрава России. – Рязань: ОТСиОП, 2025. – С 150–155. </a:t>
            </a:r>
          </a:p>
        </p:txBody>
      </p:sp>
      <p:sp>
        <p:nvSpPr>
          <p:cNvPr id="1049661" name="矩形 68"/>
          <p:cNvSpPr/>
          <p:nvPr/>
        </p:nvSpPr>
        <p:spPr>
          <a:xfrm>
            <a:off x="2904159" y="5370527"/>
            <a:ext cx="9067309" cy="1221373"/>
          </a:xfrm>
          <a:prstGeom prst="rect">
            <a:avLst/>
          </a:prstGeom>
          <a:solidFill>
            <a:srgbClr val="04BFB1"/>
          </a:solidFill>
          <a:ln>
            <a:noFill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662" name="TextBox 1049661"/>
          <p:cNvSpPr txBox="1"/>
          <p:nvPr/>
        </p:nvSpPr>
        <p:spPr>
          <a:xfrm>
            <a:off x="3041649" y="5478210"/>
            <a:ext cx="8888461" cy="9550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711200" algn="just">
              <a:lnSpc>
                <a:spcPct val="100000"/>
              </a:lnSpc>
            </a:pPr>
            <a:r>
              <a:rPr lang="ru-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Жарская И. В. Аспекты постановки голоса с точки зрения будущего педагога-музыканта / И. В. Жарская, Д. В. Маркова // Эстетическое образование: традиции и инновации</a:t>
            </a:r>
            <a:r>
              <a:rPr lang="en-US" altLang="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материалы II Междунар. студенч. науч.-практ. конф., г. Минск, 3 апр. 2025 г. / Белорус. гос. пед. ун-т им. Максима Танка ; редкол. : А. Ю. Есауленко (отв. ред.) [и др.]. – Минск : БГПУ, 2025 (в печати). </a:t>
            </a:r>
          </a:p>
        </p:txBody>
      </p:sp>
      <p:pic>
        <p:nvPicPr>
          <p:cNvPr id="2097178" name="Рисунок 2097177"/>
          <p:cNvPicPr>
            <a:picLocks/>
          </p:cNvPicPr>
          <p:nvPr/>
        </p:nvPicPr>
        <p:blipFill>
          <a:blip r:embed="rId5"/>
          <a:srcRect t="9673" b="9673"/>
          <a:stretch>
            <a:fillRect/>
          </a:stretch>
        </p:blipFill>
        <p:spPr>
          <a:xfrm>
            <a:off x="1556804" y="5370527"/>
            <a:ext cx="1245806" cy="1215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Freeform 5"/>
          <p:cNvSpPr/>
          <p:nvPr/>
        </p:nvSpPr>
        <p:spPr bwMode="auto">
          <a:xfrm>
            <a:off x="2855912" y="4467226"/>
            <a:ext cx="1428750" cy="1422400"/>
          </a:xfrm>
          <a:custGeom>
            <a:avLst/>
            <a:gdLst>
              <a:gd name="T0" fmla="*/ 336 w 349"/>
              <a:gd name="T1" fmla="*/ 0 h 347"/>
              <a:gd name="T2" fmla="*/ 328 w 349"/>
              <a:gd name="T3" fmla="*/ 3 h 347"/>
              <a:gd name="T4" fmla="*/ 4 w 349"/>
              <a:gd name="T5" fmla="*/ 327 h 347"/>
              <a:gd name="T6" fmla="*/ 4 w 349"/>
              <a:gd name="T7" fmla="*/ 344 h 347"/>
              <a:gd name="T8" fmla="*/ 13 w 349"/>
              <a:gd name="T9" fmla="*/ 347 h 347"/>
              <a:gd name="T10" fmla="*/ 21 w 349"/>
              <a:gd name="T11" fmla="*/ 344 h 347"/>
              <a:gd name="T12" fmla="*/ 345 w 349"/>
              <a:gd name="T13" fmla="*/ 20 h 347"/>
              <a:gd name="T14" fmla="*/ 345 w 349"/>
              <a:gd name="T15" fmla="*/ 3 h 347"/>
              <a:gd name="T16" fmla="*/ 336 w 349"/>
              <a:gd name="T17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7">
                <a:moveTo>
                  <a:pt x="336" y="0"/>
                </a:moveTo>
                <a:cubicBezTo>
                  <a:pt x="333" y="0"/>
                  <a:pt x="330" y="1"/>
                  <a:pt x="328" y="3"/>
                </a:cubicBezTo>
                <a:cubicBezTo>
                  <a:pt x="4" y="327"/>
                  <a:pt x="4" y="327"/>
                  <a:pt x="4" y="327"/>
                </a:cubicBezTo>
                <a:cubicBezTo>
                  <a:pt x="0" y="332"/>
                  <a:pt x="0" y="339"/>
                  <a:pt x="4" y="344"/>
                </a:cubicBezTo>
                <a:cubicBezTo>
                  <a:pt x="7" y="346"/>
                  <a:pt x="10" y="347"/>
                  <a:pt x="13" y="347"/>
                </a:cubicBezTo>
                <a:cubicBezTo>
                  <a:pt x="16" y="347"/>
                  <a:pt x="19" y="346"/>
                  <a:pt x="21" y="344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9" y="16"/>
                  <a:pt x="349" y="8"/>
                  <a:pt x="345" y="3"/>
                </a:cubicBezTo>
                <a:cubicBezTo>
                  <a:pt x="342" y="1"/>
                  <a:pt x="339" y="0"/>
                  <a:pt x="336" y="0"/>
                </a:cubicBezTo>
              </a:path>
            </a:pathLst>
          </a:cu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30" name="Freeform 6"/>
          <p:cNvSpPr/>
          <p:nvPr/>
        </p:nvSpPr>
        <p:spPr bwMode="auto">
          <a:xfrm>
            <a:off x="7597646" y="1677989"/>
            <a:ext cx="1446213" cy="1443038"/>
          </a:xfrm>
          <a:custGeom>
            <a:avLst/>
            <a:gdLst>
              <a:gd name="T0" fmla="*/ 16 w 353"/>
              <a:gd name="T1" fmla="*/ 337 h 352"/>
              <a:gd name="T2" fmla="*/ 16 w 353"/>
              <a:gd name="T3" fmla="*/ 337 h 352"/>
              <a:gd name="T4" fmla="*/ 16 w 353"/>
              <a:gd name="T5" fmla="*/ 279 h 352"/>
              <a:gd name="T6" fmla="*/ 279 w 353"/>
              <a:gd name="T7" fmla="*/ 16 h 352"/>
              <a:gd name="T8" fmla="*/ 337 w 353"/>
              <a:gd name="T9" fmla="*/ 16 h 352"/>
              <a:gd name="T10" fmla="*/ 337 w 353"/>
              <a:gd name="T11" fmla="*/ 74 h 352"/>
              <a:gd name="T12" fmla="*/ 74 w 353"/>
              <a:gd name="T13" fmla="*/ 337 h 352"/>
              <a:gd name="T14" fmla="*/ 16 w 353"/>
              <a:gd name="T15" fmla="*/ 33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3" h="352">
                <a:moveTo>
                  <a:pt x="16" y="337"/>
                </a:moveTo>
                <a:cubicBezTo>
                  <a:pt x="16" y="337"/>
                  <a:pt x="16" y="337"/>
                  <a:pt x="16" y="337"/>
                </a:cubicBezTo>
                <a:cubicBezTo>
                  <a:pt x="0" y="321"/>
                  <a:pt x="0" y="295"/>
                  <a:pt x="16" y="279"/>
                </a:cubicBezTo>
                <a:cubicBezTo>
                  <a:pt x="279" y="16"/>
                  <a:pt x="279" y="16"/>
                  <a:pt x="279" y="16"/>
                </a:cubicBezTo>
                <a:cubicBezTo>
                  <a:pt x="295" y="0"/>
                  <a:pt x="321" y="0"/>
                  <a:pt x="337" y="16"/>
                </a:cubicBezTo>
                <a:cubicBezTo>
                  <a:pt x="353" y="32"/>
                  <a:pt x="353" y="58"/>
                  <a:pt x="337" y="74"/>
                </a:cubicBezTo>
                <a:cubicBezTo>
                  <a:pt x="74" y="337"/>
                  <a:pt x="74" y="337"/>
                  <a:pt x="74" y="337"/>
                </a:cubicBezTo>
                <a:cubicBezTo>
                  <a:pt x="58" y="352"/>
                  <a:pt x="32" y="352"/>
                  <a:pt x="16" y="337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31" name="Freeform 7"/>
          <p:cNvSpPr/>
          <p:nvPr/>
        </p:nvSpPr>
        <p:spPr bwMode="auto">
          <a:xfrm>
            <a:off x="4564062" y="960439"/>
            <a:ext cx="1811338" cy="1808163"/>
          </a:xfrm>
          <a:custGeom>
            <a:avLst/>
            <a:gdLst>
              <a:gd name="T0" fmla="*/ 34 w 442"/>
              <a:gd name="T1" fmla="*/ 408 h 441"/>
              <a:gd name="T2" fmla="*/ 34 w 442"/>
              <a:gd name="T3" fmla="*/ 287 h 441"/>
              <a:gd name="T4" fmla="*/ 287 w 442"/>
              <a:gd name="T5" fmla="*/ 33 h 441"/>
              <a:gd name="T6" fmla="*/ 408 w 442"/>
              <a:gd name="T7" fmla="*/ 33 h 441"/>
              <a:gd name="T8" fmla="*/ 408 w 442"/>
              <a:gd name="T9" fmla="*/ 33 h 441"/>
              <a:gd name="T10" fmla="*/ 408 w 442"/>
              <a:gd name="T11" fmla="*/ 154 h 441"/>
              <a:gd name="T12" fmla="*/ 155 w 442"/>
              <a:gd name="T13" fmla="*/ 408 h 441"/>
              <a:gd name="T14" fmla="*/ 34 w 442"/>
              <a:gd name="T15" fmla="*/ 408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2" h="441">
                <a:moveTo>
                  <a:pt x="34" y="408"/>
                </a:moveTo>
                <a:cubicBezTo>
                  <a:pt x="0" y="374"/>
                  <a:pt x="0" y="320"/>
                  <a:pt x="34" y="287"/>
                </a:cubicBezTo>
                <a:cubicBezTo>
                  <a:pt x="287" y="33"/>
                  <a:pt x="287" y="33"/>
                  <a:pt x="287" y="33"/>
                </a:cubicBezTo>
                <a:cubicBezTo>
                  <a:pt x="321" y="0"/>
                  <a:pt x="375" y="0"/>
                  <a:pt x="408" y="33"/>
                </a:cubicBezTo>
                <a:cubicBezTo>
                  <a:pt x="408" y="33"/>
                  <a:pt x="408" y="33"/>
                  <a:pt x="408" y="33"/>
                </a:cubicBezTo>
                <a:cubicBezTo>
                  <a:pt x="442" y="66"/>
                  <a:pt x="442" y="121"/>
                  <a:pt x="408" y="154"/>
                </a:cubicBezTo>
                <a:cubicBezTo>
                  <a:pt x="155" y="408"/>
                  <a:pt x="155" y="408"/>
                  <a:pt x="155" y="408"/>
                </a:cubicBezTo>
                <a:cubicBezTo>
                  <a:pt x="121" y="441"/>
                  <a:pt x="67" y="441"/>
                  <a:pt x="34" y="408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32" name="Freeform 8"/>
          <p:cNvSpPr/>
          <p:nvPr/>
        </p:nvSpPr>
        <p:spPr bwMode="auto">
          <a:xfrm>
            <a:off x="10418762" y="9526"/>
            <a:ext cx="1806575" cy="1811338"/>
          </a:xfrm>
          <a:custGeom>
            <a:avLst/>
            <a:gdLst>
              <a:gd name="T0" fmla="*/ 33 w 441"/>
              <a:gd name="T1" fmla="*/ 408 h 442"/>
              <a:gd name="T2" fmla="*/ 33 w 441"/>
              <a:gd name="T3" fmla="*/ 408 h 442"/>
              <a:gd name="T4" fmla="*/ 33 w 441"/>
              <a:gd name="T5" fmla="*/ 287 h 442"/>
              <a:gd name="T6" fmla="*/ 287 w 441"/>
              <a:gd name="T7" fmla="*/ 34 h 442"/>
              <a:gd name="T8" fmla="*/ 408 w 441"/>
              <a:gd name="T9" fmla="*/ 34 h 442"/>
              <a:gd name="T10" fmla="*/ 408 w 441"/>
              <a:gd name="T11" fmla="*/ 155 h 442"/>
              <a:gd name="T12" fmla="*/ 154 w 441"/>
              <a:gd name="T13" fmla="*/ 408 h 442"/>
              <a:gd name="T14" fmla="*/ 33 w 441"/>
              <a:gd name="T15" fmla="*/ 40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1" h="442">
                <a:moveTo>
                  <a:pt x="33" y="408"/>
                </a:moveTo>
                <a:cubicBezTo>
                  <a:pt x="33" y="408"/>
                  <a:pt x="33" y="408"/>
                  <a:pt x="33" y="408"/>
                </a:cubicBezTo>
                <a:cubicBezTo>
                  <a:pt x="0" y="375"/>
                  <a:pt x="0" y="321"/>
                  <a:pt x="33" y="287"/>
                </a:cubicBezTo>
                <a:cubicBezTo>
                  <a:pt x="287" y="34"/>
                  <a:pt x="287" y="34"/>
                  <a:pt x="287" y="34"/>
                </a:cubicBezTo>
                <a:cubicBezTo>
                  <a:pt x="320" y="0"/>
                  <a:pt x="374" y="0"/>
                  <a:pt x="408" y="34"/>
                </a:cubicBezTo>
                <a:cubicBezTo>
                  <a:pt x="441" y="67"/>
                  <a:pt x="441" y="121"/>
                  <a:pt x="408" y="155"/>
                </a:cubicBezTo>
                <a:cubicBezTo>
                  <a:pt x="154" y="408"/>
                  <a:pt x="154" y="408"/>
                  <a:pt x="154" y="408"/>
                </a:cubicBezTo>
                <a:cubicBezTo>
                  <a:pt x="121" y="442"/>
                  <a:pt x="66" y="442"/>
                  <a:pt x="33" y="408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33" name="Freeform 9"/>
          <p:cNvSpPr/>
          <p:nvPr/>
        </p:nvSpPr>
        <p:spPr bwMode="auto">
          <a:xfrm>
            <a:off x="1044575" y="3175001"/>
            <a:ext cx="2311400" cy="2222500"/>
          </a:xfrm>
          <a:custGeom>
            <a:avLst/>
            <a:gdLst>
              <a:gd name="T0" fmla="*/ 444 w 564"/>
              <a:gd name="T1" fmla="*/ 0 h 542"/>
              <a:gd name="T2" fmla="*/ 367 w 564"/>
              <a:gd name="T3" fmla="*/ 32 h 542"/>
              <a:gd name="T4" fmla="*/ 42 w 564"/>
              <a:gd name="T5" fmla="*/ 356 h 542"/>
              <a:gd name="T6" fmla="*/ 42 w 564"/>
              <a:gd name="T7" fmla="*/ 510 h 542"/>
              <a:gd name="T8" fmla="*/ 120 w 564"/>
              <a:gd name="T9" fmla="*/ 542 h 542"/>
              <a:gd name="T10" fmla="*/ 197 w 564"/>
              <a:gd name="T11" fmla="*/ 510 h 542"/>
              <a:gd name="T12" fmla="*/ 521 w 564"/>
              <a:gd name="T13" fmla="*/ 186 h 542"/>
              <a:gd name="T14" fmla="*/ 521 w 564"/>
              <a:gd name="T15" fmla="*/ 32 h 542"/>
              <a:gd name="T16" fmla="*/ 444 w 564"/>
              <a:gd name="T1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4" h="542">
                <a:moveTo>
                  <a:pt x="444" y="0"/>
                </a:moveTo>
                <a:cubicBezTo>
                  <a:pt x="416" y="0"/>
                  <a:pt x="388" y="10"/>
                  <a:pt x="367" y="32"/>
                </a:cubicBezTo>
                <a:cubicBezTo>
                  <a:pt x="42" y="356"/>
                  <a:pt x="42" y="356"/>
                  <a:pt x="42" y="356"/>
                </a:cubicBezTo>
                <a:cubicBezTo>
                  <a:pt x="0" y="398"/>
                  <a:pt x="0" y="468"/>
                  <a:pt x="42" y="510"/>
                </a:cubicBezTo>
                <a:cubicBezTo>
                  <a:pt x="64" y="532"/>
                  <a:pt x="92" y="542"/>
                  <a:pt x="120" y="542"/>
                </a:cubicBezTo>
                <a:cubicBezTo>
                  <a:pt x="148" y="542"/>
                  <a:pt x="176" y="532"/>
                  <a:pt x="197" y="510"/>
                </a:cubicBezTo>
                <a:cubicBezTo>
                  <a:pt x="521" y="186"/>
                  <a:pt x="521" y="186"/>
                  <a:pt x="521" y="186"/>
                </a:cubicBezTo>
                <a:cubicBezTo>
                  <a:pt x="564" y="144"/>
                  <a:pt x="564" y="74"/>
                  <a:pt x="521" y="32"/>
                </a:cubicBezTo>
                <a:cubicBezTo>
                  <a:pt x="500" y="10"/>
                  <a:pt x="472" y="0"/>
                  <a:pt x="444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34" name="Freeform 10"/>
          <p:cNvSpPr/>
          <p:nvPr/>
        </p:nvSpPr>
        <p:spPr bwMode="auto">
          <a:xfrm>
            <a:off x="7270621" y="2981326"/>
            <a:ext cx="1498600" cy="1497013"/>
          </a:xfrm>
          <a:custGeom>
            <a:avLst/>
            <a:gdLst>
              <a:gd name="T0" fmla="*/ 13 w 366"/>
              <a:gd name="T1" fmla="*/ 353 h 365"/>
              <a:gd name="T2" fmla="*/ 13 w 366"/>
              <a:gd name="T3" fmla="*/ 308 h 365"/>
              <a:gd name="T4" fmla="*/ 309 w 366"/>
              <a:gd name="T5" fmla="*/ 12 h 365"/>
              <a:gd name="T6" fmla="*/ 353 w 366"/>
              <a:gd name="T7" fmla="*/ 12 h 365"/>
              <a:gd name="T8" fmla="*/ 353 w 366"/>
              <a:gd name="T9" fmla="*/ 57 h 365"/>
              <a:gd name="T10" fmla="*/ 57 w 366"/>
              <a:gd name="T11" fmla="*/ 353 h 365"/>
              <a:gd name="T12" fmla="*/ 13 w 366"/>
              <a:gd name="T13" fmla="*/ 353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365">
                <a:moveTo>
                  <a:pt x="13" y="353"/>
                </a:moveTo>
                <a:cubicBezTo>
                  <a:pt x="0" y="340"/>
                  <a:pt x="0" y="320"/>
                  <a:pt x="13" y="308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21" y="0"/>
                  <a:pt x="341" y="0"/>
                  <a:pt x="353" y="12"/>
                </a:cubicBezTo>
                <a:cubicBezTo>
                  <a:pt x="366" y="24"/>
                  <a:pt x="366" y="45"/>
                  <a:pt x="353" y="57"/>
                </a:cubicBezTo>
                <a:cubicBezTo>
                  <a:pt x="57" y="353"/>
                  <a:pt x="57" y="353"/>
                  <a:pt x="57" y="353"/>
                </a:cubicBezTo>
                <a:cubicBezTo>
                  <a:pt x="45" y="365"/>
                  <a:pt x="25" y="365"/>
                  <a:pt x="13" y="353"/>
                </a:cubicBezTo>
              </a:path>
            </a:pathLst>
          </a:custGeom>
          <a:solidFill>
            <a:srgbClr val="A2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35" name="Oval 11"/>
          <p:cNvSpPr>
            <a:spLocks noChangeArrowheads="1"/>
          </p:cNvSpPr>
          <p:nvPr/>
        </p:nvSpPr>
        <p:spPr bwMode="auto">
          <a:xfrm>
            <a:off x="7364283" y="2854326"/>
            <a:ext cx="139700" cy="144463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36" name="Oval 12"/>
          <p:cNvSpPr>
            <a:spLocks noChangeArrowheads="1"/>
          </p:cNvSpPr>
          <p:nvPr/>
        </p:nvSpPr>
        <p:spPr bwMode="auto">
          <a:xfrm>
            <a:off x="8291512" y="817564"/>
            <a:ext cx="196850" cy="196850"/>
          </a:xfrm>
          <a:prstGeom prst="ellipse">
            <a:avLst/>
          </a:prstGeom>
          <a:solidFill>
            <a:srgbClr val="A1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37" name="Oval 13"/>
          <p:cNvSpPr>
            <a:spLocks noChangeArrowheads="1"/>
          </p:cNvSpPr>
          <p:nvPr/>
        </p:nvSpPr>
        <p:spPr bwMode="auto">
          <a:xfrm>
            <a:off x="8594725" y="5454651"/>
            <a:ext cx="455613" cy="450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38" name="Freeform 14"/>
          <p:cNvSpPr/>
          <p:nvPr/>
        </p:nvSpPr>
        <p:spPr bwMode="auto">
          <a:xfrm>
            <a:off x="3675062" y="592139"/>
            <a:ext cx="1806575" cy="1741488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33 w 441"/>
              <a:gd name="T9" fmla="*/ 400 h 425"/>
              <a:gd name="T10" fmla="*/ 94 w 441"/>
              <a:gd name="T11" fmla="*/ 425 h 425"/>
              <a:gd name="T12" fmla="*/ 154 w 441"/>
              <a:gd name="T13" fmla="*/ 400 h 425"/>
              <a:gd name="T14" fmla="*/ 408 w 441"/>
              <a:gd name="T15" fmla="*/ 146 h 425"/>
              <a:gd name="T16" fmla="*/ 408 w 441"/>
              <a:gd name="T17" fmla="*/ 25 h 425"/>
              <a:gd name="T18" fmla="*/ 347 w 441"/>
              <a:gd name="T1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6" y="0"/>
                  <a:pt x="304" y="9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7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50" y="417"/>
                  <a:pt x="72" y="425"/>
                  <a:pt x="94" y="425"/>
                </a:cubicBezTo>
                <a:cubicBezTo>
                  <a:pt x="116" y="425"/>
                  <a:pt x="138" y="417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9"/>
                  <a:pt x="408" y="25"/>
                </a:cubicBezTo>
                <a:cubicBezTo>
                  <a:pt x="391" y="9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39" name="Freeform 15"/>
          <p:cNvSpPr/>
          <p:nvPr/>
        </p:nvSpPr>
        <p:spPr bwMode="auto">
          <a:xfrm>
            <a:off x="352425" y="1416051"/>
            <a:ext cx="1806575" cy="1743075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94 w 441"/>
              <a:gd name="T9" fmla="*/ 425 h 425"/>
              <a:gd name="T10" fmla="*/ 154 w 441"/>
              <a:gd name="T11" fmla="*/ 400 h 425"/>
              <a:gd name="T12" fmla="*/ 408 w 441"/>
              <a:gd name="T13" fmla="*/ 146 h 425"/>
              <a:gd name="T14" fmla="*/ 408 w 441"/>
              <a:gd name="T15" fmla="*/ 25 h 425"/>
              <a:gd name="T16" fmla="*/ 347 w 441"/>
              <a:gd name="T17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400"/>
                </a:cubicBezTo>
                <a:cubicBezTo>
                  <a:pt x="50" y="416"/>
                  <a:pt x="72" y="425"/>
                  <a:pt x="94" y="425"/>
                </a:cubicBezTo>
                <a:cubicBezTo>
                  <a:pt x="115" y="425"/>
                  <a:pt x="137" y="416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8"/>
                  <a:pt x="408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40" name="Freeform 16"/>
          <p:cNvSpPr/>
          <p:nvPr/>
        </p:nvSpPr>
        <p:spPr bwMode="auto">
          <a:xfrm>
            <a:off x="9043858" y="3338514"/>
            <a:ext cx="1806575" cy="1738313"/>
          </a:xfrm>
          <a:custGeom>
            <a:avLst/>
            <a:gdLst>
              <a:gd name="T0" fmla="*/ 347 w 441"/>
              <a:gd name="T1" fmla="*/ 0 h 424"/>
              <a:gd name="T2" fmla="*/ 287 w 441"/>
              <a:gd name="T3" fmla="*/ 25 h 424"/>
              <a:gd name="T4" fmla="*/ 33 w 441"/>
              <a:gd name="T5" fmla="*/ 279 h 424"/>
              <a:gd name="T6" fmla="*/ 33 w 441"/>
              <a:gd name="T7" fmla="*/ 399 h 424"/>
              <a:gd name="T8" fmla="*/ 93 w 441"/>
              <a:gd name="T9" fmla="*/ 424 h 424"/>
              <a:gd name="T10" fmla="*/ 154 w 441"/>
              <a:gd name="T11" fmla="*/ 399 h 424"/>
              <a:gd name="T12" fmla="*/ 407 w 441"/>
              <a:gd name="T13" fmla="*/ 146 h 424"/>
              <a:gd name="T14" fmla="*/ 407 w 441"/>
              <a:gd name="T15" fmla="*/ 25 h 424"/>
              <a:gd name="T16" fmla="*/ 347 w 441"/>
              <a:gd name="T17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4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399"/>
                </a:cubicBezTo>
                <a:cubicBezTo>
                  <a:pt x="49" y="416"/>
                  <a:pt x="71" y="424"/>
                  <a:pt x="93" y="424"/>
                </a:cubicBezTo>
                <a:cubicBezTo>
                  <a:pt x="115" y="424"/>
                  <a:pt x="137" y="416"/>
                  <a:pt x="154" y="399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41" y="112"/>
                  <a:pt x="441" y="58"/>
                  <a:pt x="407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41" name="Freeform 17"/>
          <p:cNvSpPr/>
          <p:nvPr/>
        </p:nvSpPr>
        <p:spPr bwMode="auto">
          <a:xfrm>
            <a:off x="7050087" y="4622801"/>
            <a:ext cx="1262063" cy="1262063"/>
          </a:xfrm>
          <a:custGeom>
            <a:avLst/>
            <a:gdLst>
              <a:gd name="T0" fmla="*/ 23 w 308"/>
              <a:gd name="T1" fmla="*/ 284 h 308"/>
              <a:gd name="T2" fmla="*/ 23 w 308"/>
              <a:gd name="T3" fmla="*/ 284 h 308"/>
              <a:gd name="T4" fmla="*/ 23 w 308"/>
              <a:gd name="T5" fmla="*/ 200 h 308"/>
              <a:gd name="T6" fmla="*/ 200 w 308"/>
              <a:gd name="T7" fmla="*/ 23 h 308"/>
              <a:gd name="T8" fmla="*/ 284 w 308"/>
              <a:gd name="T9" fmla="*/ 23 h 308"/>
              <a:gd name="T10" fmla="*/ 284 w 308"/>
              <a:gd name="T11" fmla="*/ 107 h 308"/>
              <a:gd name="T12" fmla="*/ 107 w 308"/>
              <a:gd name="T13" fmla="*/ 284 h 308"/>
              <a:gd name="T14" fmla="*/ 23 w 308"/>
              <a:gd name="T15" fmla="*/ 28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8" h="308">
                <a:moveTo>
                  <a:pt x="23" y="284"/>
                </a:moveTo>
                <a:cubicBezTo>
                  <a:pt x="23" y="284"/>
                  <a:pt x="23" y="284"/>
                  <a:pt x="23" y="284"/>
                </a:cubicBezTo>
                <a:cubicBezTo>
                  <a:pt x="0" y="261"/>
                  <a:pt x="0" y="223"/>
                  <a:pt x="23" y="20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23" y="0"/>
                  <a:pt x="261" y="0"/>
                  <a:pt x="284" y="23"/>
                </a:cubicBezTo>
                <a:cubicBezTo>
                  <a:pt x="308" y="46"/>
                  <a:pt x="308" y="84"/>
                  <a:pt x="284" y="107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84" y="308"/>
                  <a:pt x="46" y="308"/>
                  <a:pt x="23" y="284"/>
                </a:cubicBezTo>
                <a:close/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42" name="Freeform 18"/>
          <p:cNvSpPr/>
          <p:nvPr/>
        </p:nvSpPr>
        <p:spPr bwMode="auto">
          <a:xfrm>
            <a:off x="3994150" y="3675064"/>
            <a:ext cx="2819400" cy="2735263"/>
          </a:xfrm>
          <a:custGeom>
            <a:avLst/>
            <a:gdLst>
              <a:gd name="T0" fmla="*/ 571 w 688"/>
              <a:gd name="T1" fmla="*/ 0 h 667"/>
              <a:gd name="T2" fmla="*/ 495 w 688"/>
              <a:gd name="T3" fmla="*/ 31 h 667"/>
              <a:gd name="T4" fmla="*/ 42 w 688"/>
              <a:gd name="T5" fmla="*/ 484 h 667"/>
              <a:gd name="T6" fmla="*/ 42 w 688"/>
              <a:gd name="T7" fmla="*/ 636 h 667"/>
              <a:gd name="T8" fmla="*/ 42 w 688"/>
              <a:gd name="T9" fmla="*/ 636 h 667"/>
              <a:gd name="T10" fmla="*/ 117 w 688"/>
              <a:gd name="T11" fmla="*/ 667 h 667"/>
              <a:gd name="T12" fmla="*/ 193 w 688"/>
              <a:gd name="T13" fmla="*/ 636 h 667"/>
              <a:gd name="T14" fmla="*/ 646 w 688"/>
              <a:gd name="T15" fmla="*/ 182 h 667"/>
              <a:gd name="T16" fmla="*/ 646 w 688"/>
              <a:gd name="T17" fmla="*/ 31 h 667"/>
              <a:gd name="T18" fmla="*/ 646 w 688"/>
              <a:gd name="T19" fmla="*/ 31 h 667"/>
              <a:gd name="T20" fmla="*/ 571 w 688"/>
              <a:gd name="T21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8" h="667">
                <a:moveTo>
                  <a:pt x="571" y="0"/>
                </a:moveTo>
                <a:cubicBezTo>
                  <a:pt x="543" y="0"/>
                  <a:pt x="516" y="10"/>
                  <a:pt x="495" y="31"/>
                </a:cubicBezTo>
                <a:cubicBezTo>
                  <a:pt x="42" y="484"/>
                  <a:pt x="42" y="484"/>
                  <a:pt x="42" y="484"/>
                </a:cubicBezTo>
                <a:cubicBezTo>
                  <a:pt x="0" y="526"/>
                  <a:pt x="0" y="594"/>
                  <a:pt x="42" y="636"/>
                </a:cubicBezTo>
                <a:cubicBezTo>
                  <a:pt x="42" y="636"/>
                  <a:pt x="42" y="636"/>
                  <a:pt x="42" y="636"/>
                </a:cubicBezTo>
                <a:cubicBezTo>
                  <a:pt x="63" y="656"/>
                  <a:pt x="90" y="667"/>
                  <a:pt x="117" y="667"/>
                </a:cubicBezTo>
                <a:cubicBezTo>
                  <a:pt x="145" y="667"/>
                  <a:pt x="172" y="656"/>
                  <a:pt x="193" y="636"/>
                </a:cubicBezTo>
                <a:cubicBezTo>
                  <a:pt x="646" y="182"/>
                  <a:pt x="646" y="182"/>
                  <a:pt x="646" y="182"/>
                </a:cubicBezTo>
                <a:cubicBezTo>
                  <a:pt x="688" y="141"/>
                  <a:pt x="688" y="73"/>
                  <a:pt x="646" y="31"/>
                </a:cubicBezTo>
                <a:cubicBezTo>
                  <a:pt x="646" y="31"/>
                  <a:pt x="646" y="31"/>
                  <a:pt x="646" y="31"/>
                </a:cubicBezTo>
                <a:cubicBezTo>
                  <a:pt x="626" y="10"/>
                  <a:pt x="598" y="0"/>
                  <a:pt x="571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43" name="Freeform 19"/>
          <p:cNvSpPr/>
          <p:nvPr/>
        </p:nvSpPr>
        <p:spPr bwMode="auto">
          <a:xfrm>
            <a:off x="5546725" y="3609976"/>
            <a:ext cx="2581275" cy="2549525"/>
          </a:xfrm>
          <a:custGeom>
            <a:avLst/>
            <a:gdLst>
              <a:gd name="T0" fmla="*/ 532 w 630"/>
              <a:gd name="T1" fmla="*/ 0 h 622"/>
              <a:gd name="T2" fmla="*/ 462 w 630"/>
              <a:gd name="T3" fmla="*/ 29 h 622"/>
              <a:gd name="T4" fmla="*/ 39 w 630"/>
              <a:gd name="T5" fmla="*/ 452 h 622"/>
              <a:gd name="T6" fmla="*/ 39 w 630"/>
              <a:gd name="T7" fmla="*/ 593 h 622"/>
              <a:gd name="T8" fmla="*/ 39 w 630"/>
              <a:gd name="T9" fmla="*/ 593 h 622"/>
              <a:gd name="T10" fmla="*/ 109 w 630"/>
              <a:gd name="T11" fmla="*/ 622 h 622"/>
              <a:gd name="T12" fmla="*/ 180 w 630"/>
              <a:gd name="T13" fmla="*/ 593 h 622"/>
              <a:gd name="T14" fmla="*/ 603 w 630"/>
              <a:gd name="T15" fmla="*/ 170 h 622"/>
              <a:gd name="T16" fmla="*/ 630 w 630"/>
              <a:gd name="T17" fmla="*/ 120 h 622"/>
              <a:gd name="T18" fmla="*/ 549 w 630"/>
              <a:gd name="T19" fmla="*/ 200 h 622"/>
              <a:gd name="T20" fmla="*/ 527 w 630"/>
              <a:gd name="T21" fmla="*/ 209 h 622"/>
              <a:gd name="T22" fmla="*/ 505 w 630"/>
              <a:gd name="T23" fmla="*/ 200 h 622"/>
              <a:gd name="T24" fmla="*/ 505 w 630"/>
              <a:gd name="T25" fmla="*/ 155 h 622"/>
              <a:gd name="T26" fmla="*/ 615 w 630"/>
              <a:gd name="T27" fmla="*/ 44 h 622"/>
              <a:gd name="T28" fmla="*/ 603 w 630"/>
              <a:gd name="T29" fmla="*/ 29 h 622"/>
              <a:gd name="T30" fmla="*/ 603 w 630"/>
              <a:gd name="T31" fmla="*/ 29 h 622"/>
              <a:gd name="T32" fmla="*/ 532 w 630"/>
              <a:gd name="T3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0" h="622">
                <a:moveTo>
                  <a:pt x="532" y="0"/>
                </a:moveTo>
                <a:cubicBezTo>
                  <a:pt x="507" y="0"/>
                  <a:pt x="481" y="9"/>
                  <a:pt x="462" y="29"/>
                </a:cubicBezTo>
                <a:cubicBezTo>
                  <a:pt x="39" y="452"/>
                  <a:pt x="39" y="452"/>
                  <a:pt x="39" y="452"/>
                </a:cubicBezTo>
                <a:cubicBezTo>
                  <a:pt x="0" y="490"/>
                  <a:pt x="0" y="554"/>
                  <a:pt x="39" y="593"/>
                </a:cubicBezTo>
                <a:cubicBezTo>
                  <a:pt x="39" y="593"/>
                  <a:pt x="39" y="593"/>
                  <a:pt x="39" y="593"/>
                </a:cubicBezTo>
                <a:cubicBezTo>
                  <a:pt x="58" y="612"/>
                  <a:pt x="84" y="622"/>
                  <a:pt x="109" y="622"/>
                </a:cubicBezTo>
                <a:cubicBezTo>
                  <a:pt x="135" y="622"/>
                  <a:pt x="160" y="612"/>
                  <a:pt x="180" y="593"/>
                </a:cubicBezTo>
                <a:cubicBezTo>
                  <a:pt x="603" y="170"/>
                  <a:pt x="603" y="170"/>
                  <a:pt x="603" y="170"/>
                </a:cubicBezTo>
                <a:cubicBezTo>
                  <a:pt x="617" y="156"/>
                  <a:pt x="626" y="138"/>
                  <a:pt x="630" y="120"/>
                </a:cubicBezTo>
                <a:cubicBezTo>
                  <a:pt x="549" y="200"/>
                  <a:pt x="549" y="200"/>
                  <a:pt x="549" y="200"/>
                </a:cubicBezTo>
                <a:cubicBezTo>
                  <a:pt x="543" y="206"/>
                  <a:pt x="535" y="209"/>
                  <a:pt x="527" y="209"/>
                </a:cubicBezTo>
                <a:cubicBezTo>
                  <a:pt x="519" y="209"/>
                  <a:pt x="511" y="206"/>
                  <a:pt x="505" y="200"/>
                </a:cubicBezTo>
                <a:cubicBezTo>
                  <a:pt x="492" y="187"/>
                  <a:pt x="492" y="167"/>
                  <a:pt x="505" y="155"/>
                </a:cubicBezTo>
                <a:cubicBezTo>
                  <a:pt x="615" y="44"/>
                  <a:pt x="615" y="44"/>
                  <a:pt x="615" y="44"/>
                </a:cubicBezTo>
                <a:cubicBezTo>
                  <a:pt x="612" y="39"/>
                  <a:pt x="607" y="34"/>
                  <a:pt x="603" y="29"/>
                </a:cubicBezTo>
                <a:cubicBezTo>
                  <a:pt x="603" y="29"/>
                  <a:pt x="603" y="29"/>
                  <a:pt x="603" y="29"/>
                </a:cubicBezTo>
                <a:cubicBezTo>
                  <a:pt x="583" y="9"/>
                  <a:pt x="558" y="0"/>
                  <a:pt x="532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44" name="Freeform 20"/>
          <p:cNvSpPr/>
          <p:nvPr/>
        </p:nvSpPr>
        <p:spPr bwMode="auto">
          <a:xfrm>
            <a:off x="7270621" y="3789364"/>
            <a:ext cx="585788" cy="677863"/>
          </a:xfrm>
          <a:custGeom>
            <a:avLst/>
            <a:gdLst>
              <a:gd name="T0" fmla="*/ 123 w 143"/>
              <a:gd name="T1" fmla="*/ 0 h 165"/>
              <a:gd name="T2" fmla="*/ 13 w 143"/>
              <a:gd name="T3" fmla="*/ 111 h 165"/>
              <a:gd name="T4" fmla="*/ 13 w 143"/>
              <a:gd name="T5" fmla="*/ 156 h 165"/>
              <a:gd name="T6" fmla="*/ 35 w 143"/>
              <a:gd name="T7" fmla="*/ 165 h 165"/>
              <a:gd name="T8" fmla="*/ 57 w 143"/>
              <a:gd name="T9" fmla="*/ 156 h 165"/>
              <a:gd name="T10" fmla="*/ 138 w 143"/>
              <a:gd name="T11" fmla="*/ 76 h 165"/>
              <a:gd name="T12" fmla="*/ 123 w 143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65">
                <a:moveTo>
                  <a:pt x="123" y="0"/>
                </a:moveTo>
                <a:cubicBezTo>
                  <a:pt x="13" y="111"/>
                  <a:pt x="13" y="111"/>
                  <a:pt x="13" y="111"/>
                </a:cubicBezTo>
                <a:cubicBezTo>
                  <a:pt x="0" y="123"/>
                  <a:pt x="0" y="143"/>
                  <a:pt x="13" y="156"/>
                </a:cubicBezTo>
                <a:cubicBezTo>
                  <a:pt x="19" y="162"/>
                  <a:pt x="27" y="165"/>
                  <a:pt x="35" y="165"/>
                </a:cubicBezTo>
                <a:cubicBezTo>
                  <a:pt x="43" y="165"/>
                  <a:pt x="51" y="162"/>
                  <a:pt x="57" y="156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43" y="50"/>
                  <a:pt x="138" y="23"/>
                  <a:pt x="123" y="0"/>
                </a:cubicBezTo>
              </a:path>
            </a:pathLst>
          </a:custGeom>
          <a:solidFill>
            <a:srgbClr val="9F33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45" name="Freeform 21"/>
          <p:cNvSpPr/>
          <p:nvPr/>
        </p:nvSpPr>
        <p:spPr bwMode="auto">
          <a:xfrm>
            <a:off x="4714875" y="455614"/>
            <a:ext cx="2794000" cy="2735263"/>
          </a:xfrm>
          <a:custGeom>
            <a:avLst/>
            <a:gdLst>
              <a:gd name="T0" fmla="*/ 565 w 682"/>
              <a:gd name="T1" fmla="*/ 0 h 667"/>
              <a:gd name="T2" fmla="*/ 489 w 682"/>
              <a:gd name="T3" fmla="*/ 31 h 667"/>
              <a:gd name="T4" fmla="*/ 368 w 682"/>
              <a:gd name="T5" fmla="*/ 153 h 667"/>
              <a:gd name="T6" fmla="*/ 371 w 682"/>
              <a:gd name="T7" fmla="*/ 156 h 667"/>
              <a:gd name="T8" fmla="*/ 371 w 682"/>
              <a:gd name="T9" fmla="*/ 156 h 667"/>
              <a:gd name="T10" fmla="*/ 371 w 682"/>
              <a:gd name="T11" fmla="*/ 277 h 667"/>
              <a:gd name="T12" fmla="*/ 118 w 682"/>
              <a:gd name="T13" fmla="*/ 531 h 667"/>
              <a:gd name="T14" fmla="*/ 57 w 682"/>
              <a:gd name="T15" fmla="*/ 556 h 667"/>
              <a:gd name="T16" fmla="*/ 6 w 682"/>
              <a:gd name="T17" fmla="*/ 539 h 667"/>
              <a:gd name="T18" fmla="*/ 36 w 682"/>
              <a:gd name="T19" fmla="*/ 636 h 667"/>
              <a:gd name="T20" fmla="*/ 36 w 682"/>
              <a:gd name="T21" fmla="*/ 636 h 667"/>
              <a:gd name="T22" fmla="*/ 111 w 682"/>
              <a:gd name="T23" fmla="*/ 667 h 667"/>
              <a:gd name="T24" fmla="*/ 187 w 682"/>
              <a:gd name="T25" fmla="*/ 636 h 667"/>
              <a:gd name="T26" fmla="*/ 640 w 682"/>
              <a:gd name="T27" fmla="*/ 182 h 667"/>
              <a:gd name="T28" fmla="*/ 640 w 682"/>
              <a:gd name="T29" fmla="*/ 31 h 667"/>
              <a:gd name="T30" fmla="*/ 640 w 682"/>
              <a:gd name="T31" fmla="*/ 31 h 667"/>
              <a:gd name="T32" fmla="*/ 565 w 682"/>
              <a:gd name="T33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2" h="667">
                <a:moveTo>
                  <a:pt x="565" y="0"/>
                </a:moveTo>
                <a:cubicBezTo>
                  <a:pt x="537" y="0"/>
                  <a:pt x="510" y="11"/>
                  <a:pt x="489" y="31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9" y="154"/>
                  <a:pt x="370" y="155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405" y="189"/>
                  <a:pt x="405" y="244"/>
                  <a:pt x="371" y="277"/>
                </a:cubicBezTo>
                <a:cubicBezTo>
                  <a:pt x="118" y="531"/>
                  <a:pt x="118" y="531"/>
                  <a:pt x="118" y="531"/>
                </a:cubicBezTo>
                <a:cubicBezTo>
                  <a:pt x="101" y="547"/>
                  <a:pt x="79" y="556"/>
                  <a:pt x="57" y="556"/>
                </a:cubicBezTo>
                <a:cubicBezTo>
                  <a:pt x="39" y="556"/>
                  <a:pt x="21" y="550"/>
                  <a:pt x="6" y="539"/>
                </a:cubicBezTo>
                <a:cubicBezTo>
                  <a:pt x="0" y="573"/>
                  <a:pt x="9" y="610"/>
                  <a:pt x="36" y="636"/>
                </a:cubicBezTo>
                <a:cubicBezTo>
                  <a:pt x="36" y="636"/>
                  <a:pt x="36" y="636"/>
                  <a:pt x="36" y="636"/>
                </a:cubicBezTo>
                <a:cubicBezTo>
                  <a:pt x="56" y="657"/>
                  <a:pt x="84" y="667"/>
                  <a:pt x="111" y="667"/>
                </a:cubicBezTo>
                <a:cubicBezTo>
                  <a:pt x="139" y="667"/>
                  <a:pt x="166" y="657"/>
                  <a:pt x="187" y="636"/>
                </a:cubicBezTo>
                <a:cubicBezTo>
                  <a:pt x="640" y="182"/>
                  <a:pt x="640" y="182"/>
                  <a:pt x="640" y="182"/>
                </a:cubicBezTo>
                <a:cubicBezTo>
                  <a:pt x="682" y="141"/>
                  <a:pt x="682" y="73"/>
                  <a:pt x="640" y="31"/>
                </a:cubicBezTo>
                <a:cubicBezTo>
                  <a:pt x="640" y="31"/>
                  <a:pt x="640" y="31"/>
                  <a:pt x="640" y="31"/>
                </a:cubicBezTo>
                <a:cubicBezTo>
                  <a:pt x="619" y="11"/>
                  <a:pt x="592" y="0"/>
                  <a:pt x="565" y="0"/>
                </a:cubicBezTo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46" name="Freeform 22"/>
          <p:cNvSpPr/>
          <p:nvPr/>
        </p:nvSpPr>
        <p:spPr bwMode="auto">
          <a:xfrm>
            <a:off x="4740275" y="1084264"/>
            <a:ext cx="1635125" cy="1651000"/>
          </a:xfrm>
          <a:custGeom>
            <a:avLst/>
            <a:gdLst>
              <a:gd name="T0" fmla="*/ 362 w 399"/>
              <a:gd name="T1" fmla="*/ 0 h 403"/>
              <a:gd name="T2" fmla="*/ 30 w 399"/>
              <a:gd name="T3" fmla="*/ 332 h 403"/>
              <a:gd name="T4" fmla="*/ 0 w 399"/>
              <a:gd name="T5" fmla="*/ 386 h 403"/>
              <a:gd name="T6" fmla="*/ 51 w 399"/>
              <a:gd name="T7" fmla="*/ 403 h 403"/>
              <a:gd name="T8" fmla="*/ 112 w 399"/>
              <a:gd name="T9" fmla="*/ 378 h 403"/>
              <a:gd name="T10" fmla="*/ 365 w 399"/>
              <a:gd name="T11" fmla="*/ 124 h 403"/>
              <a:gd name="T12" fmla="*/ 365 w 399"/>
              <a:gd name="T13" fmla="*/ 3 h 403"/>
              <a:gd name="T14" fmla="*/ 365 w 399"/>
              <a:gd name="T15" fmla="*/ 3 h 403"/>
              <a:gd name="T16" fmla="*/ 362 w 399"/>
              <a:gd name="T17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403">
                <a:moveTo>
                  <a:pt x="362" y="0"/>
                </a:moveTo>
                <a:cubicBezTo>
                  <a:pt x="30" y="332"/>
                  <a:pt x="30" y="332"/>
                  <a:pt x="30" y="332"/>
                </a:cubicBezTo>
                <a:cubicBezTo>
                  <a:pt x="14" y="347"/>
                  <a:pt x="4" y="366"/>
                  <a:pt x="0" y="386"/>
                </a:cubicBezTo>
                <a:cubicBezTo>
                  <a:pt x="15" y="397"/>
                  <a:pt x="33" y="403"/>
                  <a:pt x="51" y="403"/>
                </a:cubicBezTo>
                <a:cubicBezTo>
                  <a:pt x="73" y="403"/>
                  <a:pt x="95" y="394"/>
                  <a:pt x="112" y="378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99" y="91"/>
                  <a:pt x="399" y="36"/>
                  <a:pt x="365" y="3"/>
                </a:cubicBezTo>
                <a:cubicBezTo>
                  <a:pt x="365" y="3"/>
                  <a:pt x="365" y="3"/>
                  <a:pt x="365" y="3"/>
                </a:cubicBezTo>
                <a:cubicBezTo>
                  <a:pt x="364" y="2"/>
                  <a:pt x="363" y="1"/>
                  <a:pt x="362" y="0"/>
                </a:cubicBezTo>
              </a:path>
            </a:pathLst>
          </a:custGeom>
          <a:solidFill>
            <a:srgbClr val="649F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47" name="Freeform 23"/>
          <p:cNvSpPr/>
          <p:nvPr/>
        </p:nvSpPr>
        <p:spPr bwMode="auto">
          <a:xfrm>
            <a:off x="3330575" y="3609976"/>
            <a:ext cx="2262188" cy="2238375"/>
          </a:xfrm>
          <a:custGeom>
            <a:avLst/>
            <a:gdLst>
              <a:gd name="T0" fmla="*/ 502 w 552"/>
              <a:gd name="T1" fmla="*/ 0 h 546"/>
              <a:gd name="T2" fmla="*/ 468 w 552"/>
              <a:gd name="T3" fmla="*/ 14 h 546"/>
              <a:gd name="T4" fmla="*/ 18 w 552"/>
              <a:gd name="T5" fmla="*/ 464 h 546"/>
              <a:gd name="T6" fmla="*/ 18 w 552"/>
              <a:gd name="T7" fmla="*/ 532 h 546"/>
              <a:gd name="T8" fmla="*/ 52 w 552"/>
              <a:gd name="T9" fmla="*/ 546 h 546"/>
              <a:gd name="T10" fmla="*/ 86 w 552"/>
              <a:gd name="T11" fmla="*/ 532 h 546"/>
              <a:gd name="T12" fmla="*/ 536 w 552"/>
              <a:gd name="T13" fmla="*/ 82 h 546"/>
              <a:gd name="T14" fmla="*/ 549 w 552"/>
              <a:gd name="T15" fmla="*/ 38 h 546"/>
              <a:gd name="T16" fmla="*/ 466 w 552"/>
              <a:gd name="T17" fmla="*/ 120 h 546"/>
              <a:gd name="T18" fmla="*/ 449 w 552"/>
              <a:gd name="T19" fmla="*/ 127 h 546"/>
              <a:gd name="T20" fmla="*/ 432 w 552"/>
              <a:gd name="T21" fmla="*/ 120 h 546"/>
              <a:gd name="T22" fmla="*/ 432 w 552"/>
              <a:gd name="T23" fmla="*/ 86 h 546"/>
              <a:gd name="T24" fmla="*/ 516 w 552"/>
              <a:gd name="T25" fmla="*/ 3 h 546"/>
              <a:gd name="T26" fmla="*/ 502 w 552"/>
              <a:gd name="T2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2" h="546">
                <a:moveTo>
                  <a:pt x="502" y="0"/>
                </a:moveTo>
                <a:cubicBezTo>
                  <a:pt x="489" y="0"/>
                  <a:pt x="477" y="5"/>
                  <a:pt x="468" y="14"/>
                </a:cubicBezTo>
                <a:cubicBezTo>
                  <a:pt x="18" y="464"/>
                  <a:pt x="18" y="464"/>
                  <a:pt x="18" y="464"/>
                </a:cubicBezTo>
                <a:cubicBezTo>
                  <a:pt x="0" y="482"/>
                  <a:pt x="0" y="513"/>
                  <a:pt x="18" y="532"/>
                </a:cubicBezTo>
                <a:cubicBezTo>
                  <a:pt x="28" y="541"/>
                  <a:pt x="40" y="546"/>
                  <a:pt x="52" y="546"/>
                </a:cubicBezTo>
                <a:cubicBezTo>
                  <a:pt x="65" y="546"/>
                  <a:pt x="77" y="541"/>
                  <a:pt x="86" y="532"/>
                </a:cubicBezTo>
                <a:cubicBezTo>
                  <a:pt x="536" y="82"/>
                  <a:pt x="536" y="82"/>
                  <a:pt x="536" y="82"/>
                </a:cubicBezTo>
                <a:cubicBezTo>
                  <a:pt x="548" y="70"/>
                  <a:pt x="552" y="54"/>
                  <a:pt x="549" y="38"/>
                </a:cubicBezTo>
                <a:cubicBezTo>
                  <a:pt x="466" y="120"/>
                  <a:pt x="466" y="120"/>
                  <a:pt x="466" y="120"/>
                </a:cubicBezTo>
                <a:cubicBezTo>
                  <a:pt x="462" y="125"/>
                  <a:pt x="455" y="127"/>
                  <a:pt x="449" y="127"/>
                </a:cubicBezTo>
                <a:cubicBezTo>
                  <a:pt x="443" y="127"/>
                  <a:pt x="437" y="125"/>
                  <a:pt x="432" y="120"/>
                </a:cubicBezTo>
                <a:cubicBezTo>
                  <a:pt x="423" y="111"/>
                  <a:pt x="423" y="96"/>
                  <a:pt x="432" y="86"/>
                </a:cubicBezTo>
                <a:cubicBezTo>
                  <a:pt x="516" y="3"/>
                  <a:pt x="516" y="3"/>
                  <a:pt x="516" y="3"/>
                </a:cubicBezTo>
                <a:cubicBezTo>
                  <a:pt x="511" y="1"/>
                  <a:pt x="507" y="0"/>
                  <a:pt x="502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48" name="Freeform 24"/>
          <p:cNvSpPr/>
          <p:nvPr/>
        </p:nvSpPr>
        <p:spPr bwMode="auto">
          <a:xfrm>
            <a:off x="5445125" y="1128714"/>
            <a:ext cx="2638425" cy="2636838"/>
          </a:xfrm>
          <a:custGeom>
            <a:avLst/>
            <a:gdLst>
              <a:gd name="T0" fmla="*/ 618 w 644"/>
              <a:gd name="T1" fmla="*/ 0 h 643"/>
              <a:gd name="T2" fmla="*/ 601 w 644"/>
              <a:gd name="T3" fmla="*/ 7 h 643"/>
              <a:gd name="T4" fmla="*/ 0 w 644"/>
              <a:gd name="T5" fmla="*/ 608 h 643"/>
              <a:gd name="T6" fmla="*/ 20 w 644"/>
              <a:gd name="T7" fmla="*/ 619 h 643"/>
              <a:gd name="T8" fmla="*/ 33 w 644"/>
              <a:gd name="T9" fmla="*/ 643 h 643"/>
              <a:gd name="T10" fmla="*/ 635 w 644"/>
              <a:gd name="T11" fmla="*/ 41 h 643"/>
              <a:gd name="T12" fmla="*/ 635 w 644"/>
              <a:gd name="T13" fmla="*/ 7 h 643"/>
              <a:gd name="T14" fmla="*/ 618 w 644"/>
              <a:gd name="T1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4" h="643">
                <a:moveTo>
                  <a:pt x="618" y="0"/>
                </a:moveTo>
                <a:cubicBezTo>
                  <a:pt x="611" y="0"/>
                  <a:pt x="605" y="2"/>
                  <a:pt x="601" y="7"/>
                </a:cubicBezTo>
                <a:cubicBezTo>
                  <a:pt x="0" y="608"/>
                  <a:pt x="0" y="608"/>
                  <a:pt x="0" y="608"/>
                </a:cubicBezTo>
                <a:cubicBezTo>
                  <a:pt x="7" y="610"/>
                  <a:pt x="14" y="614"/>
                  <a:pt x="20" y="619"/>
                </a:cubicBezTo>
                <a:cubicBezTo>
                  <a:pt x="26" y="626"/>
                  <a:pt x="31" y="634"/>
                  <a:pt x="33" y="643"/>
                </a:cubicBezTo>
                <a:cubicBezTo>
                  <a:pt x="635" y="41"/>
                  <a:pt x="635" y="41"/>
                  <a:pt x="635" y="41"/>
                </a:cubicBezTo>
                <a:cubicBezTo>
                  <a:pt x="644" y="32"/>
                  <a:pt x="644" y="16"/>
                  <a:pt x="635" y="7"/>
                </a:cubicBezTo>
                <a:cubicBezTo>
                  <a:pt x="630" y="2"/>
                  <a:pt x="624" y="0"/>
                  <a:pt x="618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49" name="Freeform 25"/>
          <p:cNvSpPr/>
          <p:nvPr/>
        </p:nvSpPr>
        <p:spPr bwMode="auto">
          <a:xfrm>
            <a:off x="5064125" y="3621089"/>
            <a:ext cx="515938" cy="509588"/>
          </a:xfrm>
          <a:custGeom>
            <a:avLst/>
            <a:gdLst>
              <a:gd name="T0" fmla="*/ 93 w 126"/>
              <a:gd name="T1" fmla="*/ 0 h 124"/>
              <a:gd name="T2" fmla="*/ 9 w 126"/>
              <a:gd name="T3" fmla="*/ 83 h 124"/>
              <a:gd name="T4" fmla="*/ 9 w 126"/>
              <a:gd name="T5" fmla="*/ 117 h 124"/>
              <a:gd name="T6" fmla="*/ 26 w 126"/>
              <a:gd name="T7" fmla="*/ 124 h 124"/>
              <a:gd name="T8" fmla="*/ 43 w 126"/>
              <a:gd name="T9" fmla="*/ 117 h 124"/>
              <a:gd name="T10" fmla="*/ 126 w 126"/>
              <a:gd name="T11" fmla="*/ 35 h 124"/>
              <a:gd name="T12" fmla="*/ 113 w 126"/>
              <a:gd name="T13" fmla="*/ 11 h 124"/>
              <a:gd name="T14" fmla="*/ 93 w 126"/>
              <a:gd name="T1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" h="124">
                <a:moveTo>
                  <a:pt x="93" y="0"/>
                </a:moveTo>
                <a:cubicBezTo>
                  <a:pt x="9" y="83"/>
                  <a:pt x="9" y="83"/>
                  <a:pt x="9" y="83"/>
                </a:cubicBezTo>
                <a:cubicBezTo>
                  <a:pt x="0" y="93"/>
                  <a:pt x="0" y="108"/>
                  <a:pt x="9" y="117"/>
                </a:cubicBezTo>
                <a:cubicBezTo>
                  <a:pt x="14" y="122"/>
                  <a:pt x="20" y="124"/>
                  <a:pt x="26" y="124"/>
                </a:cubicBezTo>
                <a:cubicBezTo>
                  <a:pt x="32" y="124"/>
                  <a:pt x="39" y="122"/>
                  <a:pt x="43" y="117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4" y="26"/>
                  <a:pt x="119" y="18"/>
                  <a:pt x="113" y="11"/>
                </a:cubicBezTo>
                <a:cubicBezTo>
                  <a:pt x="107" y="6"/>
                  <a:pt x="100" y="2"/>
                  <a:pt x="93" y="0"/>
                </a:cubicBezTo>
              </a:path>
            </a:pathLst>
          </a:custGeom>
          <a:solidFill>
            <a:srgbClr val="3E73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50" name="Freeform 26"/>
          <p:cNvSpPr/>
          <p:nvPr/>
        </p:nvSpPr>
        <p:spPr bwMode="auto">
          <a:xfrm>
            <a:off x="746125" y="3810001"/>
            <a:ext cx="3019425" cy="3001963"/>
          </a:xfrm>
          <a:custGeom>
            <a:avLst/>
            <a:gdLst>
              <a:gd name="T0" fmla="*/ 711 w 737"/>
              <a:gd name="T1" fmla="*/ 0 h 732"/>
              <a:gd name="T2" fmla="*/ 694 w 737"/>
              <a:gd name="T3" fmla="*/ 7 h 732"/>
              <a:gd name="T4" fmla="*/ 9 w 737"/>
              <a:gd name="T5" fmla="*/ 691 h 732"/>
              <a:gd name="T6" fmla="*/ 9 w 737"/>
              <a:gd name="T7" fmla="*/ 725 h 732"/>
              <a:gd name="T8" fmla="*/ 26 w 737"/>
              <a:gd name="T9" fmla="*/ 732 h 732"/>
              <a:gd name="T10" fmla="*/ 43 w 737"/>
              <a:gd name="T11" fmla="*/ 725 h 732"/>
              <a:gd name="T12" fmla="*/ 728 w 737"/>
              <a:gd name="T13" fmla="*/ 41 h 732"/>
              <a:gd name="T14" fmla="*/ 728 w 737"/>
              <a:gd name="T15" fmla="*/ 7 h 732"/>
              <a:gd name="T16" fmla="*/ 711 w 737"/>
              <a:gd name="T17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7" h="732">
                <a:moveTo>
                  <a:pt x="711" y="0"/>
                </a:moveTo>
                <a:cubicBezTo>
                  <a:pt x="704" y="0"/>
                  <a:pt x="698" y="2"/>
                  <a:pt x="694" y="7"/>
                </a:cubicBezTo>
                <a:cubicBezTo>
                  <a:pt x="9" y="691"/>
                  <a:pt x="9" y="691"/>
                  <a:pt x="9" y="691"/>
                </a:cubicBezTo>
                <a:cubicBezTo>
                  <a:pt x="0" y="700"/>
                  <a:pt x="0" y="716"/>
                  <a:pt x="9" y="725"/>
                </a:cubicBezTo>
                <a:cubicBezTo>
                  <a:pt x="14" y="730"/>
                  <a:pt x="20" y="732"/>
                  <a:pt x="26" y="732"/>
                </a:cubicBezTo>
                <a:cubicBezTo>
                  <a:pt x="32" y="732"/>
                  <a:pt x="39" y="730"/>
                  <a:pt x="43" y="725"/>
                </a:cubicBezTo>
                <a:cubicBezTo>
                  <a:pt x="728" y="41"/>
                  <a:pt x="728" y="41"/>
                  <a:pt x="728" y="41"/>
                </a:cubicBezTo>
                <a:cubicBezTo>
                  <a:pt x="737" y="31"/>
                  <a:pt x="737" y="16"/>
                  <a:pt x="728" y="7"/>
                </a:cubicBezTo>
                <a:cubicBezTo>
                  <a:pt x="723" y="2"/>
                  <a:pt x="717" y="0"/>
                  <a:pt x="711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51" name="Freeform 27"/>
          <p:cNvSpPr/>
          <p:nvPr/>
        </p:nvSpPr>
        <p:spPr bwMode="auto">
          <a:xfrm>
            <a:off x="2565400" y="1250951"/>
            <a:ext cx="879475" cy="885825"/>
          </a:xfrm>
          <a:custGeom>
            <a:avLst/>
            <a:gdLst>
              <a:gd name="T0" fmla="*/ 5 w 215"/>
              <a:gd name="T1" fmla="*/ 211 h 216"/>
              <a:gd name="T2" fmla="*/ 5 w 215"/>
              <a:gd name="T3" fmla="*/ 211 h 216"/>
              <a:gd name="T4" fmla="*/ 5 w 215"/>
              <a:gd name="T5" fmla="*/ 194 h 216"/>
              <a:gd name="T6" fmla="*/ 194 w 215"/>
              <a:gd name="T7" fmla="*/ 5 h 216"/>
              <a:gd name="T8" fmla="*/ 211 w 215"/>
              <a:gd name="T9" fmla="*/ 5 h 216"/>
              <a:gd name="T10" fmla="*/ 211 w 215"/>
              <a:gd name="T11" fmla="*/ 22 h 216"/>
              <a:gd name="T12" fmla="*/ 22 w 215"/>
              <a:gd name="T13" fmla="*/ 211 h 216"/>
              <a:gd name="T14" fmla="*/ 5 w 215"/>
              <a:gd name="T15" fmla="*/ 21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216">
                <a:moveTo>
                  <a:pt x="5" y="211"/>
                </a:moveTo>
                <a:cubicBezTo>
                  <a:pt x="5" y="211"/>
                  <a:pt x="5" y="211"/>
                  <a:pt x="5" y="211"/>
                </a:cubicBezTo>
                <a:cubicBezTo>
                  <a:pt x="0" y="206"/>
                  <a:pt x="0" y="199"/>
                  <a:pt x="5" y="194"/>
                </a:cubicBezTo>
                <a:cubicBezTo>
                  <a:pt x="194" y="5"/>
                  <a:pt x="194" y="5"/>
                  <a:pt x="194" y="5"/>
                </a:cubicBezTo>
                <a:cubicBezTo>
                  <a:pt x="198" y="0"/>
                  <a:pt x="206" y="0"/>
                  <a:pt x="211" y="5"/>
                </a:cubicBezTo>
                <a:cubicBezTo>
                  <a:pt x="215" y="10"/>
                  <a:pt x="215" y="17"/>
                  <a:pt x="211" y="22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17" y="216"/>
                  <a:pt x="9" y="216"/>
                  <a:pt x="5" y="211"/>
                </a:cubicBezTo>
                <a:close/>
              </a:path>
            </a:pathLst>
          </a:cu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52" name="Freeform 28"/>
          <p:cNvSpPr/>
          <p:nvPr/>
        </p:nvSpPr>
        <p:spPr bwMode="auto">
          <a:xfrm>
            <a:off x="7718425" y="4568826"/>
            <a:ext cx="1371600" cy="1370013"/>
          </a:xfrm>
          <a:custGeom>
            <a:avLst/>
            <a:gdLst>
              <a:gd name="T0" fmla="*/ 5 w 335"/>
              <a:gd name="T1" fmla="*/ 329 h 334"/>
              <a:gd name="T2" fmla="*/ 5 w 335"/>
              <a:gd name="T3" fmla="*/ 329 h 334"/>
              <a:gd name="T4" fmla="*/ 5 w 335"/>
              <a:gd name="T5" fmla="*/ 312 h 334"/>
              <a:gd name="T6" fmla="*/ 313 w 335"/>
              <a:gd name="T7" fmla="*/ 4 h 334"/>
              <a:gd name="T8" fmla="*/ 330 w 335"/>
              <a:gd name="T9" fmla="*/ 4 h 334"/>
              <a:gd name="T10" fmla="*/ 330 w 335"/>
              <a:gd name="T11" fmla="*/ 21 h 334"/>
              <a:gd name="T12" fmla="*/ 22 w 335"/>
              <a:gd name="T13" fmla="*/ 329 h 334"/>
              <a:gd name="T14" fmla="*/ 5 w 335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4">
                <a:moveTo>
                  <a:pt x="5" y="329"/>
                </a:moveTo>
                <a:cubicBezTo>
                  <a:pt x="5" y="329"/>
                  <a:pt x="5" y="329"/>
                  <a:pt x="5" y="329"/>
                </a:cubicBezTo>
                <a:cubicBezTo>
                  <a:pt x="0" y="325"/>
                  <a:pt x="0" y="317"/>
                  <a:pt x="5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8" y="0"/>
                  <a:pt x="325" y="0"/>
                  <a:pt x="330" y="4"/>
                </a:cubicBezTo>
                <a:cubicBezTo>
                  <a:pt x="335" y="9"/>
                  <a:pt x="335" y="17"/>
                  <a:pt x="330" y="21"/>
                </a:cubicBezTo>
                <a:cubicBezTo>
                  <a:pt x="22" y="329"/>
                  <a:pt x="22" y="329"/>
                  <a:pt x="22" y="329"/>
                </a:cubicBezTo>
                <a:cubicBezTo>
                  <a:pt x="17" y="334"/>
                  <a:pt x="10" y="334"/>
                  <a:pt x="5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53" name="Freeform 29"/>
          <p:cNvSpPr/>
          <p:nvPr/>
        </p:nvSpPr>
        <p:spPr bwMode="auto">
          <a:xfrm>
            <a:off x="9204196" y="2185989"/>
            <a:ext cx="1368425" cy="1370013"/>
          </a:xfrm>
          <a:custGeom>
            <a:avLst/>
            <a:gdLst>
              <a:gd name="T0" fmla="*/ 4 w 334"/>
              <a:gd name="T1" fmla="*/ 329 h 334"/>
              <a:gd name="T2" fmla="*/ 4 w 334"/>
              <a:gd name="T3" fmla="*/ 329 h 334"/>
              <a:gd name="T4" fmla="*/ 4 w 334"/>
              <a:gd name="T5" fmla="*/ 312 h 334"/>
              <a:gd name="T6" fmla="*/ 313 w 334"/>
              <a:gd name="T7" fmla="*/ 4 h 334"/>
              <a:gd name="T8" fmla="*/ 330 w 334"/>
              <a:gd name="T9" fmla="*/ 4 h 334"/>
              <a:gd name="T10" fmla="*/ 330 w 334"/>
              <a:gd name="T11" fmla="*/ 21 h 334"/>
              <a:gd name="T12" fmla="*/ 21 w 334"/>
              <a:gd name="T13" fmla="*/ 329 h 334"/>
              <a:gd name="T14" fmla="*/ 4 w 334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29"/>
                </a:moveTo>
                <a:cubicBezTo>
                  <a:pt x="4" y="329"/>
                  <a:pt x="4" y="329"/>
                  <a:pt x="4" y="329"/>
                </a:cubicBezTo>
                <a:cubicBezTo>
                  <a:pt x="0" y="325"/>
                  <a:pt x="0" y="317"/>
                  <a:pt x="4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7" y="0"/>
                  <a:pt x="325" y="0"/>
                  <a:pt x="330" y="4"/>
                </a:cubicBezTo>
                <a:cubicBezTo>
                  <a:pt x="334" y="9"/>
                  <a:pt x="334" y="17"/>
                  <a:pt x="330" y="21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17" y="334"/>
                  <a:pt x="9" y="334"/>
                  <a:pt x="4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54" name="Freeform 30"/>
          <p:cNvSpPr/>
          <p:nvPr/>
        </p:nvSpPr>
        <p:spPr bwMode="auto">
          <a:xfrm>
            <a:off x="-7938" y="3646489"/>
            <a:ext cx="1368425" cy="1370013"/>
          </a:xfrm>
          <a:custGeom>
            <a:avLst/>
            <a:gdLst>
              <a:gd name="T0" fmla="*/ 4 w 334"/>
              <a:gd name="T1" fmla="*/ 330 h 334"/>
              <a:gd name="T2" fmla="*/ 4 w 334"/>
              <a:gd name="T3" fmla="*/ 330 h 334"/>
              <a:gd name="T4" fmla="*/ 4 w 334"/>
              <a:gd name="T5" fmla="*/ 313 h 334"/>
              <a:gd name="T6" fmla="*/ 312 w 334"/>
              <a:gd name="T7" fmla="*/ 4 h 334"/>
              <a:gd name="T8" fmla="*/ 329 w 334"/>
              <a:gd name="T9" fmla="*/ 4 h 334"/>
              <a:gd name="T10" fmla="*/ 329 w 334"/>
              <a:gd name="T11" fmla="*/ 21 h 334"/>
              <a:gd name="T12" fmla="*/ 21 w 334"/>
              <a:gd name="T13" fmla="*/ 330 h 334"/>
              <a:gd name="T14" fmla="*/ 4 w 334"/>
              <a:gd name="T15" fmla="*/ 33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30"/>
                </a:moveTo>
                <a:cubicBezTo>
                  <a:pt x="4" y="330"/>
                  <a:pt x="4" y="330"/>
                  <a:pt x="4" y="330"/>
                </a:cubicBezTo>
                <a:cubicBezTo>
                  <a:pt x="0" y="325"/>
                  <a:pt x="0" y="317"/>
                  <a:pt x="4" y="313"/>
                </a:cubicBezTo>
                <a:cubicBezTo>
                  <a:pt x="312" y="4"/>
                  <a:pt x="312" y="4"/>
                  <a:pt x="312" y="4"/>
                </a:cubicBezTo>
                <a:cubicBezTo>
                  <a:pt x="317" y="0"/>
                  <a:pt x="325" y="0"/>
                  <a:pt x="329" y="4"/>
                </a:cubicBezTo>
                <a:cubicBezTo>
                  <a:pt x="334" y="9"/>
                  <a:pt x="334" y="17"/>
                  <a:pt x="329" y="21"/>
                </a:cubicBezTo>
                <a:cubicBezTo>
                  <a:pt x="21" y="330"/>
                  <a:pt x="21" y="330"/>
                  <a:pt x="21" y="330"/>
                </a:cubicBezTo>
                <a:cubicBezTo>
                  <a:pt x="17" y="334"/>
                  <a:pt x="9" y="334"/>
                  <a:pt x="4" y="330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55" name="Freeform 31"/>
          <p:cNvSpPr/>
          <p:nvPr/>
        </p:nvSpPr>
        <p:spPr bwMode="auto">
          <a:xfrm>
            <a:off x="7353171" y="2460626"/>
            <a:ext cx="1371600" cy="1374775"/>
          </a:xfrm>
          <a:custGeom>
            <a:avLst/>
            <a:gdLst>
              <a:gd name="T0" fmla="*/ 5 w 335"/>
              <a:gd name="T1" fmla="*/ 330 h 335"/>
              <a:gd name="T2" fmla="*/ 5 w 335"/>
              <a:gd name="T3" fmla="*/ 330 h 335"/>
              <a:gd name="T4" fmla="*/ 5 w 335"/>
              <a:gd name="T5" fmla="*/ 313 h 335"/>
              <a:gd name="T6" fmla="*/ 313 w 335"/>
              <a:gd name="T7" fmla="*/ 5 h 335"/>
              <a:gd name="T8" fmla="*/ 330 w 335"/>
              <a:gd name="T9" fmla="*/ 5 h 335"/>
              <a:gd name="T10" fmla="*/ 330 w 335"/>
              <a:gd name="T11" fmla="*/ 22 h 335"/>
              <a:gd name="T12" fmla="*/ 22 w 335"/>
              <a:gd name="T13" fmla="*/ 330 h 335"/>
              <a:gd name="T14" fmla="*/ 5 w 335"/>
              <a:gd name="T15" fmla="*/ 33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5">
                <a:moveTo>
                  <a:pt x="5" y="330"/>
                </a:moveTo>
                <a:cubicBezTo>
                  <a:pt x="5" y="330"/>
                  <a:pt x="5" y="330"/>
                  <a:pt x="5" y="330"/>
                </a:cubicBezTo>
                <a:cubicBezTo>
                  <a:pt x="0" y="326"/>
                  <a:pt x="0" y="318"/>
                  <a:pt x="5" y="313"/>
                </a:cubicBezTo>
                <a:cubicBezTo>
                  <a:pt x="313" y="5"/>
                  <a:pt x="313" y="5"/>
                  <a:pt x="313" y="5"/>
                </a:cubicBezTo>
                <a:cubicBezTo>
                  <a:pt x="318" y="0"/>
                  <a:pt x="325" y="0"/>
                  <a:pt x="330" y="5"/>
                </a:cubicBezTo>
                <a:cubicBezTo>
                  <a:pt x="335" y="10"/>
                  <a:pt x="335" y="17"/>
                  <a:pt x="330" y="22"/>
                </a:cubicBezTo>
                <a:cubicBezTo>
                  <a:pt x="22" y="330"/>
                  <a:pt x="22" y="330"/>
                  <a:pt x="22" y="330"/>
                </a:cubicBezTo>
                <a:cubicBezTo>
                  <a:pt x="17" y="335"/>
                  <a:pt x="10" y="335"/>
                  <a:pt x="5" y="330"/>
                </a:cubicBezTo>
                <a:close/>
              </a:path>
            </a:pathLst>
          </a:custGeom>
          <a:solidFill>
            <a:srgbClr val="F6CE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56" name="Oval 32"/>
          <p:cNvSpPr>
            <a:spLocks noChangeArrowheads="1"/>
          </p:cNvSpPr>
          <p:nvPr/>
        </p:nvSpPr>
        <p:spPr bwMode="auto">
          <a:xfrm>
            <a:off x="4084637" y="776289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57" name="Oval 33"/>
          <p:cNvSpPr>
            <a:spLocks noChangeArrowheads="1"/>
          </p:cNvSpPr>
          <p:nvPr/>
        </p:nvSpPr>
        <p:spPr bwMode="auto">
          <a:xfrm>
            <a:off x="-4763" y="3695701"/>
            <a:ext cx="196850" cy="196850"/>
          </a:xfrm>
          <a:prstGeom prst="ellipse">
            <a:avLst/>
          </a:pr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58" name="Oval 34"/>
          <p:cNvSpPr>
            <a:spLocks noChangeArrowheads="1"/>
          </p:cNvSpPr>
          <p:nvPr/>
        </p:nvSpPr>
        <p:spPr bwMode="auto">
          <a:xfrm>
            <a:off x="9691558" y="1968501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59" name="Oval 35"/>
          <p:cNvSpPr>
            <a:spLocks noChangeArrowheads="1"/>
          </p:cNvSpPr>
          <p:nvPr/>
        </p:nvSpPr>
        <p:spPr bwMode="auto">
          <a:xfrm>
            <a:off x="8143875" y="6081714"/>
            <a:ext cx="201613" cy="196850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60" name="Oval 36"/>
          <p:cNvSpPr>
            <a:spLocks noChangeArrowheads="1"/>
          </p:cNvSpPr>
          <p:nvPr/>
        </p:nvSpPr>
        <p:spPr bwMode="auto">
          <a:xfrm>
            <a:off x="2252662" y="1862139"/>
            <a:ext cx="98425" cy="98425"/>
          </a:xfrm>
          <a:prstGeom prst="ellipse">
            <a:avLst/>
          </a:pr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61" name="Oval 37"/>
          <p:cNvSpPr>
            <a:spLocks noChangeArrowheads="1"/>
          </p:cNvSpPr>
          <p:nvPr/>
        </p:nvSpPr>
        <p:spPr bwMode="auto">
          <a:xfrm>
            <a:off x="2809875" y="1017589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62" name="Oval 38"/>
          <p:cNvSpPr>
            <a:spLocks noChangeArrowheads="1"/>
          </p:cNvSpPr>
          <p:nvPr/>
        </p:nvSpPr>
        <p:spPr bwMode="auto">
          <a:xfrm>
            <a:off x="230187" y="1431926"/>
            <a:ext cx="314325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63" name="Oval 39"/>
          <p:cNvSpPr>
            <a:spLocks noChangeArrowheads="1"/>
          </p:cNvSpPr>
          <p:nvPr/>
        </p:nvSpPr>
        <p:spPr bwMode="auto">
          <a:xfrm>
            <a:off x="9823450" y="1017589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64" name="Oval 40"/>
          <p:cNvSpPr>
            <a:spLocks noChangeArrowheads="1"/>
          </p:cNvSpPr>
          <p:nvPr/>
        </p:nvSpPr>
        <p:spPr bwMode="auto">
          <a:xfrm>
            <a:off x="2125662" y="800101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65" name="Oval 41"/>
          <p:cNvSpPr>
            <a:spLocks noChangeArrowheads="1"/>
          </p:cNvSpPr>
          <p:nvPr/>
        </p:nvSpPr>
        <p:spPr bwMode="auto">
          <a:xfrm>
            <a:off x="1622425" y="3076576"/>
            <a:ext cx="147638" cy="147638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66" name="Oval 42"/>
          <p:cNvSpPr>
            <a:spLocks noChangeArrowheads="1"/>
          </p:cNvSpPr>
          <p:nvPr/>
        </p:nvSpPr>
        <p:spPr bwMode="auto">
          <a:xfrm>
            <a:off x="8683496" y="3944939"/>
            <a:ext cx="147638" cy="147638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67" name="Oval 43"/>
          <p:cNvSpPr>
            <a:spLocks noChangeArrowheads="1"/>
          </p:cNvSpPr>
          <p:nvPr/>
        </p:nvSpPr>
        <p:spPr bwMode="auto">
          <a:xfrm>
            <a:off x="2379662" y="5322889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68" name="Oval 44"/>
          <p:cNvSpPr>
            <a:spLocks noChangeArrowheads="1"/>
          </p:cNvSpPr>
          <p:nvPr/>
        </p:nvSpPr>
        <p:spPr bwMode="auto">
          <a:xfrm>
            <a:off x="746125" y="5356226"/>
            <a:ext cx="147638" cy="147638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669" name="矩形 47"/>
          <p:cNvSpPr/>
          <p:nvPr/>
        </p:nvSpPr>
        <p:spPr>
          <a:xfrm>
            <a:off x="1595436" y="1231887"/>
            <a:ext cx="3399631" cy="45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8670" name="矩形 54"/>
          <p:cNvSpPr/>
          <p:nvPr/>
        </p:nvSpPr>
        <p:spPr>
          <a:xfrm>
            <a:off x="5155404" y="1244589"/>
            <a:ext cx="5481241" cy="45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56"/>
          <p:cNvGrpSpPr/>
          <p:nvPr/>
        </p:nvGrpSpPr>
        <p:grpSpPr>
          <a:xfrm>
            <a:off x="2870709" y="2649454"/>
            <a:ext cx="849085" cy="138946"/>
            <a:chOff x="0" y="-20638"/>
            <a:chExt cx="8126927" cy="630238"/>
          </a:xfrm>
        </p:grpSpPr>
        <p:sp>
          <p:nvSpPr>
            <p:cNvPr id="1048671" name="Rectangle 34"/>
            <p:cNvSpPr>
              <a:spLocks noChangeArrowheads="1"/>
            </p:cNvSpPr>
            <p:nvPr/>
          </p:nvSpPr>
          <p:spPr bwMode="auto">
            <a:xfrm>
              <a:off x="0" y="-20638"/>
              <a:ext cx="2030120" cy="630238"/>
            </a:xfrm>
            <a:prstGeom prst="rect">
              <a:avLst/>
            </a:prstGeom>
            <a:solidFill>
              <a:srgbClr val="F860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8672" name="Rectangle 35"/>
            <p:cNvSpPr>
              <a:spLocks noChangeArrowheads="1"/>
            </p:cNvSpPr>
            <p:nvPr/>
          </p:nvSpPr>
          <p:spPr bwMode="auto">
            <a:xfrm>
              <a:off x="2030120" y="-20638"/>
              <a:ext cx="2030120" cy="630238"/>
            </a:xfrm>
            <a:prstGeom prst="rect">
              <a:avLst/>
            </a:prstGeom>
            <a:solidFill>
              <a:srgbClr val="FBAF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8673" name="Rectangle 36"/>
            <p:cNvSpPr>
              <a:spLocks noChangeArrowheads="1"/>
            </p:cNvSpPr>
            <p:nvPr/>
          </p:nvSpPr>
          <p:spPr bwMode="auto">
            <a:xfrm>
              <a:off x="4060241" y="-20638"/>
              <a:ext cx="2034954" cy="630238"/>
            </a:xfrm>
            <a:prstGeom prst="rect">
              <a:avLst/>
            </a:prstGeom>
            <a:solidFill>
              <a:srgbClr val="04BF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8674" name="Rectangle 37"/>
            <p:cNvSpPr>
              <a:spLocks noChangeArrowheads="1"/>
            </p:cNvSpPr>
            <p:nvPr/>
          </p:nvSpPr>
          <p:spPr bwMode="auto">
            <a:xfrm>
              <a:off x="6095195" y="-20638"/>
              <a:ext cx="2031732" cy="630238"/>
            </a:xfrm>
            <a:prstGeom prst="rect">
              <a:avLst/>
            </a:prstGeom>
            <a:solidFill>
              <a:srgbClr val="C769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48675" name="矩形 2"/>
          <p:cNvSpPr/>
          <p:nvPr/>
        </p:nvSpPr>
        <p:spPr>
          <a:xfrm>
            <a:off x="2114945" y="1854994"/>
            <a:ext cx="2360612" cy="3333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8676" name="椭圆 4"/>
          <p:cNvSpPr/>
          <p:nvPr/>
        </p:nvSpPr>
        <p:spPr>
          <a:xfrm>
            <a:off x="5645816" y="1709676"/>
            <a:ext cx="712786" cy="712786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01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048677" name="椭圆 69"/>
          <p:cNvSpPr/>
          <p:nvPr/>
        </p:nvSpPr>
        <p:spPr>
          <a:xfrm>
            <a:off x="5645816" y="2688678"/>
            <a:ext cx="712786" cy="712786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048678" name="椭圆 72"/>
          <p:cNvSpPr/>
          <p:nvPr/>
        </p:nvSpPr>
        <p:spPr>
          <a:xfrm>
            <a:off x="5645816" y="3667680"/>
            <a:ext cx="712786" cy="712786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03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048679" name="椭圆 75"/>
          <p:cNvSpPr/>
          <p:nvPr/>
        </p:nvSpPr>
        <p:spPr>
          <a:xfrm>
            <a:off x="5645816" y="4646681"/>
            <a:ext cx="712786" cy="712786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04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048680" name="文本框 61"/>
          <p:cNvSpPr txBox="1"/>
          <p:nvPr/>
        </p:nvSpPr>
        <p:spPr>
          <a:xfrm>
            <a:off x="1805778" y="3349580"/>
            <a:ext cx="299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Содержание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145729" name="直接连接符 65"/>
          <p:cNvCxnSpPr>
            <a:cxnSpLocks/>
          </p:cNvCxnSpPr>
          <p:nvPr/>
        </p:nvCxnSpPr>
        <p:spPr>
          <a:xfrm>
            <a:off x="3109241" y="4236565"/>
            <a:ext cx="39188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1" name="矩形 67"/>
          <p:cNvSpPr/>
          <p:nvPr/>
        </p:nvSpPr>
        <p:spPr>
          <a:xfrm>
            <a:off x="6434393" y="1795692"/>
            <a:ext cx="4001302" cy="80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Цели</a:t>
            </a:r>
            <a:r>
              <a:rPr lang="en-US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и</a:t>
            </a:r>
            <a:r>
              <a:rPr lang="en-US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условия</a:t>
            </a:r>
            <a:r>
              <a:rPr lang="en-US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размещения</a:t>
            </a:r>
            <a:r>
              <a:rPr lang="en-US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материалов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682" name="矩形 68"/>
          <p:cNvSpPr/>
          <p:nvPr/>
        </p:nvSpPr>
        <p:spPr>
          <a:xfrm>
            <a:off x="6434393" y="2841924"/>
            <a:ext cx="4001302" cy="80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Структура</a:t>
            </a:r>
            <a:r>
              <a:rPr lang="en-US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и</a:t>
            </a:r>
            <a:r>
              <a:rPr lang="en-US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содержание</a:t>
            </a:r>
            <a:r>
              <a:rPr lang="en-US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банка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683" name="矩形 71"/>
          <p:cNvSpPr/>
          <p:nvPr/>
        </p:nvSpPr>
        <p:spPr>
          <a:xfrm>
            <a:off x="6434393" y="3804098"/>
            <a:ext cx="4001302" cy="80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Результаты</a:t>
            </a:r>
            <a:r>
              <a:rPr lang="en-US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внедрения</a:t>
            </a:r>
            <a:r>
              <a:rPr lang="en-US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материалов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684" name="矩形 74"/>
          <p:cNvSpPr/>
          <p:nvPr/>
        </p:nvSpPr>
        <p:spPr>
          <a:xfrm>
            <a:off x="6434393" y="4773614"/>
            <a:ext cx="400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Список</a:t>
            </a:r>
            <a:r>
              <a:rPr lang="en-US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публикаций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Freeform 5"/>
          <p:cNvSpPr/>
          <p:nvPr/>
        </p:nvSpPr>
        <p:spPr bwMode="auto">
          <a:xfrm>
            <a:off x="2855912" y="5322636"/>
            <a:ext cx="1428750" cy="1422400"/>
          </a:xfrm>
          <a:custGeom>
            <a:avLst/>
            <a:gdLst>
              <a:gd name="T0" fmla="*/ 336 w 349"/>
              <a:gd name="T1" fmla="*/ 0 h 347"/>
              <a:gd name="T2" fmla="*/ 328 w 349"/>
              <a:gd name="T3" fmla="*/ 3 h 347"/>
              <a:gd name="T4" fmla="*/ 4 w 349"/>
              <a:gd name="T5" fmla="*/ 327 h 347"/>
              <a:gd name="T6" fmla="*/ 4 w 349"/>
              <a:gd name="T7" fmla="*/ 344 h 347"/>
              <a:gd name="T8" fmla="*/ 13 w 349"/>
              <a:gd name="T9" fmla="*/ 347 h 347"/>
              <a:gd name="T10" fmla="*/ 21 w 349"/>
              <a:gd name="T11" fmla="*/ 344 h 347"/>
              <a:gd name="T12" fmla="*/ 345 w 349"/>
              <a:gd name="T13" fmla="*/ 20 h 347"/>
              <a:gd name="T14" fmla="*/ 345 w 349"/>
              <a:gd name="T15" fmla="*/ 3 h 347"/>
              <a:gd name="T16" fmla="*/ 336 w 349"/>
              <a:gd name="T17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7">
                <a:moveTo>
                  <a:pt x="336" y="0"/>
                </a:moveTo>
                <a:cubicBezTo>
                  <a:pt x="333" y="0"/>
                  <a:pt x="330" y="1"/>
                  <a:pt x="328" y="3"/>
                </a:cubicBezTo>
                <a:cubicBezTo>
                  <a:pt x="4" y="327"/>
                  <a:pt x="4" y="327"/>
                  <a:pt x="4" y="327"/>
                </a:cubicBezTo>
                <a:cubicBezTo>
                  <a:pt x="0" y="332"/>
                  <a:pt x="0" y="339"/>
                  <a:pt x="4" y="344"/>
                </a:cubicBezTo>
                <a:cubicBezTo>
                  <a:pt x="7" y="346"/>
                  <a:pt x="10" y="347"/>
                  <a:pt x="13" y="347"/>
                </a:cubicBezTo>
                <a:cubicBezTo>
                  <a:pt x="16" y="347"/>
                  <a:pt x="19" y="346"/>
                  <a:pt x="21" y="344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9" y="16"/>
                  <a:pt x="349" y="8"/>
                  <a:pt x="345" y="3"/>
                </a:cubicBezTo>
                <a:cubicBezTo>
                  <a:pt x="342" y="1"/>
                  <a:pt x="339" y="0"/>
                  <a:pt x="336" y="0"/>
                </a:cubicBezTo>
              </a:path>
            </a:pathLst>
          </a:cu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35" name="Freeform 6"/>
          <p:cNvSpPr/>
          <p:nvPr/>
        </p:nvSpPr>
        <p:spPr bwMode="auto">
          <a:xfrm>
            <a:off x="7889875" y="763588"/>
            <a:ext cx="1446213" cy="1443038"/>
          </a:xfrm>
          <a:custGeom>
            <a:avLst/>
            <a:gdLst>
              <a:gd name="T0" fmla="*/ 16 w 353"/>
              <a:gd name="T1" fmla="*/ 337 h 352"/>
              <a:gd name="T2" fmla="*/ 16 w 353"/>
              <a:gd name="T3" fmla="*/ 337 h 352"/>
              <a:gd name="T4" fmla="*/ 16 w 353"/>
              <a:gd name="T5" fmla="*/ 279 h 352"/>
              <a:gd name="T6" fmla="*/ 279 w 353"/>
              <a:gd name="T7" fmla="*/ 16 h 352"/>
              <a:gd name="T8" fmla="*/ 337 w 353"/>
              <a:gd name="T9" fmla="*/ 16 h 352"/>
              <a:gd name="T10" fmla="*/ 337 w 353"/>
              <a:gd name="T11" fmla="*/ 74 h 352"/>
              <a:gd name="T12" fmla="*/ 74 w 353"/>
              <a:gd name="T13" fmla="*/ 337 h 352"/>
              <a:gd name="T14" fmla="*/ 16 w 353"/>
              <a:gd name="T15" fmla="*/ 33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3" h="352">
                <a:moveTo>
                  <a:pt x="16" y="337"/>
                </a:moveTo>
                <a:cubicBezTo>
                  <a:pt x="16" y="337"/>
                  <a:pt x="16" y="337"/>
                  <a:pt x="16" y="337"/>
                </a:cubicBezTo>
                <a:cubicBezTo>
                  <a:pt x="0" y="321"/>
                  <a:pt x="0" y="295"/>
                  <a:pt x="16" y="279"/>
                </a:cubicBezTo>
                <a:cubicBezTo>
                  <a:pt x="279" y="16"/>
                  <a:pt x="279" y="16"/>
                  <a:pt x="279" y="16"/>
                </a:cubicBezTo>
                <a:cubicBezTo>
                  <a:pt x="295" y="0"/>
                  <a:pt x="321" y="0"/>
                  <a:pt x="337" y="16"/>
                </a:cubicBezTo>
                <a:cubicBezTo>
                  <a:pt x="353" y="32"/>
                  <a:pt x="353" y="58"/>
                  <a:pt x="337" y="74"/>
                </a:cubicBezTo>
                <a:cubicBezTo>
                  <a:pt x="74" y="337"/>
                  <a:pt x="74" y="337"/>
                  <a:pt x="74" y="337"/>
                </a:cubicBezTo>
                <a:cubicBezTo>
                  <a:pt x="58" y="352"/>
                  <a:pt x="32" y="352"/>
                  <a:pt x="16" y="337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36" name="Freeform 7"/>
          <p:cNvSpPr/>
          <p:nvPr/>
        </p:nvSpPr>
        <p:spPr bwMode="auto">
          <a:xfrm>
            <a:off x="4564062" y="46038"/>
            <a:ext cx="1811338" cy="1808163"/>
          </a:xfrm>
          <a:custGeom>
            <a:avLst/>
            <a:gdLst>
              <a:gd name="T0" fmla="*/ 34 w 442"/>
              <a:gd name="T1" fmla="*/ 408 h 441"/>
              <a:gd name="T2" fmla="*/ 34 w 442"/>
              <a:gd name="T3" fmla="*/ 287 h 441"/>
              <a:gd name="T4" fmla="*/ 287 w 442"/>
              <a:gd name="T5" fmla="*/ 33 h 441"/>
              <a:gd name="T6" fmla="*/ 408 w 442"/>
              <a:gd name="T7" fmla="*/ 33 h 441"/>
              <a:gd name="T8" fmla="*/ 408 w 442"/>
              <a:gd name="T9" fmla="*/ 33 h 441"/>
              <a:gd name="T10" fmla="*/ 408 w 442"/>
              <a:gd name="T11" fmla="*/ 154 h 441"/>
              <a:gd name="T12" fmla="*/ 155 w 442"/>
              <a:gd name="T13" fmla="*/ 408 h 441"/>
              <a:gd name="T14" fmla="*/ 34 w 442"/>
              <a:gd name="T15" fmla="*/ 408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2" h="441">
                <a:moveTo>
                  <a:pt x="34" y="408"/>
                </a:moveTo>
                <a:cubicBezTo>
                  <a:pt x="0" y="374"/>
                  <a:pt x="0" y="320"/>
                  <a:pt x="34" y="287"/>
                </a:cubicBezTo>
                <a:cubicBezTo>
                  <a:pt x="287" y="33"/>
                  <a:pt x="287" y="33"/>
                  <a:pt x="287" y="33"/>
                </a:cubicBezTo>
                <a:cubicBezTo>
                  <a:pt x="321" y="0"/>
                  <a:pt x="375" y="0"/>
                  <a:pt x="408" y="33"/>
                </a:cubicBezTo>
                <a:cubicBezTo>
                  <a:pt x="408" y="33"/>
                  <a:pt x="408" y="33"/>
                  <a:pt x="408" y="33"/>
                </a:cubicBezTo>
                <a:cubicBezTo>
                  <a:pt x="442" y="66"/>
                  <a:pt x="442" y="121"/>
                  <a:pt x="408" y="154"/>
                </a:cubicBezTo>
                <a:cubicBezTo>
                  <a:pt x="155" y="408"/>
                  <a:pt x="155" y="408"/>
                  <a:pt x="155" y="408"/>
                </a:cubicBezTo>
                <a:cubicBezTo>
                  <a:pt x="121" y="441"/>
                  <a:pt x="67" y="441"/>
                  <a:pt x="34" y="408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37" name="Freeform 8"/>
          <p:cNvSpPr/>
          <p:nvPr/>
        </p:nvSpPr>
        <p:spPr bwMode="auto">
          <a:xfrm>
            <a:off x="10418762" y="-904875"/>
            <a:ext cx="1806575" cy="1811338"/>
          </a:xfrm>
          <a:custGeom>
            <a:avLst/>
            <a:gdLst>
              <a:gd name="T0" fmla="*/ 33 w 441"/>
              <a:gd name="T1" fmla="*/ 408 h 442"/>
              <a:gd name="T2" fmla="*/ 33 w 441"/>
              <a:gd name="T3" fmla="*/ 408 h 442"/>
              <a:gd name="T4" fmla="*/ 33 w 441"/>
              <a:gd name="T5" fmla="*/ 287 h 442"/>
              <a:gd name="T6" fmla="*/ 287 w 441"/>
              <a:gd name="T7" fmla="*/ 34 h 442"/>
              <a:gd name="T8" fmla="*/ 408 w 441"/>
              <a:gd name="T9" fmla="*/ 34 h 442"/>
              <a:gd name="T10" fmla="*/ 408 w 441"/>
              <a:gd name="T11" fmla="*/ 155 h 442"/>
              <a:gd name="T12" fmla="*/ 154 w 441"/>
              <a:gd name="T13" fmla="*/ 408 h 442"/>
              <a:gd name="T14" fmla="*/ 33 w 441"/>
              <a:gd name="T15" fmla="*/ 40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1" h="442">
                <a:moveTo>
                  <a:pt x="33" y="408"/>
                </a:moveTo>
                <a:cubicBezTo>
                  <a:pt x="33" y="408"/>
                  <a:pt x="33" y="408"/>
                  <a:pt x="33" y="408"/>
                </a:cubicBezTo>
                <a:cubicBezTo>
                  <a:pt x="0" y="375"/>
                  <a:pt x="0" y="321"/>
                  <a:pt x="33" y="287"/>
                </a:cubicBezTo>
                <a:cubicBezTo>
                  <a:pt x="287" y="34"/>
                  <a:pt x="287" y="34"/>
                  <a:pt x="287" y="34"/>
                </a:cubicBezTo>
                <a:cubicBezTo>
                  <a:pt x="320" y="0"/>
                  <a:pt x="374" y="0"/>
                  <a:pt x="408" y="34"/>
                </a:cubicBezTo>
                <a:cubicBezTo>
                  <a:pt x="441" y="67"/>
                  <a:pt x="441" y="121"/>
                  <a:pt x="408" y="155"/>
                </a:cubicBezTo>
                <a:cubicBezTo>
                  <a:pt x="154" y="408"/>
                  <a:pt x="154" y="408"/>
                  <a:pt x="154" y="408"/>
                </a:cubicBezTo>
                <a:cubicBezTo>
                  <a:pt x="121" y="442"/>
                  <a:pt x="66" y="442"/>
                  <a:pt x="33" y="408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38" name="Freeform 9"/>
          <p:cNvSpPr/>
          <p:nvPr/>
        </p:nvSpPr>
        <p:spPr bwMode="auto">
          <a:xfrm>
            <a:off x="1044575" y="4030411"/>
            <a:ext cx="2311400" cy="2222500"/>
          </a:xfrm>
          <a:custGeom>
            <a:avLst/>
            <a:gdLst>
              <a:gd name="T0" fmla="*/ 444 w 564"/>
              <a:gd name="T1" fmla="*/ 0 h 542"/>
              <a:gd name="T2" fmla="*/ 367 w 564"/>
              <a:gd name="T3" fmla="*/ 32 h 542"/>
              <a:gd name="T4" fmla="*/ 42 w 564"/>
              <a:gd name="T5" fmla="*/ 356 h 542"/>
              <a:gd name="T6" fmla="*/ 42 w 564"/>
              <a:gd name="T7" fmla="*/ 510 h 542"/>
              <a:gd name="T8" fmla="*/ 120 w 564"/>
              <a:gd name="T9" fmla="*/ 542 h 542"/>
              <a:gd name="T10" fmla="*/ 197 w 564"/>
              <a:gd name="T11" fmla="*/ 510 h 542"/>
              <a:gd name="T12" fmla="*/ 521 w 564"/>
              <a:gd name="T13" fmla="*/ 186 h 542"/>
              <a:gd name="T14" fmla="*/ 521 w 564"/>
              <a:gd name="T15" fmla="*/ 32 h 542"/>
              <a:gd name="T16" fmla="*/ 444 w 564"/>
              <a:gd name="T1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4" h="542">
                <a:moveTo>
                  <a:pt x="444" y="0"/>
                </a:moveTo>
                <a:cubicBezTo>
                  <a:pt x="416" y="0"/>
                  <a:pt x="388" y="10"/>
                  <a:pt x="367" y="32"/>
                </a:cubicBezTo>
                <a:cubicBezTo>
                  <a:pt x="42" y="356"/>
                  <a:pt x="42" y="356"/>
                  <a:pt x="42" y="356"/>
                </a:cubicBezTo>
                <a:cubicBezTo>
                  <a:pt x="0" y="398"/>
                  <a:pt x="0" y="468"/>
                  <a:pt x="42" y="510"/>
                </a:cubicBezTo>
                <a:cubicBezTo>
                  <a:pt x="64" y="532"/>
                  <a:pt x="92" y="542"/>
                  <a:pt x="120" y="542"/>
                </a:cubicBezTo>
                <a:cubicBezTo>
                  <a:pt x="148" y="542"/>
                  <a:pt x="176" y="532"/>
                  <a:pt x="197" y="510"/>
                </a:cubicBezTo>
                <a:cubicBezTo>
                  <a:pt x="521" y="186"/>
                  <a:pt x="521" y="186"/>
                  <a:pt x="521" y="186"/>
                </a:cubicBezTo>
                <a:cubicBezTo>
                  <a:pt x="564" y="144"/>
                  <a:pt x="564" y="74"/>
                  <a:pt x="521" y="32"/>
                </a:cubicBezTo>
                <a:cubicBezTo>
                  <a:pt x="500" y="10"/>
                  <a:pt x="472" y="0"/>
                  <a:pt x="444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39" name="Freeform 10"/>
          <p:cNvSpPr/>
          <p:nvPr/>
        </p:nvSpPr>
        <p:spPr bwMode="auto">
          <a:xfrm>
            <a:off x="7587911" y="2358773"/>
            <a:ext cx="1498600" cy="1497013"/>
          </a:xfrm>
          <a:custGeom>
            <a:avLst/>
            <a:gdLst>
              <a:gd name="T0" fmla="*/ 13 w 366"/>
              <a:gd name="T1" fmla="*/ 353 h 365"/>
              <a:gd name="T2" fmla="*/ 13 w 366"/>
              <a:gd name="T3" fmla="*/ 308 h 365"/>
              <a:gd name="T4" fmla="*/ 309 w 366"/>
              <a:gd name="T5" fmla="*/ 12 h 365"/>
              <a:gd name="T6" fmla="*/ 353 w 366"/>
              <a:gd name="T7" fmla="*/ 12 h 365"/>
              <a:gd name="T8" fmla="*/ 353 w 366"/>
              <a:gd name="T9" fmla="*/ 57 h 365"/>
              <a:gd name="T10" fmla="*/ 57 w 366"/>
              <a:gd name="T11" fmla="*/ 353 h 365"/>
              <a:gd name="T12" fmla="*/ 13 w 366"/>
              <a:gd name="T13" fmla="*/ 353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365">
                <a:moveTo>
                  <a:pt x="13" y="353"/>
                </a:moveTo>
                <a:cubicBezTo>
                  <a:pt x="0" y="340"/>
                  <a:pt x="0" y="320"/>
                  <a:pt x="13" y="308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21" y="0"/>
                  <a:pt x="341" y="0"/>
                  <a:pt x="353" y="12"/>
                </a:cubicBezTo>
                <a:cubicBezTo>
                  <a:pt x="366" y="24"/>
                  <a:pt x="366" y="45"/>
                  <a:pt x="353" y="57"/>
                </a:cubicBezTo>
                <a:cubicBezTo>
                  <a:pt x="57" y="353"/>
                  <a:pt x="57" y="353"/>
                  <a:pt x="57" y="353"/>
                </a:cubicBezTo>
                <a:cubicBezTo>
                  <a:pt x="45" y="365"/>
                  <a:pt x="25" y="365"/>
                  <a:pt x="13" y="353"/>
                </a:cubicBezTo>
              </a:path>
            </a:pathLst>
          </a:custGeom>
          <a:solidFill>
            <a:srgbClr val="A2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40" name="Oval 12"/>
          <p:cNvSpPr>
            <a:spLocks noChangeArrowheads="1"/>
          </p:cNvSpPr>
          <p:nvPr/>
        </p:nvSpPr>
        <p:spPr bwMode="auto">
          <a:xfrm>
            <a:off x="8291512" y="-96837"/>
            <a:ext cx="196850" cy="196850"/>
          </a:xfrm>
          <a:prstGeom prst="ellipse">
            <a:avLst/>
          </a:prstGeom>
          <a:solidFill>
            <a:srgbClr val="A1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41" name="Oval 13"/>
          <p:cNvSpPr>
            <a:spLocks noChangeArrowheads="1"/>
          </p:cNvSpPr>
          <p:nvPr/>
        </p:nvSpPr>
        <p:spPr bwMode="auto">
          <a:xfrm>
            <a:off x="8619786" y="5687508"/>
            <a:ext cx="455613" cy="450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42" name="Freeform 14"/>
          <p:cNvSpPr/>
          <p:nvPr/>
        </p:nvSpPr>
        <p:spPr bwMode="auto">
          <a:xfrm>
            <a:off x="3675062" y="-322262"/>
            <a:ext cx="1806575" cy="1741488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33 w 441"/>
              <a:gd name="T9" fmla="*/ 400 h 425"/>
              <a:gd name="T10" fmla="*/ 94 w 441"/>
              <a:gd name="T11" fmla="*/ 425 h 425"/>
              <a:gd name="T12" fmla="*/ 154 w 441"/>
              <a:gd name="T13" fmla="*/ 400 h 425"/>
              <a:gd name="T14" fmla="*/ 408 w 441"/>
              <a:gd name="T15" fmla="*/ 146 h 425"/>
              <a:gd name="T16" fmla="*/ 408 w 441"/>
              <a:gd name="T17" fmla="*/ 25 h 425"/>
              <a:gd name="T18" fmla="*/ 347 w 441"/>
              <a:gd name="T1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6" y="0"/>
                  <a:pt x="304" y="9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7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50" y="417"/>
                  <a:pt x="72" y="425"/>
                  <a:pt x="94" y="425"/>
                </a:cubicBezTo>
                <a:cubicBezTo>
                  <a:pt x="116" y="425"/>
                  <a:pt x="138" y="417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9"/>
                  <a:pt x="408" y="25"/>
                </a:cubicBezTo>
                <a:cubicBezTo>
                  <a:pt x="391" y="9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43" name="Freeform 15"/>
          <p:cNvSpPr/>
          <p:nvPr/>
        </p:nvSpPr>
        <p:spPr bwMode="auto">
          <a:xfrm>
            <a:off x="352425" y="501650"/>
            <a:ext cx="1806575" cy="1743075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94 w 441"/>
              <a:gd name="T9" fmla="*/ 425 h 425"/>
              <a:gd name="T10" fmla="*/ 154 w 441"/>
              <a:gd name="T11" fmla="*/ 400 h 425"/>
              <a:gd name="T12" fmla="*/ 408 w 441"/>
              <a:gd name="T13" fmla="*/ 146 h 425"/>
              <a:gd name="T14" fmla="*/ 408 w 441"/>
              <a:gd name="T15" fmla="*/ 25 h 425"/>
              <a:gd name="T16" fmla="*/ 347 w 441"/>
              <a:gd name="T17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400"/>
                </a:cubicBezTo>
                <a:cubicBezTo>
                  <a:pt x="50" y="416"/>
                  <a:pt x="72" y="425"/>
                  <a:pt x="94" y="425"/>
                </a:cubicBezTo>
                <a:cubicBezTo>
                  <a:pt x="115" y="425"/>
                  <a:pt x="137" y="416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8"/>
                  <a:pt x="408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44" name="Freeform 16"/>
          <p:cNvSpPr/>
          <p:nvPr/>
        </p:nvSpPr>
        <p:spPr bwMode="auto">
          <a:xfrm>
            <a:off x="9361148" y="3571371"/>
            <a:ext cx="1806575" cy="1738313"/>
          </a:xfrm>
          <a:custGeom>
            <a:avLst/>
            <a:gdLst>
              <a:gd name="T0" fmla="*/ 347 w 441"/>
              <a:gd name="T1" fmla="*/ 0 h 424"/>
              <a:gd name="T2" fmla="*/ 287 w 441"/>
              <a:gd name="T3" fmla="*/ 25 h 424"/>
              <a:gd name="T4" fmla="*/ 33 w 441"/>
              <a:gd name="T5" fmla="*/ 279 h 424"/>
              <a:gd name="T6" fmla="*/ 33 w 441"/>
              <a:gd name="T7" fmla="*/ 399 h 424"/>
              <a:gd name="T8" fmla="*/ 93 w 441"/>
              <a:gd name="T9" fmla="*/ 424 h 424"/>
              <a:gd name="T10" fmla="*/ 154 w 441"/>
              <a:gd name="T11" fmla="*/ 399 h 424"/>
              <a:gd name="T12" fmla="*/ 407 w 441"/>
              <a:gd name="T13" fmla="*/ 146 h 424"/>
              <a:gd name="T14" fmla="*/ 407 w 441"/>
              <a:gd name="T15" fmla="*/ 25 h 424"/>
              <a:gd name="T16" fmla="*/ 347 w 441"/>
              <a:gd name="T17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4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399"/>
                </a:cubicBezTo>
                <a:cubicBezTo>
                  <a:pt x="49" y="416"/>
                  <a:pt x="71" y="424"/>
                  <a:pt x="93" y="424"/>
                </a:cubicBezTo>
                <a:cubicBezTo>
                  <a:pt x="115" y="424"/>
                  <a:pt x="137" y="416"/>
                  <a:pt x="154" y="399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41" y="112"/>
                  <a:pt x="441" y="58"/>
                  <a:pt x="407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45" name="Freeform 17"/>
          <p:cNvSpPr/>
          <p:nvPr/>
        </p:nvSpPr>
        <p:spPr bwMode="auto">
          <a:xfrm>
            <a:off x="7075148" y="4855658"/>
            <a:ext cx="1262063" cy="1262063"/>
          </a:xfrm>
          <a:custGeom>
            <a:avLst/>
            <a:gdLst>
              <a:gd name="T0" fmla="*/ 23 w 308"/>
              <a:gd name="T1" fmla="*/ 284 h 308"/>
              <a:gd name="T2" fmla="*/ 23 w 308"/>
              <a:gd name="T3" fmla="*/ 284 h 308"/>
              <a:gd name="T4" fmla="*/ 23 w 308"/>
              <a:gd name="T5" fmla="*/ 200 h 308"/>
              <a:gd name="T6" fmla="*/ 200 w 308"/>
              <a:gd name="T7" fmla="*/ 23 h 308"/>
              <a:gd name="T8" fmla="*/ 284 w 308"/>
              <a:gd name="T9" fmla="*/ 23 h 308"/>
              <a:gd name="T10" fmla="*/ 284 w 308"/>
              <a:gd name="T11" fmla="*/ 107 h 308"/>
              <a:gd name="T12" fmla="*/ 107 w 308"/>
              <a:gd name="T13" fmla="*/ 284 h 308"/>
              <a:gd name="T14" fmla="*/ 23 w 308"/>
              <a:gd name="T15" fmla="*/ 28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8" h="308">
                <a:moveTo>
                  <a:pt x="23" y="284"/>
                </a:moveTo>
                <a:cubicBezTo>
                  <a:pt x="23" y="284"/>
                  <a:pt x="23" y="284"/>
                  <a:pt x="23" y="284"/>
                </a:cubicBezTo>
                <a:cubicBezTo>
                  <a:pt x="0" y="261"/>
                  <a:pt x="0" y="223"/>
                  <a:pt x="23" y="20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23" y="0"/>
                  <a:pt x="261" y="0"/>
                  <a:pt x="284" y="23"/>
                </a:cubicBezTo>
                <a:cubicBezTo>
                  <a:pt x="308" y="46"/>
                  <a:pt x="308" y="84"/>
                  <a:pt x="284" y="107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84" y="308"/>
                  <a:pt x="46" y="308"/>
                  <a:pt x="23" y="284"/>
                </a:cubicBezTo>
                <a:close/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46" name="Freeform 18"/>
          <p:cNvSpPr/>
          <p:nvPr/>
        </p:nvSpPr>
        <p:spPr bwMode="auto">
          <a:xfrm>
            <a:off x="3994150" y="4530474"/>
            <a:ext cx="2819400" cy="2735263"/>
          </a:xfrm>
          <a:custGeom>
            <a:avLst/>
            <a:gdLst>
              <a:gd name="T0" fmla="*/ 571 w 688"/>
              <a:gd name="T1" fmla="*/ 0 h 667"/>
              <a:gd name="T2" fmla="*/ 495 w 688"/>
              <a:gd name="T3" fmla="*/ 31 h 667"/>
              <a:gd name="T4" fmla="*/ 42 w 688"/>
              <a:gd name="T5" fmla="*/ 484 h 667"/>
              <a:gd name="T6" fmla="*/ 42 w 688"/>
              <a:gd name="T7" fmla="*/ 636 h 667"/>
              <a:gd name="T8" fmla="*/ 42 w 688"/>
              <a:gd name="T9" fmla="*/ 636 h 667"/>
              <a:gd name="T10" fmla="*/ 117 w 688"/>
              <a:gd name="T11" fmla="*/ 667 h 667"/>
              <a:gd name="T12" fmla="*/ 193 w 688"/>
              <a:gd name="T13" fmla="*/ 636 h 667"/>
              <a:gd name="T14" fmla="*/ 646 w 688"/>
              <a:gd name="T15" fmla="*/ 182 h 667"/>
              <a:gd name="T16" fmla="*/ 646 w 688"/>
              <a:gd name="T17" fmla="*/ 31 h 667"/>
              <a:gd name="T18" fmla="*/ 646 w 688"/>
              <a:gd name="T19" fmla="*/ 31 h 667"/>
              <a:gd name="T20" fmla="*/ 571 w 688"/>
              <a:gd name="T21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8" h="667">
                <a:moveTo>
                  <a:pt x="571" y="0"/>
                </a:moveTo>
                <a:cubicBezTo>
                  <a:pt x="543" y="0"/>
                  <a:pt x="516" y="10"/>
                  <a:pt x="495" y="31"/>
                </a:cubicBezTo>
                <a:cubicBezTo>
                  <a:pt x="42" y="484"/>
                  <a:pt x="42" y="484"/>
                  <a:pt x="42" y="484"/>
                </a:cubicBezTo>
                <a:cubicBezTo>
                  <a:pt x="0" y="526"/>
                  <a:pt x="0" y="594"/>
                  <a:pt x="42" y="636"/>
                </a:cubicBezTo>
                <a:cubicBezTo>
                  <a:pt x="42" y="636"/>
                  <a:pt x="42" y="636"/>
                  <a:pt x="42" y="636"/>
                </a:cubicBezTo>
                <a:cubicBezTo>
                  <a:pt x="63" y="656"/>
                  <a:pt x="90" y="667"/>
                  <a:pt x="117" y="667"/>
                </a:cubicBezTo>
                <a:cubicBezTo>
                  <a:pt x="145" y="667"/>
                  <a:pt x="172" y="656"/>
                  <a:pt x="193" y="636"/>
                </a:cubicBezTo>
                <a:cubicBezTo>
                  <a:pt x="646" y="182"/>
                  <a:pt x="646" y="182"/>
                  <a:pt x="646" y="182"/>
                </a:cubicBezTo>
                <a:cubicBezTo>
                  <a:pt x="688" y="141"/>
                  <a:pt x="688" y="73"/>
                  <a:pt x="646" y="31"/>
                </a:cubicBezTo>
                <a:cubicBezTo>
                  <a:pt x="646" y="31"/>
                  <a:pt x="646" y="31"/>
                  <a:pt x="646" y="31"/>
                </a:cubicBezTo>
                <a:cubicBezTo>
                  <a:pt x="626" y="10"/>
                  <a:pt x="598" y="0"/>
                  <a:pt x="571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47" name="Freeform 19"/>
          <p:cNvSpPr/>
          <p:nvPr/>
        </p:nvSpPr>
        <p:spPr bwMode="auto">
          <a:xfrm>
            <a:off x="5546725" y="4465386"/>
            <a:ext cx="2581275" cy="2549525"/>
          </a:xfrm>
          <a:custGeom>
            <a:avLst/>
            <a:gdLst>
              <a:gd name="T0" fmla="*/ 532 w 630"/>
              <a:gd name="T1" fmla="*/ 0 h 622"/>
              <a:gd name="T2" fmla="*/ 462 w 630"/>
              <a:gd name="T3" fmla="*/ 29 h 622"/>
              <a:gd name="T4" fmla="*/ 39 w 630"/>
              <a:gd name="T5" fmla="*/ 452 h 622"/>
              <a:gd name="T6" fmla="*/ 39 w 630"/>
              <a:gd name="T7" fmla="*/ 593 h 622"/>
              <a:gd name="T8" fmla="*/ 39 w 630"/>
              <a:gd name="T9" fmla="*/ 593 h 622"/>
              <a:gd name="T10" fmla="*/ 109 w 630"/>
              <a:gd name="T11" fmla="*/ 622 h 622"/>
              <a:gd name="T12" fmla="*/ 180 w 630"/>
              <a:gd name="T13" fmla="*/ 593 h 622"/>
              <a:gd name="T14" fmla="*/ 603 w 630"/>
              <a:gd name="T15" fmla="*/ 170 h 622"/>
              <a:gd name="T16" fmla="*/ 630 w 630"/>
              <a:gd name="T17" fmla="*/ 120 h 622"/>
              <a:gd name="T18" fmla="*/ 549 w 630"/>
              <a:gd name="T19" fmla="*/ 200 h 622"/>
              <a:gd name="T20" fmla="*/ 527 w 630"/>
              <a:gd name="T21" fmla="*/ 209 h 622"/>
              <a:gd name="T22" fmla="*/ 505 w 630"/>
              <a:gd name="T23" fmla="*/ 200 h 622"/>
              <a:gd name="T24" fmla="*/ 505 w 630"/>
              <a:gd name="T25" fmla="*/ 155 h 622"/>
              <a:gd name="T26" fmla="*/ 615 w 630"/>
              <a:gd name="T27" fmla="*/ 44 h 622"/>
              <a:gd name="T28" fmla="*/ 603 w 630"/>
              <a:gd name="T29" fmla="*/ 29 h 622"/>
              <a:gd name="T30" fmla="*/ 603 w 630"/>
              <a:gd name="T31" fmla="*/ 29 h 622"/>
              <a:gd name="T32" fmla="*/ 532 w 630"/>
              <a:gd name="T3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0" h="622">
                <a:moveTo>
                  <a:pt x="532" y="0"/>
                </a:moveTo>
                <a:cubicBezTo>
                  <a:pt x="507" y="0"/>
                  <a:pt x="481" y="9"/>
                  <a:pt x="462" y="29"/>
                </a:cubicBezTo>
                <a:cubicBezTo>
                  <a:pt x="39" y="452"/>
                  <a:pt x="39" y="452"/>
                  <a:pt x="39" y="452"/>
                </a:cubicBezTo>
                <a:cubicBezTo>
                  <a:pt x="0" y="490"/>
                  <a:pt x="0" y="554"/>
                  <a:pt x="39" y="593"/>
                </a:cubicBezTo>
                <a:cubicBezTo>
                  <a:pt x="39" y="593"/>
                  <a:pt x="39" y="593"/>
                  <a:pt x="39" y="593"/>
                </a:cubicBezTo>
                <a:cubicBezTo>
                  <a:pt x="58" y="612"/>
                  <a:pt x="84" y="622"/>
                  <a:pt x="109" y="622"/>
                </a:cubicBezTo>
                <a:cubicBezTo>
                  <a:pt x="135" y="622"/>
                  <a:pt x="160" y="612"/>
                  <a:pt x="180" y="593"/>
                </a:cubicBezTo>
                <a:cubicBezTo>
                  <a:pt x="603" y="170"/>
                  <a:pt x="603" y="170"/>
                  <a:pt x="603" y="170"/>
                </a:cubicBezTo>
                <a:cubicBezTo>
                  <a:pt x="617" y="156"/>
                  <a:pt x="626" y="138"/>
                  <a:pt x="630" y="120"/>
                </a:cubicBezTo>
                <a:cubicBezTo>
                  <a:pt x="549" y="200"/>
                  <a:pt x="549" y="200"/>
                  <a:pt x="549" y="200"/>
                </a:cubicBezTo>
                <a:cubicBezTo>
                  <a:pt x="543" y="206"/>
                  <a:pt x="535" y="209"/>
                  <a:pt x="527" y="209"/>
                </a:cubicBezTo>
                <a:cubicBezTo>
                  <a:pt x="519" y="209"/>
                  <a:pt x="511" y="206"/>
                  <a:pt x="505" y="200"/>
                </a:cubicBezTo>
                <a:cubicBezTo>
                  <a:pt x="492" y="187"/>
                  <a:pt x="492" y="167"/>
                  <a:pt x="505" y="155"/>
                </a:cubicBezTo>
                <a:cubicBezTo>
                  <a:pt x="615" y="44"/>
                  <a:pt x="615" y="44"/>
                  <a:pt x="615" y="44"/>
                </a:cubicBezTo>
                <a:cubicBezTo>
                  <a:pt x="612" y="39"/>
                  <a:pt x="607" y="34"/>
                  <a:pt x="603" y="29"/>
                </a:cubicBezTo>
                <a:cubicBezTo>
                  <a:pt x="603" y="29"/>
                  <a:pt x="603" y="29"/>
                  <a:pt x="603" y="29"/>
                </a:cubicBezTo>
                <a:cubicBezTo>
                  <a:pt x="583" y="9"/>
                  <a:pt x="558" y="0"/>
                  <a:pt x="532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48" name="Freeform 20"/>
          <p:cNvSpPr/>
          <p:nvPr/>
        </p:nvSpPr>
        <p:spPr bwMode="auto">
          <a:xfrm>
            <a:off x="7587911" y="4022221"/>
            <a:ext cx="585788" cy="677863"/>
          </a:xfrm>
          <a:custGeom>
            <a:avLst/>
            <a:gdLst>
              <a:gd name="T0" fmla="*/ 123 w 143"/>
              <a:gd name="T1" fmla="*/ 0 h 165"/>
              <a:gd name="T2" fmla="*/ 13 w 143"/>
              <a:gd name="T3" fmla="*/ 111 h 165"/>
              <a:gd name="T4" fmla="*/ 13 w 143"/>
              <a:gd name="T5" fmla="*/ 156 h 165"/>
              <a:gd name="T6" fmla="*/ 35 w 143"/>
              <a:gd name="T7" fmla="*/ 165 h 165"/>
              <a:gd name="T8" fmla="*/ 57 w 143"/>
              <a:gd name="T9" fmla="*/ 156 h 165"/>
              <a:gd name="T10" fmla="*/ 138 w 143"/>
              <a:gd name="T11" fmla="*/ 76 h 165"/>
              <a:gd name="T12" fmla="*/ 123 w 143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65">
                <a:moveTo>
                  <a:pt x="123" y="0"/>
                </a:moveTo>
                <a:cubicBezTo>
                  <a:pt x="13" y="111"/>
                  <a:pt x="13" y="111"/>
                  <a:pt x="13" y="111"/>
                </a:cubicBezTo>
                <a:cubicBezTo>
                  <a:pt x="0" y="123"/>
                  <a:pt x="0" y="143"/>
                  <a:pt x="13" y="156"/>
                </a:cubicBezTo>
                <a:cubicBezTo>
                  <a:pt x="19" y="162"/>
                  <a:pt x="27" y="165"/>
                  <a:pt x="35" y="165"/>
                </a:cubicBezTo>
                <a:cubicBezTo>
                  <a:pt x="43" y="165"/>
                  <a:pt x="51" y="162"/>
                  <a:pt x="57" y="156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43" y="50"/>
                  <a:pt x="138" y="23"/>
                  <a:pt x="123" y="0"/>
                </a:cubicBezTo>
              </a:path>
            </a:pathLst>
          </a:custGeom>
          <a:solidFill>
            <a:srgbClr val="9F33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49" name="Freeform 21"/>
          <p:cNvSpPr/>
          <p:nvPr/>
        </p:nvSpPr>
        <p:spPr bwMode="auto">
          <a:xfrm>
            <a:off x="4714875" y="-458787"/>
            <a:ext cx="2794000" cy="2735263"/>
          </a:xfrm>
          <a:custGeom>
            <a:avLst/>
            <a:gdLst>
              <a:gd name="T0" fmla="*/ 565 w 682"/>
              <a:gd name="T1" fmla="*/ 0 h 667"/>
              <a:gd name="T2" fmla="*/ 489 w 682"/>
              <a:gd name="T3" fmla="*/ 31 h 667"/>
              <a:gd name="T4" fmla="*/ 368 w 682"/>
              <a:gd name="T5" fmla="*/ 153 h 667"/>
              <a:gd name="T6" fmla="*/ 371 w 682"/>
              <a:gd name="T7" fmla="*/ 156 h 667"/>
              <a:gd name="T8" fmla="*/ 371 w 682"/>
              <a:gd name="T9" fmla="*/ 156 h 667"/>
              <a:gd name="T10" fmla="*/ 371 w 682"/>
              <a:gd name="T11" fmla="*/ 277 h 667"/>
              <a:gd name="T12" fmla="*/ 118 w 682"/>
              <a:gd name="T13" fmla="*/ 531 h 667"/>
              <a:gd name="T14" fmla="*/ 57 w 682"/>
              <a:gd name="T15" fmla="*/ 556 h 667"/>
              <a:gd name="T16" fmla="*/ 6 w 682"/>
              <a:gd name="T17" fmla="*/ 539 h 667"/>
              <a:gd name="T18" fmla="*/ 36 w 682"/>
              <a:gd name="T19" fmla="*/ 636 h 667"/>
              <a:gd name="T20" fmla="*/ 36 w 682"/>
              <a:gd name="T21" fmla="*/ 636 h 667"/>
              <a:gd name="T22" fmla="*/ 111 w 682"/>
              <a:gd name="T23" fmla="*/ 667 h 667"/>
              <a:gd name="T24" fmla="*/ 187 w 682"/>
              <a:gd name="T25" fmla="*/ 636 h 667"/>
              <a:gd name="T26" fmla="*/ 640 w 682"/>
              <a:gd name="T27" fmla="*/ 182 h 667"/>
              <a:gd name="T28" fmla="*/ 640 w 682"/>
              <a:gd name="T29" fmla="*/ 31 h 667"/>
              <a:gd name="T30" fmla="*/ 640 w 682"/>
              <a:gd name="T31" fmla="*/ 31 h 667"/>
              <a:gd name="T32" fmla="*/ 565 w 682"/>
              <a:gd name="T33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2" h="667">
                <a:moveTo>
                  <a:pt x="565" y="0"/>
                </a:moveTo>
                <a:cubicBezTo>
                  <a:pt x="537" y="0"/>
                  <a:pt x="510" y="11"/>
                  <a:pt x="489" y="31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9" y="154"/>
                  <a:pt x="370" y="155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405" y="189"/>
                  <a:pt x="405" y="244"/>
                  <a:pt x="371" y="277"/>
                </a:cubicBezTo>
                <a:cubicBezTo>
                  <a:pt x="118" y="531"/>
                  <a:pt x="118" y="531"/>
                  <a:pt x="118" y="531"/>
                </a:cubicBezTo>
                <a:cubicBezTo>
                  <a:pt x="101" y="547"/>
                  <a:pt x="79" y="556"/>
                  <a:pt x="57" y="556"/>
                </a:cubicBezTo>
                <a:cubicBezTo>
                  <a:pt x="39" y="556"/>
                  <a:pt x="21" y="550"/>
                  <a:pt x="6" y="539"/>
                </a:cubicBezTo>
                <a:cubicBezTo>
                  <a:pt x="0" y="573"/>
                  <a:pt x="9" y="610"/>
                  <a:pt x="36" y="636"/>
                </a:cubicBezTo>
                <a:cubicBezTo>
                  <a:pt x="36" y="636"/>
                  <a:pt x="36" y="636"/>
                  <a:pt x="36" y="636"/>
                </a:cubicBezTo>
                <a:cubicBezTo>
                  <a:pt x="56" y="657"/>
                  <a:pt x="84" y="667"/>
                  <a:pt x="111" y="667"/>
                </a:cubicBezTo>
                <a:cubicBezTo>
                  <a:pt x="139" y="667"/>
                  <a:pt x="166" y="657"/>
                  <a:pt x="187" y="636"/>
                </a:cubicBezTo>
                <a:cubicBezTo>
                  <a:pt x="640" y="182"/>
                  <a:pt x="640" y="182"/>
                  <a:pt x="640" y="182"/>
                </a:cubicBezTo>
                <a:cubicBezTo>
                  <a:pt x="682" y="141"/>
                  <a:pt x="682" y="73"/>
                  <a:pt x="640" y="31"/>
                </a:cubicBezTo>
                <a:cubicBezTo>
                  <a:pt x="640" y="31"/>
                  <a:pt x="640" y="31"/>
                  <a:pt x="640" y="31"/>
                </a:cubicBezTo>
                <a:cubicBezTo>
                  <a:pt x="619" y="11"/>
                  <a:pt x="592" y="0"/>
                  <a:pt x="565" y="0"/>
                </a:cubicBezTo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50" name="Freeform 22"/>
          <p:cNvSpPr/>
          <p:nvPr/>
        </p:nvSpPr>
        <p:spPr bwMode="auto">
          <a:xfrm>
            <a:off x="4740275" y="169863"/>
            <a:ext cx="1635125" cy="1651000"/>
          </a:xfrm>
          <a:custGeom>
            <a:avLst/>
            <a:gdLst>
              <a:gd name="T0" fmla="*/ 362 w 399"/>
              <a:gd name="T1" fmla="*/ 0 h 403"/>
              <a:gd name="T2" fmla="*/ 30 w 399"/>
              <a:gd name="T3" fmla="*/ 332 h 403"/>
              <a:gd name="T4" fmla="*/ 0 w 399"/>
              <a:gd name="T5" fmla="*/ 386 h 403"/>
              <a:gd name="T6" fmla="*/ 51 w 399"/>
              <a:gd name="T7" fmla="*/ 403 h 403"/>
              <a:gd name="T8" fmla="*/ 112 w 399"/>
              <a:gd name="T9" fmla="*/ 378 h 403"/>
              <a:gd name="T10" fmla="*/ 365 w 399"/>
              <a:gd name="T11" fmla="*/ 124 h 403"/>
              <a:gd name="T12" fmla="*/ 365 w 399"/>
              <a:gd name="T13" fmla="*/ 3 h 403"/>
              <a:gd name="T14" fmla="*/ 365 w 399"/>
              <a:gd name="T15" fmla="*/ 3 h 403"/>
              <a:gd name="T16" fmla="*/ 362 w 399"/>
              <a:gd name="T17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403">
                <a:moveTo>
                  <a:pt x="362" y="0"/>
                </a:moveTo>
                <a:cubicBezTo>
                  <a:pt x="30" y="332"/>
                  <a:pt x="30" y="332"/>
                  <a:pt x="30" y="332"/>
                </a:cubicBezTo>
                <a:cubicBezTo>
                  <a:pt x="14" y="347"/>
                  <a:pt x="4" y="366"/>
                  <a:pt x="0" y="386"/>
                </a:cubicBezTo>
                <a:cubicBezTo>
                  <a:pt x="15" y="397"/>
                  <a:pt x="33" y="403"/>
                  <a:pt x="51" y="403"/>
                </a:cubicBezTo>
                <a:cubicBezTo>
                  <a:pt x="73" y="403"/>
                  <a:pt x="95" y="394"/>
                  <a:pt x="112" y="378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99" y="91"/>
                  <a:pt x="399" y="36"/>
                  <a:pt x="365" y="3"/>
                </a:cubicBezTo>
                <a:cubicBezTo>
                  <a:pt x="365" y="3"/>
                  <a:pt x="365" y="3"/>
                  <a:pt x="365" y="3"/>
                </a:cubicBezTo>
                <a:cubicBezTo>
                  <a:pt x="364" y="2"/>
                  <a:pt x="363" y="1"/>
                  <a:pt x="362" y="0"/>
                </a:cubicBezTo>
              </a:path>
            </a:pathLst>
          </a:custGeom>
          <a:solidFill>
            <a:srgbClr val="649F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51" name="Freeform 23"/>
          <p:cNvSpPr/>
          <p:nvPr/>
        </p:nvSpPr>
        <p:spPr bwMode="auto">
          <a:xfrm>
            <a:off x="3330575" y="4465386"/>
            <a:ext cx="2262188" cy="2238375"/>
          </a:xfrm>
          <a:custGeom>
            <a:avLst/>
            <a:gdLst>
              <a:gd name="T0" fmla="*/ 502 w 552"/>
              <a:gd name="T1" fmla="*/ 0 h 546"/>
              <a:gd name="T2" fmla="*/ 468 w 552"/>
              <a:gd name="T3" fmla="*/ 14 h 546"/>
              <a:gd name="T4" fmla="*/ 18 w 552"/>
              <a:gd name="T5" fmla="*/ 464 h 546"/>
              <a:gd name="T6" fmla="*/ 18 w 552"/>
              <a:gd name="T7" fmla="*/ 532 h 546"/>
              <a:gd name="T8" fmla="*/ 52 w 552"/>
              <a:gd name="T9" fmla="*/ 546 h 546"/>
              <a:gd name="T10" fmla="*/ 86 w 552"/>
              <a:gd name="T11" fmla="*/ 532 h 546"/>
              <a:gd name="T12" fmla="*/ 536 w 552"/>
              <a:gd name="T13" fmla="*/ 82 h 546"/>
              <a:gd name="T14" fmla="*/ 549 w 552"/>
              <a:gd name="T15" fmla="*/ 38 h 546"/>
              <a:gd name="T16" fmla="*/ 466 w 552"/>
              <a:gd name="T17" fmla="*/ 120 h 546"/>
              <a:gd name="T18" fmla="*/ 449 w 552"/>
              <a:gd name="T19" fmla="*/ 127 h 546"/>
              <a:gd name="T20" fmla="*/ 432 w 552"/>
              <a:gd name="T21" fmla="*/ 120 h 546"/>
              <a:gd name="T22" fmla="*/ 432 w 552"/>
              <a:gd name="T23" fmla="*/ 86 h 546"/>
              <a:gd name="T24" fmla="*/ 516 w 552"/>
              <a:gd name="T25" fmla="*/ 3 h 546"/>
              <a:gd name="T26" fmla="*/ 502 w 552"/>
              <a:gd name="T2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2" h="546">
                <a:moveTo>
                  <a:pt x="502" y="0"/>
                </a:moveTo>
                <a:cubicBezTo>
                  <a:pt x="489" y="0"/>
                  <a:pt x="477" y="5"/>
                  <a:pt x="468" y="14"/>
                </a:cubicBezTo>
                <a:cubicBezTo>
                  <a:pt x="18" y="464"/>
                  <a:pt x="18" y="464"/>
                  <a:pt x="18" y="464"/>
                </a:cubicBezTo>
                <a:cubicBezTo>
                  <a:pt x="0" y="482"/>
                  <a:pt x="0" y="513"/>
                  <a:pt x="18" y="532"/>
                </a:cubicBezTo>
                <a:cubicBezTo>
                  <a:pt x="28" y="541"/>
                  <a:pt x="40" y="546"/>
                  <a:pt x="52" y="546"/>
                </a:cubicBezTo>
                <a:cubicBezTo>
                  <a:pt x="65" y="546"/>
                  <a:pt x="77" y="541"/>
                  <a:pt x="86" y="532"/>
                </a:cubicBezTo>
                <a:cubicBezTo>
                  <a:pt x="536" y="82"/>
                  <a:pt x="536" y="82"/>
                  <a:pt x="536" y="82"/>
                </a:cubicBezTo>
                <a:cubicBezTo>
                  <a:pt x="548" y="70"/>
                  <a:pt x="552" y="54"/>
                  <a:pt x="549" y="38"/>
                </a:cubicBezTo>
                <a:cubicBezTo>
                  <a:pt x="466" y="120"/>
                  <a:pt x="466" y="120"/>
                  <a:pt x="466" y="120"/>
                </a:cubicBezTo>
                <a:cubicBezTo>
                  <a:pt x="462" y="125"/>
                  <a:pt x="455" y="127"/>
                  <a:pt x="449" y="127"/>
                </a:cubicBezTo>
                <a:cubicBezTo>
                  <a:pt x="443" y="127"/>
                  <a:pt x="437" y="125"/>
                  <a:pt x="432" y="120"/>
                </a:cubicBezTo>
                <a:cubicBezTo>
                  <a:pt x="423" y="111"/>
                  <a:pt x="423" y="96"/>
                  <a:pt x="432" y="86"/>
                </a:cubicBezTo>
                <a:cubicBezTo>
                  <a:pt x="516" y="3"/>
                  <a:pt x="516" y="3"/>
                  <a:pt x="516" y="3"/>
                </a:cubicBezTo>
                <a:cubicBezTo>
                  <a:pt x="511" y="1"/>
                  <a:pt x="507" y="0"/>
                  <a:pt x="502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52" name="Freeform 24"/>
          <p:cNvSpPr/>
          <p:nvPr/>
        </p:nvSpPr>
        <p:spPr bwMode="auto">
          <a:xfrm>
            <a:off x="5445125" y="1128714"/>
            <a:ext cx="2638425" cy="2636838"/>
          </a:xfrm>
          <a:custGeom>
            <a:avLst/>
            <a:gdLst>
              <a:gd name="T0" fmla="*/ 618 w 644"/>
              <a:gd name="T1" fmla="*/ 0 h 643"/>
              <a:gd name="T2" fmla="*/ 601 w 644"/>
              <a:gd name="T3" fmla="*/ 7 h 643"/>
              <a:gd name="T4" fmla="*/ 0 w 644"/>
              <a:gd name="T5" fmla="*/ 608 h 643"/>
              <a:gd name="T6" fmla="*/ 20 w 644"/>
              <a:gd name="T7" fmla="*/ 619 h 643"/>
              <a:gd name="T8" fmla="*/ 33 w 644"/>
              <a:gd name="T9" fmla="*/ 643 h 643"/>
              <a:gd name="T10" fmla="*/ 635 w 644"/>
              <a:gd name="T11" fmla="*/ 41 h 643"/>
              <a:gd name="T12" fmla="*/ 635 w 644"/>
              <a:gd name="T13" fmla="*/ 7 h 643"/>
              <a:gd name="T14" fmla="*/ 618 w 644"/>
              <a:gd name="T1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4" h="643">
                <a:moveTo>
                  <a:pt x="618" y="0"/>
                </a:moveTo>
                <a:cubicBezTo>
                  <a:pt x="611" y="0"/>
                  <a:pt x="605" y="2"/>
                  <a:pt x="601" y="7"/>
                </a:cubicBezTo>
                <a:cubicBezTo>
                  <a:pt x="0" y="608"/>
                  <a:pt x="0" y="608"/>
                  <a:pt x="0" y="608"/>
                </a:cubicBezTo>
                <a:cubicBezTo>
                  <a:pt x="7" y="610"/>
                  <a:pt x="14" y="614"/>
                  <a:pt x="20" y="619"/>
                </a:cubicBezTo>
                <a:cubicBezTo>
                  <a:pt x="26" y="626"/>
                  <a:pt x="31" y="634"/>
                  <a:pt x="33" y="643"/>
                </a:cubicBezTo>
                <a:cubicBezTo>
                  <a:pt x="635" y="41"/>
                  <a:pt x="635" y="41"/>
                  <a:pt x="635" y="41"/>
                </a:cubicBezTo>
                <a:cubicBezTo>
                  <a:pt x="644" y="32"/>
                  <a:pt x="644" y="16"/>
                  <a:pt x="635" y="7"/>
                </a:cubicBezTo>
                <a:cubicBezTo>
                  <a:pt x="630" y="2"/>
                  <a:pt x="624" y="0"/>
                  <a:pt x="618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53" name="Freeform 25"/>
          <p:cNvSpPr/>
          <p:nvPr/>
        </p:nvSpPr>
        <p:spPr bwMode="auto">
          <a:xfrm>
            <a:off x="5089186" y="3853946"/>
            <a:ext cx="515938" cy="509588"/>
          </a:xfrm>
          <a:custGeom>
            <a:avLst/>
            <a:gdLst>
              <a:gd name="T0" fmla="*/ 93 w 126"/>
              <a:gd name="T1" fmla="*/ 0 h 124"/>
              <a:gd name="T2" fmla="*/ 9 w 126"/>
              <a:gd name="T3" fmla="*/ 83 h 124"/>
              <a:gd name="T4" fmla="*/ 9 w 126"/>
              <a:gd name="T5" fmla="*/ 117 h 124"/>
              <a:gd name="T6" fmla="*/ 26 w 126"/>
              <a:gd name="T7" fmla="*/ 124 h 124"/>
              <a:gd name="T8" fmla="*/ 43 w 126"/>
              <a:gd name="T9" fmla="*/ 117 h 124"/>
              <a:gd name="T10" fmla="*/ 126 w 126"/>
              <a:gd name="T11" fmla="*/ 35 h 124"/>
              <a:gd name="T12" fmla="*/ 113 w 126"/>
              <a:gd name="T13" fmla="*/ 11 h 124"/>
              <a:gd name="T14" fmla="*/ 93 w 126"/>
              <a:gd name="T1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" h="124">
                <a:moveTo>
                  <a:pt x="93" y="0"/>
                </a:moveTo>
                <a:cubicBezTo>
                  <a:pt x="9" y="83"/>
                  <a:pt x="9" y="83"/>
                  <a:pt x="9" y="83"/>
                </a:cubicBezTo>
                <a:cubicBezTo>
                  <a:pt x="0" y="93"/>
                  <a:pt x="0" y="108"/>
                  <a:pt x="9" y="117"/>
                </a:cubicBezTo>
                <a:cubicBezTo>
                  <a:pt x="14" y="122"/>
                  <a:pt x="20" y="124"/>
                  <a:pt x="26" y="124"/>
                </a:cubicBezTo>
                <a:cubicBezTo>
                  <a:pt x="32" y="124"/>
                  <a:pt x="39" y="122"/>
                  <a:pt x="43" y="117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4" y="26"/>
                  <a:pt x="119" y="18"/>
                  <a:pt x="113" y="11"/>
                </a:cubicBezTo>
                <a:cubicBezTo>
                  <a:pt x="107" y="6"/>
                  <a:pt x="100" y="2"/>
                  <a:pt x="93" y="0"/>
                </a:cubicBezTo>
              </a:path>
            </a:pathLst>
          </a:custGeom>
          <a:solidFill>
            <a:srgbClr val="3E73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54" name="Freeform 26"/>
          <p:cNvSpPr/>
          <p:nvPr/>
        </p:nvSpPr>
        <p:spPr bwMode="auto">
          <a:xfrm>
            <a:off x="746125" y="4665411"/>
            <a:ext cx="3019425" cy="3001963"/>
          </a:xfrm>
          <a:custGeom>
            <a:avLst/>
            <a:gdLst>
              <a:gd name="T0" fmla="*/ 711 w 737"/>
              <a:gd name="T1" fmla="*/ 0 h 732"/>
              <a:gd name="T2" fmla="*/ 694 w 737"/>
              <a:gd name="T3" fmla="*/ 7 h 732"/>
              <a:gd name="T4" fmla="*/ 9 w 737"/>
              <a:gd name="T5" fmla="*/ 691 h 732"/>
              <a:gd name="T6" fmla="*/ 9 w 737"/>
              <a:gd name="T7" fmla="*/ 725 h 732"/>
              <a:gd name="T8" fmla="*/ 26 w 737"/>
              <a:gd name="T9" fmla="*/ 732 h 732"/>
              <a:gd name="T10" fmla="*/ 43 w 737"/>
              <a:gd name="T11" fmla="*/ 725 h 732"/>
              <a:gd name="T12" fmla="*/ 728 w 737"/>
              <a:gd name="T13" fmla="*/ 41 h 732"/>
              <a:gd name="T14" fmla="*/ 728 w 737"/>
              <a:gd name="T15" fmla="*/ 7 h 732"/>
              <a:gd name="T16" fmla="*/ 711 w 737"/>
              <a:gd name="T17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7" h="732">
                <a:moveTo>
                  <a:pt x="711" y="0"/>
                </a:moveTo>
                <a:cubicBezTo>
                  <a:pt x="704" y="0"/>
                  <a:pt x="698" y="2"/>
                  <a:pt x="694" y="7"/>
                </a:cubicBezTo>
                <a:cubicBezTo>
                  <a:pt x="9" y="691"/>
                  <a:pt x="9" y="691"/>
                  <a:pt x="9" y="691"/>
                </a:cubicBezTo>
                <a:cubicBezTo>
                  <a:pt x="0" y="700"/>
                  <a:pt x="0" y="716"/>
                  <a:pt x="9" y="725"/>
                </a:cubicBezTo>
                <a:cubicBezTo>
                  <a:pt x="14" y="730"/>
                  <a:pt x="20" y="732"/>
                  <a:pt x="26" y="732"/>
                </a:cubicBezTo>
                <a:cubicBezTo>
                  <a:pt x="32" y="732"/>
                  <a:pt x="39" y="730"/>
                  <a:pt x="43" y="725"/>
                </a:cubicBezTo>
                <a:cubicBezTo>
                  <a:pt x="728" y="41"/>
                  <a:pt x="728" y="41"/>
                  <a:pt x="728" y="41"/>
                </a:cubicBezTo>
                <a:cubicBezTo>
                  <a:pt x="737" y="31"/>
                  <a:pt x="737" y="16"/>
                  <a:pt x="728" y="7"/>
                </a:cubicBezTo>
                <a:cubicBezTo>
                  <a:pt x="723" y="2"/>
                  <a:pt x="717" y="0"/>
                  <a:pt x="711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55" name="Freeform 27"/>
          <p:cNvSpPr/>
          <p:nvPr/>
        </p:nvSpPr>
        <p:spPr bwMode="auto">
          <a:xfrm>
            <a:off x="2565400" y="336550"/>
            <a:ext cx="879475" cy="885825"/>
          </a:xfrm>
          <a:custGeom>
            <a:avLst/>
            <a:gdLst>
              <a:gd name="T0" fmla="*/ 5 w 215"/>
              <a:gd name="T1" fmla="*/ 211 h 216"/>
              <a:gd name="T2" fmla="*/ 5 w 215"/>
              <a:gd name="T3" fmla="*/ 211 h 216"/>
              <a:gd name="T4" fmla="*/ 5 w 215"/>
              <a:gd name="T5" fmla="*/ 194 h 216"/>
              <a:gd name="T6" fmla="*/ 194 w 215"/>
              <a:gd name="T7" fmla="*/ 5 h 216"/>
              <a:gd name="T8" fmla="*/ 211 w 215"/>
              <a:gd name="T9" fmla="*/ 5 h 216"/>
              <a:gd name="T10" fmla="*/ 211 w 215"/>
              <a:gd name="T11" fmla="*/ 22 h 216"/>
              <a:gd name="T12" fmla="*/ 22 w 215"/>
              <a:gd name="T13" fmla="*/ 211 h 216"/>
              <a:gd name="T14" fmla="*/ 5 w 215"/>
              <a:gd name="T15" fmla="*/ 21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216">
                <a:moveTo>
                  <a:pt x="5" y="211"/>
                </a:moveTo>
                <a:cubicBezTo>
                  <a:pt x="5" y="211"/>
                  <a:pt x="5" y="211"/>
                  <a:pt x="5" y="211"/>
                </a:cubicBezTo>
                <a:cubicBezTo>
                  <a:pt x="0" y="206"/>
                  <a:pt x="0" y="199"/>
                  <a:pt x="5" y="194"/>
                </a:cubicBezTo>
                <a:cubicBezTo>
                  <a:pt x="194" y="5"/>
                  <a:pt x="194" y="5"/>
                  <a:pt x="194" y="5"/>
                </a:cubicBezTo>
                <a:cubicBezTo>
                  <a:pt x="198" y="0"/>
                  <a:pt x="206" y="0"/>
                  <a:pt x="211" y="5"/>
                </a:cubicBezTo>
                <a:cubicBezTo>
                  <a:pt x="215" y="10"/>
                  <a:pt x="215" y="17"/>
                  <a:pt x="211" y="22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17" y="216"/>
                  <a:pt x="9" y="216"/>
                  <a:pt x="5" y="211"/>
                </a:cubicBezTo>
                <a:close/>
              </a:path>
            </a:pathLst>
          </a:cu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56" name="Freeform 28"/>
          <p:cNvSpPr/>
          <p:nvPr/>
        </p:nvSpPr>
        <p:spPr bwMode="auto">
          <a:xfrm>
            <a:off x="7743486" y="4801683"/>
            <a:ext cx="1371600" cy="1370013"/>
          </a:xfrm>
          <a:custGeom>
            <a:avLst/>
            <a:gdLst>
              <a:gd name="T0" fmla="*/ 5 w 335"/>
              <a:gd name="T1" fmla="*/ 329 h 334"/>
              <a:gd name="T2" fmla="*/ 5 w 335"/>
              <a:gd name="T3" fmla="*/ 329 h 334"/>
              <a:gd name="T4" fmla="*/ 5 w 335"/>
              <a:gd name="T5" fmla="*/ 312 h 334"/>
              <a:gd name="T6" fmla="*/ 313 w 335"/>
              <a:gd name="T7" fmla="*/ 4 h 334"/>
              <a:gd name="T8" fmla="*/ 330 w 335"/>
              <a:gd name="T9" fmla="*/ 4 h 334"/>
              <a:gd name="T10" fmla="*/ 330 w 335"/>
              <a:gd name="T11" fmla="*/ 21 h 334"/>
              <a:gd name="T12" fmla="*/ 22 w 335"/>
              <a:gd name="T13" fmla="*/ 329 h 334"/>
              <a:gd name="T14" fmla="*/ 5 w 335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4">
                <a:moveTo>
                  <a:pt x="5" y="329"/>
                </a:moveTo>
                <a:cubicBezTo>
                  <a:pt x="5" y="329"/>
                  <a:pt x="5" y="329"/>
                  <a:pt x="5" y="329"/>
                </a:cubicBezTo>
                <a:cubicBezTo>
                  <a:pt x="0" y="325"/>
                  <a:pt x="0" y="317"/>
                  <a:pt x="5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8" y="0"/>
                  <a:pt x="325" y="0"/>
                  <a:pt x="330" y="4"/>
                </a:cubicBezTo>
                <a:cubicBezTo>
                  <a:pt x="335" y="9"/>
                  <a:pt x="335" y="17"/>
                  <a:pt x="330" y="21"/>
                </a:cubicBezTo>
                <a:cubicBezTo>
                  <a:pt x="22" y="329"/>
                  <a:pt x="22" y="329"/>
                  <a:pt x="22" y="329"/>
                </a:cubicBezTo>
                <a:cubicBezTo>
                  <a:pt x="17" y="334"/>
                  <a:pt x="10" y="334"/>
                  <a:pt x="5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57" name="Freeform 29"/>
          <p:cNvSpPr/>
          <p:nvPr/>
        </p:nvSpPr>
        <p:spPr bwMode="auto">
          <a:xfrm>
            <a:off x="9521486" y="1563436"/>
            <a:ext cx="1368425" cy="1370013"/>
          </a:xfrm>
          <a:custGeom>
            <a:avLst/>
            <a:gdLst>
              <a:gd name="T0" fmla="*/ 4 w 334"/>
              <a:gd name="T1" fmla="*/ 329 h 334"/>
              <a:gd name="T2" fmla="*/ 4 w 334"/>
              <a:gd name="T3" fmla="*/ 329 h 334"/>
              <a:gd name="T4" fmla="*/ 4 w 334"/>
              <a:gd name="T5" fmla="*/ 312 h 334"/>
              <a:gd name="T6" fmla="*/ 313 w 334"/>
              <a:gd name="T7" fmla="*/ 4 h 334"/>
              <a:gd name="T8" fmla="*/ 330 w 334"/>
              <a:gd name="T9" fmla="*/ 4 h 334"/>
              <a:gd name="T10" fmla="*/ 330 w 334"/>
              <a:gd name="T11" fmla="*/ 21 h 334"/>
              <a:gd name="T12" fmla="*/ 21 w 334"/>
              <a:gd name="T13" fmla="*/ 329 h 334"/>
              <a:gd name="T14" fmla="*/ 4 w 334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29"/>
                </a:moveTo>
                <a:cubicBezTo>
                  <a:pt x="4" y="329"/>
                  <a:pt x="4" y="329"/>
                  <a:pt x="4" y="329"/>
                </a:cubicBezTo>
                <a:cubicBezTo>
                  <a:pt x="0" y="325"/>
                  <a:pt x="0" y="317"/>
                  <a:pt x="4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7" y="0"/>
                  <a:pt x="325" y="0"/>
                  <a:pt x="330" y="4"/>
                </a:cubicBezTo>
                <a:cubicBezTo>
                  <a:pt x="334" y="9"/>
                  <a:pt x="334" y="17"/>
                  <a:pt x="330" y="21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17" y="334"/>
                  <a:pt x="9" y="334"/>
                  <a:pt x="4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58" name="Freeform 30"/>
          <p:cNvSpPr/>
          <p:nvPr/>
        </p:nvSpPr>
        <p:spPr bwMode="auto">
          <a:xfrm>
            <a:off x="-7938" y="4501899"/>
            <a:ext cx="1368425" cy="1370013"/>
          </a:xfrm>
          <a:custGeom>
            <a:avLst/>
            <a:gdLst>
              <a:gd name="T0" fmla="*/ 4 w 334"/>
              <a:gd name="T1" fmla="*/ 330 h 334"/>
              <a:gd name="T2" fmla="*/ 4 w 334"/>
              <a:gd name="T3" fmla="*/ 330 h 334"/>
              <a:gd name="T4" fmla="*/ 4 w 334"/>
              <a:gd name="T5" fmla="*/ 313 h 334"/>
              <a:gd name="T6" fmla="*/ 312 w 334"/>
              <a:gd name="T7" fmla="*/ 4 h 334"/>
              <a:gd name="T8" fmla="*/ 329 w 334"/>
              <a:gd name="T9" fmla="*/ 4 h 334"/>
              <a:gd name="T10" fmla="*/ 329 w 334"/>
              <a:gd name="T11" fmla="*/ 21 h 334"/>
              <a:gd name="T12" fmla="*/ 21 w 334"/>
              <a:gd name="T13" fmla="*/ 330 h 334"/>
              <a:gd name="T14" fmla="*/ 4 w 334"/>
              <a:gd name="T15" fmla="*/ 33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30"/>
                </a:moveTo>
                <a:cubicBezTo>
                  <a:pt x="4" y="330"/>
                  <a:pt x="4" y="330"/>
                  <a:pt x="4" y="330"/>
                </a:cubicBezTo>
                <a:cubicBezTo>
                  <a:pt x="0" y="325"/>
                  <a:pt x="0" y="317"/>
                  <a:pt x="4" y="313"/>
                </a:cubicBezTo>
                <a:cubicBezTo>
                  <a:pt x="312" y="4"/>
                  <a:pt x="312" y="4"/>
                  <a:pt x="312" y="4"/>
                </a:cubicBezTo>
                <a:cubicBezTo>
                  <a:pt x="317" y="0"/>
                  <a:pt x="325" y="0"/>
                  <a:pt x="329" y="4"/>
                </a:cubicBezTo>
                <a:cubicBezTo>
                  <a:pt x="334" y="9"/>
                  <a:pt x="334" y="17"/>
                  <a:pt x="329" y="21"/>
                </a:cubicBezTo>
                <a:cubicBezTo>
                  <a:pt x="21" y="330"/>
                  <a:pt x="21" y="330"/>
                  <a:pt x="21" y="330"/>
                </a:cubicBezTo>
                <a:cubicBezTo>
                  <a:pt x="17" y="334"/>
                  <a:pt x="9" y="334"/>
                  <a:pt x="4" y="330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59" name="Freeform 31"/>
          <p:cNvSpPr/>
          <p:nvPr/>
        </p:nvSpPr>
        <p:spPr bwMode="auto">
          <a:xfrm>
            <a:off x="7670461" y="1838073"/>
            <a:ext cx="1371600" cy="1374775"/>
          </a:xfrm>
          <a:custGeom>
            <a:avLst/>
            <a:gdLst>
              <a:gd name="T0" fmla="*/ 5 w 335"/>
              <a:gd name="T1" fmla="*/ 330 h 335"/>
              <a:gd name="T2" fmla="*/ 5 w 335"/>
              <a:gd name="T3" fmla="*/ 330 h 335"/>
              <a:gd name="T4" fmla="*/ 5 w 335"/>
              <a:gd name="T5" fmla="*/ 313 h 335"/>
              <a:gd name="T6" fmla="*/ 313 w 335"/>
              <a:gd name="T7" fmla="*/ 5 h 335"/>
              <a:gd name="T8" fmla="*/ 330 w 335"/>
              <a:gd name="T9" fmla="*/ 5 h 335"/>
              <a:gd name="T10" fmla="*/ 330 w 335"/>
              <a:gd name="T11" fmla="*/ 22 h 335"/>
              <a:gd name="T12" fmla="*/ 22 w 335"/>
              <a:gd name="T13" fmla="*/ 330 h 335"/>
              <a:gd name="T14" fmla="*/ 5 w 335"/>
              <a:gd name="T15" fmla="*/ 33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5">
                <a:moveTo>
                  <a:pt x="5" y="330"/>
                </a:moveTo>
                <a:cubicBezTo>
                  <a:pt x="5" y="330"/>
                  <a:pt x="5" y="330"/>
                  <a:pt x="5" y="330"/>
                </a:cubicBezTo>
                <a:cubicBezTo>
                  <a:pt x="0" y="326"/>
                  <a:pt x="0" y="318"/>
                  <a:pt x="5" y="313"/>
                </a:cubicBezTo>
                <a:cubicBezTo>
                  <a:pt x="313" y="5"/>
                  <a:pt x="313" y="5"/>
                  <a:pt x="313" y="5"/>
                </a:cubicBezTo>
                <a:cubicBezTo>
                  <a:pt x="318" y="0"/>
                  <a:pt x="325" y="0"/>
                  <a:pt x="330" y="5"/>
                </a:cubicBezTo>
                <a:cubicBezTo>
                  <a:pt x="335" y="10"/>
                  <a:pt x="335" y="17"/>
                  <a:pt x="330" y="22"/>
                </a:cubicBezTo>
                <a:cubicBezTo>
                  <a:pt x="22" y="330"/>
                  <a:pt x="22" y="330"/>
                  <a:pt x="22" y="330"/>
                </a:cubicBezTo>
                <a:cubicBezTo>
                  <a:pt x="17" y="335"/>
                  <a:pt x="10" y="335"/>
                  <a:pt x="5" y="330"/>
                </a:cubicBezTo>
                <a:close/>
              </a:path>
            </a:pathLst>
          </a:custGeom>
          <a:solidFill>
            <a:srgbClr val="F6CE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60" name="Oval 32"/>
          <p:cNvSpPr>
            <a:spLocks noChangeArrowheads="1"/>
          </p:cNvSpPr>
          <p:nvPr/>
        </p:nvSpPr>
        <p:spPr bwMode="auto">
          <a:xfrm>
            <a:off x="4084637" y="-138112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61" name="Oval 33"/>
          <p:cNvSpPr>
            <a:spLocks noChangeArrowheads="1"/>
          </p:cNvSpPr>
          <p:nvPr/>
        </p:nvSpPr>
        <p:spPr bwMode="auto">
          <a:xfrm>
            <a:off x="-4763" y="4551111"/>
            <a:ext cx="196850" cy="196850"/>
          </a:xfrm>
          <a:prstGeom prst="ellipse">
            <a:avLst/>
          </a:pr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62" name="Oval 34"/>
          <p:cNvSpPr>
            <a:spLocks noChangeArrowheads="1"/>
          </p:cNvSpPr>
          <p:nvPr/>
        </p:nvSpPr>
        <p:spPr bwMode="auto">
          <a:xfrm>
            <a:off x="9983787" y="1054100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63" name="Oval 35"/>
          <p:cNvSpPr>
            <a:spLocks noChangeArrowheads="1"/>
          </p:cNvSpPr>
          <p:nvPr/>
        </p:nvSpPr>
        <p:spPr bwMode="auto">
          <a:xfrm>
            <a:off x="8143875" y="6937124"/>
            <a:ext cx="201613" cy="196850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64" name="Oval 36"/>
          <p:cNvSpPr>
            <a:spLocks noChangeArrowheads="1"/>
          </p:cNvSpPr>
          <p:nvPr/>
        </p:nvSpPr>
        <p:spPr bwMode="auto">
          <a:xfrm>
            <a:off x="2252662" y="947738"/>
            <a:ext cx="98425" cy="98425"/>
          </a:xfrm>
          <a:prstGeom prst="ellipse">
            <a:avLst/>
          </a:pr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65" name="Oval 37"/>
          <p:cNvSpPr>
            <a:spLocks noChangeArrowheads="1"/>
          </p:cNvSpPr>
          <p:nvPr/>
        </p:nvSpPr>
        <p:spPr bwMode="auto">
          <a:xfrm>
            <a:off x="2809875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66" name="Oval 38"/>
          <p:cNvSpPr>
            <a:spLocks noChangeArrowheads="1"/>
          </p:cNvSpPr>
          <p:nvPr/>
        </p:nvSpPr>
        <p:spPr bwMode="auto">
          <a:xfrm>
            <a:off x="230187" y="517525"/>
            <a:ext cx="314325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67" name="Oval 39"/>
          <p:cNvSpPr>
            <a:spLocks noChangeArrowheads="1"/>
          </p:cNvSpPr>
          <p:nvPr/>
        </p:nvSpPr>
        <p:spPr bwMode="auto">
          <a:xfrm>
            <a:off x="9823450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68" name="Oval 40"/>
          <p:cNvSpPr>
            <a:spLocks noChangeArrowheads="1"/>
          </p:cNvSpPr>
          <p:nvPr/>
        </p:nvSpPr>
        <p:spPr bwMode="auto">
          <a:xfrm>
            <a:off x="2125662" y="-114300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69" name="Oval 41"/>
          <p:cNvSpPr>
            <a:spLocks noChangeArrowheads="1"/>
          </p:cNvSpPr>
          <p:nvPr/>
        </p:nvSpPr>
        <p:spPr bwMode="auto">
          <a:xfrm>
            <a:off x="1622425" y="2162175"/>
            <a:ext cx="147638" cy="147638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70" name="Oval 42"/>
          <p:cNvSpPr>
            <a:spLocks noChangeArrowheads="1"/>
          </p:cNvSpPr>
          <p:nvPr/>
        </p:nvSpPr>
        <p:spPr bwMode="auto">
          <a:xfrm>
            <a:off x="9000786" y="4177796"/>
            <a:ext cx="147638" cy="147638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71" name="Oval 43"/>
          <p:cNvSpPr>
            <a:spLocks noChangeArrowheads="1"/>
          </p:cNvSpPr>
          <p:nvPr/>
        </p:nvSpPr>
        <p:spPr bwMode="auto">
          <a:xfrm>
            <a:off x="2379662" y="6178299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72" name="Oval 44"/>
          <p:cNvSpPr>
            <a:spLocks noChangeArrowheads="1"/>
          </p:cNvSpPr>
          <p:nvPr/>
        </p:nvSpPr>
        <p:spPr bwMode="auto">
          <a:xfrm>
            <a:off x="746125" y="6211636"/>
            <a:ext cx="147638" cy="147638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73" name="矩形 47"/>
          <p:cNvSpPr/>
          <p:nvPr/>
        </p:nvSpPr>
        <p:spPr>
          <a:xfrm>
            <a:off x="330200" y="208883"/>
            <a:ext cx="11531600" cy="6440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pic>
        <p:nvPicPr>
          <p:cNvPr id="2097152" name="图片 48"/>
          <p:cNvPicPr>
            <a:picLocks noChangeAspect="1"/>
          </p:cNvPicPr>
          <p:nvPr/>
        </p:nvPicPr>
        <p:blipFill>
          <a:blip r:embed="rId2"/>
          <a:srcRect l="33935" t="525" r="20558"/>
          <a:stretch>
            <a:fillRect/>
          </a:stretch>
        </p:blipFill>
        <p:spPr>
          <a:xfrm>
            <a:off x="1256564" y="1676838"/>
            <a:ext cx="2983650" cy="4356327"/>
          </a:xfrm>
          <a:custGeom>
            <a:avLst/>
            <a:gdLst>
              <a:gd name="connsiteX0" fmla="*/ 0 w 2821805"/>
              <a:gd name="connsiteY0" fmla="*/ 0 h 4120023"/>
              <a:gd name="connsiteX1" fmla="*/ 2821805 w 2821805"/>
              <a:gd name="connsiteY1" fmla="*/ 0 h 4120023"/>
              <a:gd name="connsiteX2" fmla="*/ 2821805 w 2821805"/>
              <a:gd name="connsiteY2" fmla="*/ 4120023 h 4120023"/>
              <a:gd name="connsiteX3" fmla="*/ 0 w 2821805"/>
              <a:gd name="connsiteY3" fmla="*/ 4120023 h 412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805" h="4120023">
                <a:moveTo>
                  <a:pt x="0" y="0"/>
                </a:moveTo>
                <a:lnTo>
                  <a:pt x="2821805" y="0"/>
                </a:lnTo>
                <a:lnTo>
                  <a:pt x="2821805" y="4120023"/>
                </a:lnTo>
                <a:lnTo>
                  <a:pt x="0" y="4120023"/>
                </a:lnTo>
                <a:close/>
              </a:path>
            </a:pathLst>
          </a:custGeom>
        </p:spPr>
      </p:pic>
      <p:sp>
        <p:nvSpPr>
          <p:cNvPr id="1048774" name="矩形 58"/>
          <p:cNvSpPr/>
          <p:nvPr/>
        </p:nvSpPr>
        <p:spPr>
          <a:xfrm>
            <a:off x="4805363" y="2119852"/>
            <a:ext cx="279815" cy="279815"/>
          </a:xfrm>
          <a:prstGeom prst="rect">
            <a:avLst/>
          </a:prstGeom>
          <a:solidFill>
            <a:srgbClr val="FB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8776" name="矩形 64"/>
          <p:cNvSpPr/>
          <p:nvPr/>
        </p:nvSpPr>
        <p:spPr>
          <a:xfrm>
            <a:off x="4805363" y="3341954"/>
            <a:ext cx="279815" cy="279815"/>
          </a:xfrm>
          <a:prstGeom prst="rect">
            <a:avLst/>
          </a:prstGeom>
          <a:solidFill>
            <a:srgbClr val="04B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8778" name="矩形 70"/>
          <p:cNvSpPr/>
          <p:nvPr/>
        </p:nvSpPr>
        <p:spPr>
          <a:xfrm>
            <a:off x="4805363" y="4564056"/>
            <a:ext cx="279815" cy="279815"/>
          </a:xfrm>
          <a:prstGeom prst="rect">
            <a:avLst/>
          </a:prstGeom>
          <a:solidFill>
            <a:srgbClr val="C76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8780" name="矩形 75"/>
          <p:cNvSpPr/>
          <p:nvPr/>
        </p:nvSpPr>
        <p:spPr>
          <a:xfrm>
            <a:off x="2199480" y="411040"/>
            <a:ext cx="7308413" cy="802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Цели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разработки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банка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эффективных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практик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и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условия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размещения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материалов</a:t>
            </a:r>
            <a:endParaRPr lang="zh-CN" altLang="en-US" sz="2400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81" name="矩形 76"/>
          <p:cNvSpPr/>
          <p:nvPr/>
        </p:nvSpPr>
        <p:spPr>
          <a:xfrm>
            <a:off x="5259015" y="2048505"/>
            <a:ext cx="2425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9548" name="TextBox 1049547"/>
          <p:cNvSpPr txBox="1"/>
          <p:nvPr/>
        </p:nvSpPr>
        <p:spPr>
          <a:xfrm>
            <a:off x="5259015" y="1932117"/>
            <a:ext cx="6883348" cy="955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b="1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en-US" altLang="ru" sz="1600" b="1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создание информационно-методического пространства для обеспечения системы взаимодействия между субъектами образования с целью формирования функциональной грамотности обучающихся в сфере эстетического образования</a:t>
            </a:r>
          </a:p>
        </p:txBody>
      </p:sp>
      <p:sp>
        <p:nvSpPr>
          <p:cNvPr id="1049549" name="TextBox 1049548"/>
          <p:cNvSpPr txBox="1"/>
          <p:nvPr/>
        </p:nvSpPr>
        <p:spPr>
          <a:xfrm>
            <a:off x="5251449" y="3199196"/>
            <a:ext cx="6563974" cy="955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Образовательная практика размещалась в банке при </a:t>
            </a:r>
            <a:r>
              <a:rPr lang="ru-RU" sz="1600" b="1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условии</a:t>
            </a:r>
            <a:r>
              <a:rPr lang="ru-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возможности ее представления в электронном формате в виде текстовых, графических, звуковых и видеофайлов, электронных таблиц и презентаций.</a:t>
            </a:r>
          </a:p>
        </p:txBody>
      </p:sp>
      <p:sp>
        <p:nvSpPr>
          <p:cNvPr id="1049550" name="TextBox 1049549"/>
          <p:cNvSpPr txBox="1"/>
          <p:nvPr/>
        </p:nvSpPr>
        <p:spPr>
          <a:xfrm>
            <a:off x="5251449" y="4522186"/>
            <a:ext cx="6367398" cy="1818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b="1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Критериями</a:t>
            </a:r>
            <a:r>
              <a:rPr lang="ru-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размещения эффективной практики в банке стали следующие: </a:t>
            </a:r>
          </a:p>
          <a:p>
            <a:r>
              <a:rPr lang="en-US" altLang="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эффективность практики в области формирования функциональной грамотности обучающихся разных уровней образования; </a:t>
            </a:r>
          </a:p>
          <a:p>
            <a:r>
              <a:rPr lang="en-US" altLang="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актуальность разработки для использования в современном образовании; </a:t>
            </a:r>
          </a:p>
          <a:p>
            <a:r>
              <a:rPr lang="en-US" altLang="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16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сохранение авторских прав через указание всех необходимых выходных данных разработки.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Freeform 5"/>
          <p:cNvSpPr/>
          <p:nvPr/>
        </p:nvSpPr>
        <p:spPr bwMode="auto">
          <a:xfrm>
            <a:off x="2855912" y="5322636"/>
            <a:ext cx="1428750" cy="1422400"/>
          </a:xfrm>
          <a:custGeom>
            <a:avLst/>
            <a:gdLst>
              <a:gd name="T0" fmla="*/ 336 w 349"/>
              <a:gd name="T1" fmla="*/ 0 h 347"/>
              <a:gd name="T2" fmla="*/ 328 w 349"/>
              <a:gd name="T3" fmla="*/ 3 h 347"/>
              <a:gd name="T4" fmla="*/ 4 w 349"/>
              <a:gd name="T5" fmla="*/ 327 h 347"/>
              <a:gd name="T6" fmla="*/ 4 w 349"/>
              <a:gd name="T7" fmla="*/ 344 h 347"/>
              <a:gd name="T8" fmla="*/ 13 w 349"/>
              <a:gd name="T9" fmla="*/ 347 h 347"/>
              <a:gd name="T10" fmla="*/ 21 w 349"/>
              <a:gd name="T11" fmla="*/ 344 h 347"/>
              <a:gd name="T12" fmla="*/ 345 w 349"/>
              <a:gd name="T13" fmla="*/ 20 h 347"/>
              <a:gd name="T14" fmla="*/ 345 w 349"/>
              <a:gd name="T15" fmla="*/ 3 h 347"/>
              <a:gd name="T16" fmla="*/ 336 w 349"/>
              <a:gd name="T17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7">
                <a:moveTo>
                  <a:pt x="336" y="0"/>
                </a:moveTo>
                <a:cubicBezTo>
                  <a:pt x="333" y="0"/>
                  <a:pt x="330" y="1"/>
                  <a:pt x="328" y="3"/>
                </a:cubicBezTo>
                <a:cubicBezTo>
                  <a:pt x="4" y="327"/>
                  <a:pt x="4" y="327"/>
                  <a:pt x="4" y="327"/>
                </a:cubicBezTo>
                <a:cubicBezTo>
                  <a:pt x="0" y="332"/>
                  <a:pt x="0" y="339"/>
                  <a:pt x="4" y="344"/>
                </a:cubicBezTo>
                <a:cubicBezTo>
                  <a:pt x="7" y="346"/>
                  <a:pt x="10" y="347"/>
                  <a:pt x="13" y="347"/>
                </a:cubicBezTo>
                <a:cubicBezTo>
                  <a:pt x="16" y="347"/>
                  <a:pt x="19" y="346"/>
                  <a:pt x="21" y="344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9" y="16"/>
                  <a:pt x="349" y="8"/>
                  <a:pt x="345" y="3"/>
                </a:cubicBezTo>
                <a:cubicBezTo>
                  <a:pt x="342" y="1"/>
                  <a:pt x="339" y="0"/>
                  <a:pt x="336" y="0"/>
                </a:cubicBezTo>
              </a:path>
            </a:pathLst>
          </a:cu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993" name="Freeform 6"/>
          <p:cNvSpPr/>
          <p:nvPr/>
        </p:nvSpPr>
        <p:spPr bwMode="auto">
          <a:xfrm>
            <a:off x="7889875" y="763588"/>
            <a:ext cx="1446213" cy="1443038"/>
          </a:xfrm>
          <a:custGeom>
            <a:avLst/>
            <a:gdLst>
              <a:gd name="T0" fmla="*/ 16 w 353"/>
              <a:gd name="T1" fmla="*/ 337 h 352"/>
              <a:gd name="T2" fmla="*/ 16 w 353"/>
              <a:gd name="T3" fmla="*/ 337 h 352"/>
              <a:gd name="T4" fmla="*/ 16 w 353"/>
              <a:gd name="T5" fmla="*/ 279 h 352"/>
              <a:gd name="T6" fmla="*/ 279 w 353"/>
              <a:gd name="T7" fmla="*/ 16 h 352"/>
              <a:gd name="T8" fmla="*/ 337 w 353"/>
              <a:gd name="T9" fmla="*/ 16 h 352"/>
              <a:gd name="T10" fmla="*/ 337 w 353"/>
              <a:gd name="T11" fmla="*/ 74 h 352"/>
              <a:gd name="T12" fmla="*/ 74 w 353"/>
              <a:gd name="T13" fmla="*/ 337 h 352"/>
              <a:gd name="T14" fmla="*/ 16 w 353"/>
              <a:gd name="T15" fmla="*/ 33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3" h="352">
                <a:moveTo>
                  <a:pt x="16" y="337"/>
                </a:moveTo>
                <a:cubicBezTo>
                  <a:pt x="16" y="337"/>
                  <a:pt x="16" y="337"/>
                  <a:pt x="16" y="337"/>
                </a:cubicBezTo>
                <a:cubicBezTo>
                  <a:pt x="0" y="321"/>
                  <a:pt x="0" y="295"/>
                  <a:pt x="16" y="279"/>
                </a:cubicBezTo>
                <a:cubicBezTo>
                  <a:pt x="279" y="16"/>
                  <a:pt x="279" y="16"/>
                  <a:pt x="279" y="16"/>
                </a:cubicBezTo>
                <a:cubicBezTo>
                  <a:pt x="295" y="0"/>
                  <a:pt x="321" y="0"/>
                  <a:pt x="337" y="16"/>
                </a:cubicBezTo>
                <a:cubicBezTo>
                  <a:pt x="353" y="32"/>
                  <a:pt x="353" y="58"/>
                  <a:pt x="337" y="74"/>
                </a:cubicBezTo>
                <a:cubicBezTo>
                  <a:pt x="74" y="337"/>
                  <a:pt x="74" y="337"/>
                  <a:pt x="74" y="337"/>
                </a:cubicBezTo>
                <a:cubicBezTo>
                  <a:pt x="58" y="352"/>
                  <a:pt x="32" y="352"/>
                  <a:pt x="16" y="337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994" name="Freeform 7"/>
          <p:cNvSpPr/>
          <p:nvPr/>
        </p:nvSpPr>
        <p:spPr bwMode="auto">
          <a:xfrm>
            <a:off x="4564062" y="46038"/>
            <a:ext cx="1811338" cy="1808163"/>
          </a:xfrm>
          <a:custGeom>
            <a:avLst/>
            <a:gdLst>
              <a:gd name="T0" fmla="*/ 34 w 442"/>
              <a:gd name="T1" fmla="*/ 408 h 441"/>
              <a:gd name="T2" fmla="*/ 34 w 442"/>
              <a:gd name="T3" fmla="*/ 287 h 441"/>
              <a:gd name="T4" fmla="*/ 287 w 442"/>
              <a:gd name="T5" fmla="*/ 33 h 441"/>
              <a:gd name="T6" fmla="*/ 408 w 442"/>
              <a:gd name="T7" fmla="*/ 33 h 441"/>
              <a:gd name="T8" fmla="*/ 408 w 442"/>
              <a:gd name="T9" fmla="*/ 33 h 441"/>
              <a:gd name="T10" fmla="*/ 408 w 442"/>
              <a:gd name="T11" fmla="*/ 154 h 441"/>
              <a:gd name="T12" fmla="*/ 155 w 442"/>
              <a:gd name="T13" fmla="*/ 408 h 441"/>
              <a:gd name="T14" fmla="*/ 34 w 442"/>
              <a:gd name="T15" fmla="*/ 408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2" h="441">
                <a:moveTo>
                  <a:pt x="34" y="408"/>
                </a:moveTo>
                <a:cubicBezTo>
                  <a:pt x="0" y="374"/>
                  <a:pt x="0" y="320"/>
                  <a:pt x="34" y="287"/>
                </a:cubicBezTo>
                <a:cubicBezTo>
                  <a:pt x="287" y="33"/>
                  <a:pt x="287" y="33"/>
                  <a:pt x="287" y="33"/>
                </a:cubicBezTo>
                <a:cubicBezTo>
                  <a:pt x="321" y="0"/>
                  <a:pt x="375" y="0"/>
                  <a:pt x="408" y="33"/>
                </a:cubicBezTo>
                <a:cubicBezTo>
                  <a:pt x="408" y="33"/>
                  <a:pt x="408" y="33"/>
                  <a:pt x="408" y="33"/>
                </a:cubicBezTo>
                <a:cubicBezTo>
                  <a:pt x="442" y="66"/>
                  <a:pt x="442" y="121"/>
                  <a:pt x="408" y="154"/>
                </a:cubicBezTo>
                <a:cubicBezTo>
                  <a:pt x="155" y="408"/>
                  <a:pt x="155" y="408"/>
                  <a:pt x="155" y="408"/>
                </a:cubicBezTo>
                <a:cubicBezTo>
                  <a:pt x="121" y="441"/>
                  <a:pt x="67" y="441"/>
                  <a:pt x="34" y="408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995" name="Freeform 8"/>
          <p:cNvSpPr/>
          <p:nvPr/>
        </p:nvSpPr>
        <p:spPr bwMode="auto">
          <a:xfrm>
            <a:off x="10418762" y="-904875"/>
            <a:ext cx="1806575" cy="1811338"/>
          </a:xfrm>
          <a:custGeom>
            <a:avLst/>
            <a:gdLst>
              <a:gd name="T0" fmla="*/ 33 w 441"/>
              <a:gd name="T1" fmla="*/ 408 h 442"/>
              <a:gd name="T2" fmla="*/ 33 w 441"/>
              <a:gd name="T3" fmla="*/ 408 h 442"/>
              <a:gd name="T4" fmla="*/ 33 w 441"/>
              <a:gd name="T5" fmla="*/ 287 h 442"/>
              <a:gd name="T6" fmla="*/ 287 w 441"/>
              <a:gd name="T7" fmla="*/ 34 h 442"/>
              <a:gd name="T8" fmla="*/ 408 w 441"/>
              <a:gd name="T9" fmla="*/ 34 h 442"/>
              <a:gd name="T10" fmla="*/ 408 w 441"/>
              <a:gd name="T11" fmla="*/ 155 h 442"/>
              <a:gd name="T12" fmla="*/ 154 w 441"/>
              <a:gd name="T13" fmla="*/ 408 h 442"/>
              <a:gd name="T14" fmla="*/ 33 w 441"/>
              <a:gd name="T15" fmla="*/ 40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1" h="442">
                <a:moveTo>
                  <a:pt x="33" y="408"/>
                </a:moveTo>
                <a:cubicBezTo>
                  <a:pt x="33" y="408"/>
                  <a:pt x="33" y="408"/>
                  <a:pt x="33" y="408"/>
                </a:cubicBezTo>
                <a:cubicBezTo>
                  <a:pt x="0" y="375"/>
                  <a:pt x="0" y="321"/>
                  <a:pt x="33" y="287"/>
                </a:cubicBezTo>
                <a:cubicBezTo>
                  <a:pt x="287" y="34"/>
                  <a:pt x="287" y="34"/>
                  <a:pt x="287" y="34"/>
                </a:cubicBezTo>
                <a:cubicBezTo>
                  <a:pt x="320" y="0"/>
                  <a:pt x="374" y="0"/>
                  <a:pt x="408" y="34"/>
                </a:cubicBezTo>
                <a:cubicBezTo>
                  <a:pt x="441" y="67"/>
                  <a:pt x="441" y="121"/>
                  <a:pt x="408" y="155"/>
                </a:cubicBezTo>
                <a:cubicBezTo>
                  <a:pt x="154" y="408"/>
                  <a:pt x="154" y="408"/>
                  <a:pt x="154" y="408"/>
                </a:cubicBezTo>
                <a:cubicBezTo>
                  <a:pt x="121" y="442"/>
                  <a:pt x="66" y="442"/>
                  <a:pt x="33" y="408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996" name="Freeform 9"/>
          <p:cNvSpPr/>
          <p:nvPr/>
        </p:nvSpPr>
        <p:spPr bwMode="auto">
          <a:xfrm>
            <a:off x="1044575" y="4030411"/>
            <a:ext cx="2311400" cy="2222500"/>
          </a:xfrm>
          <a:custGeom>
            <a:avLst/>
            <a:gdLst>
              <a:gd name="T0" fmla="*/ 444 w 564"/>
              <a:gd name="T1" fmla="*/ 0 h 542"/>
              <a:gd name="T2" fmla="*/ 367 w 564"/>
              <a:gd name="T3" fmla="*/ 32 h 542"/>
              <a:gd name="T4" fmla="*/ 42 w 564"/>
              <a:gd name="T5" fmla="*/ 356 h 542"/>
              <a:gd name="T6" fmla="*/ 42 w 564"/>
              <a:gd name="T7" fmla="*/ 510 h 542"/>
              <a:gd name="T8" fmla="*/ 120 w 564"/>
              <a:gd name="T9" fmla="*/ 542 h 542"/>
              <a:gd name="T10" fmla="*/ 197 w 564"/>
              <a:gd name="T11" fmla="*/ 510 h 542"/>
              <a:gd name="T12" fmla="*/ 521 w 564"/>
              <a:gd name="T13" fmla="*/ 186 h 542"/>
              <a:gd name="T14" fmla="*/ 521 w 564"/>
              <a:gd name="T15" fmla="*/ 32 h 542"/>
              <a:gd name="T16" fmla="*/ 444 w 564"/>
              <a:gd name="T1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4" h="542">
                <a:moveTo>
                  <a:pt x="444" y="0"/>
                </a:moveTo>
                <a:cubicBezTo>
                  <a:pt x="416" y="0"/>
                  <a:pt x="388" y="10"/>
                  <a:pt x="367" y="32"/>
                </a:cubicBezTo>
                <a:cubicBezTo>
                  <a:pt x="42" y="356"/>
                  <a:pt x="42" y="356"/>
                  <a:pt x="42" y="356"/>
                </a:cubicBezTo>
                <a:cubicBezTo>
                  <a:pt x="0" y="398"/>
                  <a:pt x="0" y="468"/>
                  <a:pt x="42" y="510"/>
                </a:cubicBezTo>
                <a:cubicBezTo>
                  <a:pt x="64" y="532"/>
                  <a:pt x="92" y="542"/>
                  <a:pt x="120" y="542"/>
                </a:cubicBezTo>
                <a:cubicBezTo>
                  <a:pt x="148" y="542"/>
                  <a:pt x="176" y="532"/>
                  <a:pt x="197" y="510"/>
                </a:cubicBezTo>
                <a:cubicBezTo>
                  <a:pt x="521" y="186"/>
                  <a:pt x="521" y="186"/>
                  <a:pt x="521" y="186"/>
                </a:cubicBezTo>
                <a:cubicBezTo>
                  <a:pt x="564" y="144"/>
                  <a:pt x="564" y="74"/>
                  <a:pt x="521" y="32"/>
                </a:cubicBezTo>
                <a:cubicBezTo>
                  <a:pt x="500" y="10"/>
                  <a:pt x="472" y="0"/>
                  <a:pt x="444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997" name="Freeform 10"/>
          <p:cNvSpPr/>
          <p:nvPr/>
        </p:nvSpPr>
        <p:spPr bwMode="auto">
          <a:xfrm>
            <a:off x="7562850" y="2850700"/>
            <a:ext cx="1498600" cy="1497013"/>
          </a:xfrm>
          <a:custGeom>
            <a:avLst/>
            <a:gdLst>
              <a:gd name="T0" fmla="*/ 13 w 366"/>
              <a:gd name="T1" fmla="*/ 353 h 365"/>
              <a:gd name="T2" fmla="*/ 13 w 366"/>
              <a:gd name="T3" fmla="*/ 308 h 365"/>
              <a:gd name="T4" fmla="*/ 309 w 366"/>
              <a:gd name="T5" fmla="*/ 12 h 365"/>
              <a:gd name="T6" fmla="*/ 353 w 366"/>
              <a:gd name="T7" fmla="*/ 12 h 365"/>
              <a:gd name="T8" fmla="*/ 353 w 366"/>
              <a:gd name="T9" fmla="*/ 57 h 365"/>
              <a:gd name="T10" fmla="*/ 57 w 366"/>
              <a:gd name="T11" fmla="*/ 353 h 365"/>
              <a:gd name="T12" fmla="*/ 13 w 366"/>
              <a:gd name="T13" fmla="*/ 353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365">
                <a:moveTo>
                  <a:pt x="13" y="353"/>
                </a:moveTo>
                <a:cubicBezTo>
                  <a:pt x="0" y="340"/>
                  <a:pt x="0" y="320"/>
                  <a:pt x="13" y="308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21" y="0"/>
                  <a:pt x="341" y="0"/>
                  <a:pt x="353" y="12"/>
                </a:cubicBezTo>
                <a:cubicBezTo>
                  <a:pt x="366" y="24"/>
                  <a:pt x="366" y="45"/>
                  <a:pt x="353" y="57"/>
                </a:cubicBezTo>
                <a:cubicBezTo>
                  <a:pt x="57" y="353"/>
                  <a:pt x="57" y="353"/>
                  <a:pt x="57" y="353"/>
                </a:cubicBezTo>
                <a:cubicBezTo>
                  <a:pt x="45" y="365"/>
                  <a:pt x="25" y="365"/>
                  <a:pt x="13" y="353"/>
                </a:cubicBezTo>
              </a:path>
            </a:pathLst>
          </a:custGeom>
          <a:solidFill>
            <a:srgbClr val="A2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998" name="Oval 11"/>
          <p:cNvSpPr>
            <a:spLocks noChangeArrowheads="1"/>
          </p:cNvSpPr>
          <p:nvPr/>
        </p:nvSpPr>
        <p:spPr bwMode="auto">
          <a:xfrm>
            <a:off x="7656512" y="1809299"/>
            <a:ext cx="139700" cy="144463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999" name="Oval 12"/>
          <p:cNvSpPr>
            <a:spLocks noChangeArrowheads="1"/>
          </p:cNvSpPr>
          <p:nvPr/>
        </p:nvSpPr>
        <p:spPr bwMode="auto">
          <a:xfrm>
            <a:off x="8291512" y="-96837"/>
            <a:ext cx="196850" cy="196850"/>
          </a:xfrm>
          <a:prstGeom prst="ellipse">
            <a:avLst/>
          </a:prstGeom>
          <a:solidFill>
            <a:srgbClr val="A1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00" name="Oval 13"/>
          <p:cNvSpPr>
            <a:spLocks noChangeArrowheads="1"/>
          </p:cNvSpPr>
          <p:nvPr/>
        </p:nvSpPr>
        <p:spPr bwMode="auto">
          <a:xfrm>
            <a:off x="8594725" y="6310061"/>
            <a:ext cx="455613" cy="450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01" name="Freeform 14"/>
          <p:cNvSpPr/>
          <p:nvPr/>
        </p:nvSpPr>
        <p:spPr bwMode="auto">
          <a:xfrm>
            <a:off x="3675062" y="-322262"/>
            <a:ext cx="1806575" cy="1741488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33 w 441"/>
              <a:gd name="T9" fmla="*/ 400 h 425"/>
              <a:gd name="T10" fmla="*/ 94 w 441"/>
              <a:gd name="T11" fmla="*/ 425 h 425"/>
              <a:gd name="T12" fmla="*/ 154 w 441"/>
              <a:gd name="T13" fmla="*/ 400 h 425"/>
              <a:gd name="T14" fmla="*/ 408 w 441"/>
              <a:gd name="T15" fmla="*/ 146 h 425"/>
              <a:gd name="T16" fmla="*/ 408 w 441"/>
              <a:gd name="T17" fmla="*/ 25 h 425"/>
              <a:gd name="T18" fmla="*/ 347 w 441"/>
              <a:gd name="T1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6" y="0"/>
                  <a:pt x="304" y="9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7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50" y="417"/>
                  <a:pt x="72" y="425"/>
                  <a:pt x="94" y="425"/>
                </a:cubicBezTo>
                <a:cubicBezTo>
                  <a:pt x="116" y="425"/>
                  <a:pt x="138" y="417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9"/>
                  <a:pt x="408" y="25"/>
                </a:cubicBezTo>
                <a:cubicBezTo>
                  <a:pt x="391" y="9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02" name="Freeform 15"/>
          <p:cNvSpPr/>
          <p:nvPr/>
        </p:nvSpPr>
        <p:spPr bwMode="auto">
          <a:xfrm>
            <a:off x="352425" y="501650"/>
            <a:ext cx="1806575" cy="1743075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94 w 441"/>
              <a:gd name="T9" fmla="*/ 425 h 425"/>
              <a:gd name="T10" fmla="*/ 154 w 441"/>
              <a:gd name="T11" fmla="*/ 400 h 425"/>
              <a:gd name="T12" fmla="*/ 408 w 441"/>
              <a:gd name="T13" fmla="*/ 146 h 425"/>
              <a:gd name="T14" fmla="*/ 408 w 441"/>
              <a:gd name="T15" fmla="*/ 25 h 425"/>
              <a:gd name="T16" fmla="*/ 347 w 441"/>
              <a:gd name="T17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400"/>
                </a:cubicBezTo>
                <a:cubicBezTo>
                  <a:pt x="50" y="416"/>
                  <a:pt x="72" y="425"/>
                  <a:pt x="94" y="425"/>
                </a:cubicBezTo>
                <a:cubicBezTo>
                  <a:pt x="115" y="425"/>
                  <a:pt x="137" y="416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8"/>
                  <a:pt x="408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03" name="Freeform 16"/>
          <p:cNvSpPr/>
          <p:nvPr/>
        </p:nvSpPr>
        <p:spPr bwMode="auto">
          <a:xfrm>
            <a:off x="9336087" y="4063298"/>
            <a:ext cx="1806575" cy="1738313"/>
          </a:xfrm>
          <a:custGeom>
            <a:avLst/>
            <a:gdLst>
              <a:gd name="T0" fmla="*/ 347 w 441"/>
              <a:gd name="T1" fmla="*/ 0 h 424"/>
              <a:gd name="T2" fmla="*/ 287 w 441"/>
              <a:gd name="T3" fmla="*/ 25 h 424"/>
              <a:gd name="T4" fmla="*/ 33 w 441"/>
              <a:gd name="T5" fmla="*/ 279 h 424"/>
              <a:gd name="T6" fmla="*/ 33 w 441"/>
              <a:gd name="T7" fmla="*/ 399 h 424"/>
              <a:gd name="T8" fmla="*/ 93 w 441"/>
              <a:gd name="T9" fmla="*/ 424 h 424"/>
              <a:gd name="T10" fmla="*/ 154 w 441"/>
              <a:gd name="T11" fmla="*/ 399 h 424"/>
              <a:gd name="T12" fmla="*/ 407 w 441"/>
              <a:gd name="T13" fmla="*/ 146 h 424"/>
              <a:gd name="T14" fmla="*/ 407 w 441"/>
              <a:gd name="T15" fmla="*/ 25 h 424"/>
              <a:gd name="T16" fmla="*/ 347 w 441"/>
              <a:gd name="T17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4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399"/>
                </a:cubicBezTo>
                <a:cubicBezTo>
                  <a:pt x="49" y="416"/>
                  <a:pt x="71" y="424"/>
                  <a:pt x="93" y="424"/>
                </a:cubicBezTo>
                <a:cubicBezTo>
                  <a:pt x="115" y="424"/>
                  <a:pt x="137" y="416"/>
                  <a:pt x="154" y="399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41" y="112"/>
                  <a:pt x="441" y="58"/>
                  <a:pt x="407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04" name="Freeform 17"/>
          <p:cNvSpPr/>
          <p:nvPr/>
        </p:nvSpPr>
        <p:spPr bwMode="auto">
          <a:xfrm>
            <a:off x="7050087" y="5478211"/>
            <a:ext cx="1262063" cy="1262063"/>
          </a:xfrm>
          <a:custGeom>
            <a:avLst/>
            <a:gdLst>
              <a:gd name="T0" fmla="*/ 23 w 308"/>
              <a:gd name="T1" fmla="*/ 284 h 308"/>
              <a:gd name="T2" fmla="*/ 23 w 308"/>
              <a:gd name="T3" fmla="*/ 284 h 308"/>
              <a:gd name="T4" fmla="*/ 23 w 308"/>
              <a:gd name="T5" fmla="*/ 200 h 308"/>
              <a:gd name="T6" fmla="*/ 200 w 308"/>
              <a:gd name="T7" fmla="*/ 23 h 308"/>
              <a:gd name="T8" fmla="*/ 284 w 308"/>
              <a:gd name="T9" fmla="*/ 23 h 308"/>
              <a:gd name="T10" fmla="*/ 284 w 308"/>
              <a:gd name="T11" fmla="*/ 107 h 308"/>
              <a:gd name="T12" fmla="*/ 107 w 308"/>
              <a:gd name="T13" fmla="*/ 284 h 308"/>
              <a:gd name="T14" fmla="*/ 23 w 308"/>
              <a:gd name="T15" fmla="*/ 28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8" h="308">
                <a:moveTo>
                  <a:pt x="23" y="284"/>
                </a:moveTo>
                <a:cubicBezTo>
                  <a:pt x="23" y="284"/>
                  <a:pt x="23" y="284"/>
                  <a:pt x="23" y="284"/>
                </a:cubicBezTo>
                <a:cubicBezTo>
                  <a:pt x="0" y="261"/>
                  <a:pt x="0" y="223"/>
                  <a:pt x="23" y="20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23" y="0"/>
                  <a:pt x="261" y="0"/>
                  <a:pt x="284" y="23"/>
                </a:cubicBezTo>
                <a:cubicBezTo>
                  <a:pt x="308" y="46"/>
                  <a:pt x="308" y="84"/>
                  <a:pt x="284" y="107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84" y="308"/>
                  <a:pt x="46" y="308"/>
                  <a:pt x="23" y="284"/>
                </a:cubicBezTo>
                <a:close/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05" name="Freeform 18"/>
          <p:cNvSpPr/>
          <p:nvPr/>
        </p:nvSpPr>
        <p:spPr bwMode="auto">
          <a:xfrm>
            <a:off x="3994150" y="4530474"/>
            <a:ext cx="2819400" cy="2735263"/>
          </a:xfrm>
          <a:custGeom>
            <a:avLst/>
            <a:gdLst>
              <a:gd name="T0" fmla="*/ 571 w 688"/>
              <a:gd name="T1" fmla="*/ 0 h 667"/>
              <a:gd name="T2" fmla="*/ 495 w 688"/>
              <a:gd name="T3" fmla="*/ 31 h 667"/>
              <a:gd name="T4" fmla="*/ 42 w 688"/>
              <a:gd name="T5" fmla="*/ 484 h 667"/>
              <a:gd name="T6" fmla="*/ 42 w 688"/>
              <a:gd name="T7" fmla="*/ 636 h 667"/>
              <a:gd name="T8" fmla="*/ 42 w 688"/>
              <a:gd name="T9" fmla="*/ 636 h 667"/>
              <a:gd name="T10" fmla="*/ 117 w 688"/>
              <a:gd name="T11" fmla="*/ 667 h 667"/>
              <a:gd name="T12" fmla="*/ 193 w 688"/>
              <a:gd name="T13" fmla="*/ 636 h 667"/>
              <a:gd name="T14" fmla="*/ 646 w 688"/>
              <a:gd name="T15" fmla="*/ 182 h 667"/>
              <a:gd name="T16" fmla="*/ 646 w 688"/>
              <a:gd name="T17" fmla="*/ 31 h 667"/>
              <a:gd name="T18" fmla="*/ 646 w 688"/>
              <a:gd name="T19" fmla="*/ 31 h 667"/>
              <a:gd name="T20" fmla="*/ 571 w 688"/>
              <a:gd name="T21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8" h="667">
                <a:moveTo>
                  <a:pt x="571" y="0"/>
                </a:moveTo>
                <a:cubicBezTo>
                  <a:pt x="543" y="0"/>
                  <a:pt x="516" y="10"/>
                  <a:pt x="495" y="31"/>
                </a:cubicBezTo>
                <a:cubicBezTo>
                  <a:pt x="42" y="484"/>
                  <a:pt x="42" y="484"/>
                  <a:pt x="42" y="484"/>
                </a:cubicBezTo>
                <a:cubicBezTo>
                  <a:pt x="0" y="526"/>
                  <a:pt x="0" y="594"/>
                  <a:pt x="42" y="636"/>
                </a:cubicBezTo>
                <a:cubicBezTo>
                  <a:pt x="42" y="636"/>
                  <a:pt x="42" y="636"/>
                  <a:pt x="42" y="636"/>
                </a:cubicBezTo>
                <a:cubicBezTo>
                  <a:pt x="63" y="656"/>
                  <a:pt x="90" y="667"/>
                  <a:pt x="117" y="667"/>
                </a:cubicBezTo>
                <a:cubicBezTo>
                  <a:pt x="145" y="667"/>
                  <a:pt x="172" y="656"/>
                  <a:pt x="193" y="636"/>
                </a:cubicBezTo>
                <a:cubicBezTo>
                  <a:pt x="646" y="182"/>
                  <a:pt x="646" y="182"/>
                  <a:pt x="646" y="182"/>
                </a:cubicBezTo>
                <a:cubicBezTo>
                  <a:pt x="688" y="141"/>
                  <a:pt x="688" y="73"/>
                  <a:pt x="646" y="31"/>
                </a:cubicBezTo>
                <a:cubicBezTo>
                  <a:pt x="646" y="31"/>
                  <a:pt x="646" y="31"/>
                  <a:pt x="646" y="31"/>
                </a:cubicBezTo>
                <a:cubicBezTo>
                  <a:pt x="626" y="10"/>
                  <a:pt x="598" y="0"/>
                  <a:pt x="571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06" name="Freeform 19"/>
          <p:cNvSpPr/>
          <p:nvPr/>
        </p:nvSpPr>
        <p:spPr bwMode="auto">
          <a:xfrm>
            <a:off x="5546725" y="4465386"/>
            <a:ext cx="2581275" cy="2549525"/>
          </a:xfrm>
          <a:custGeom>
            <a:avLst/>
            <a:gdLst>
              <a:gd name="T0" fmla="*/ 532 w 630"/>
              <a:gd name="T1" fmla="*/ 0 h 622"/>
              <a:gd name="T2" fmla="*/ 462 w 630"/>
              <a:gd name="T3" fmla="*/ 29 h 622"/>
              <a:gd name="T4" fmla="*/ 39 w 630"/>
              <a:gd name="T5" fmla="*/ 452 h 622"/>
              <a:gd name="T6" fmla="*/ 39 w 630"/>
              <a:gd name="T7" fmla="*/ 593 h 622"/>
              <a:gd name="T8" fmla="*/ 39 w 630"/>
              <a:gd name="T9" fmla="*/ 593 h 622"/>
              <a:gd name="T10" fmla="*/ 109 w 630"/>
              <a:gd name="T11" fmla="*/ 622 h 622"/>
              <a:gd name="T12" fmla="*/ 180 w 630"/>
              <a:gd name="T13" fmla="*/ 593 h 622"/>
              <a:gd name="T14" fmla="*/ 603 w 630"/>
              <a:gd name="T15" fmla="*/ 170 h 622"/>
              <a:gd name="T16" fmla="*/ 630 w 630"/>
              <a:gd name="T17" fmla="*/ 120 h 622"/>
              <a:gd name="T18" fmla="*/ 549 w 630"/>
              <a:gd name="T19" fmla="*/ 200 h 622"/>
              <a:gd name="T20" fmla="*/ 527 w 630"/>
              <a:gd name="T21" fmla="*/ 209 h 622"/>
              <a:gd name="T22" fmla="*/ 505 w 630"/>
              <a:gd name="T23" fmla="*/ 200 h 622"/>
              <a:gd name="T24" fmla="*/ 505 w 630"/>
              <a:gd name="T25" fmla="*/ 155 h 622"/>
              <a:gd name="T26" fmla="*/ 615 w 630"/>
              <a:gd name="T27" fmla="*/ 44 h 622"/>
              <a:gd name="T28" fmla="*/ 603 w 630"/>
              <a:gd name="T29" fmla="*/ 29 h 622"/>
              <a:gd name="T30" fmla="*/ 603 w 630"/>
              <a:gd name="T31" fmla="*/ 29 h 622"/>
              <a:gd name="T32" fmla="*/ 532 w 630"/>
              <a:gd name="T3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0" h="622">
                <a:moveTo>
                  <a:pt x="532" y="0"/>
                </a:moveTo>
                <a:cubicBezTo>
                  <a:pt x="507" y="0"/>
                  <a:pt x="481" y="9"/>
                  <a:pt x="462" y="29"/>
                </a:cubicBezTo>
                <a:cubicBezTo>
                  <a:pt x="39" y="452"/>
                  <a:pt x="39" y="452"/>
                  <a:pt x="39" y="452"/>
                </a:cubicBezTo>
                <a:cubicBezTo>
                  <a:pt x="0" y="490"/>
                  <a:pt x="0" y="554"/>
                  <a:pt x="39" y="593"/>
                </a:cubicBezTo>
                <a:cubicBezTo>
                  <a:pt x="39" y="593"/>
                  <a:pt x="39" y="593"/>
                  <a:pt x="39" y="593"/>
                </a:cubicBezTo>
                <a:cubicBezTo>
                  <a:pt x="58" y="612"/>
                  <a:pt x="84" y="622"/>
                  <a:pt x="109" y="622"/>
                </a:cubicBezTo>
                <a:cubicBezTo>
                  <a:pt x="135" y="622"/>
                  <a:pt x="160" y="612"/>
                  <a:pt x="180" y="593"/>
                </a:cubicBezTo>
                <a:cubicBezTo>
                  <a:pt x="603" y="170"/>
                  <a:pt x="603" y="170"/>
                  <a:pt x="603" y="170"/>
                </a:cubicBezTo>
                <a:cubicBezTo>
                  <a:pt x="617" y="156"/>
                  <a:pt x="626" y="138"/>
                  <a:pt x="630" y="120"/>
                </a:cubicBezTo>
                <a:cubicBezTo>
                  <a:pt x="549" y="200"/>
                  <a:pt x="549" y="200"/>
                  <a:pt x="549" y="200"/>
                </a:cubicBezTo>
                <a:cubicBezTo>
                  <a:pt x="543" y="206"/>
                  <a:pt x="535" y="209"/>
                  <a:pt x="527" y="209"/>
                </a:cubicBezTo>
                <a:cubicBezTo>
                  <a:pt x="519" y="209"/>
                  <a:pt x="511" y="206"/>
                  <a:pt x="505" y="200"/>
                </a:cubicBezTo>
                <a:cubicBezTo>
                  <a:pt x="492" y="187"/>
                  <a:pt x="492" y="167"/>
                  <a:pt x="505" y="155"/>
                </a:cubicBezTo>
                <a:cubicBezTo>
                  <a:pt x="615" y="44"/>
                  <a:pt x="615" y="44"/>
                  <a:pt x="615" y="44"/>
                </a:cubicBezTo>
                <a:cubicBezTo>
                  <a:pt x="612" y="39"/>
                  <a:pt x="607" y="34"/>
                  <a:pt x="603" y="29"/>
                </a:cubicBezTo>
                <a:cubicBezTo>
                  <a:pt x="603" y="29"/>
                  <a:pt x="603" y="29"/>
                  <a:pt x="603" y="29"/>
                </a:cubicBezTo>
                <a:cubicBezTo>
                  <a:pt x="583" y="9"/>
                  <a:pt x="558" y="0"/>
                  <a:pt x="532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07" name="Freeform 20"/>
          <p:cNvSpPr/>
          <p:nvPr/>
        </p:nvSpPr>
        <p:spPr bwMode="auto">
          <a:xfrm>
            <a:off x="7562850" y="4514148"/>
            <a:ext cx="585788" cy="677863"/>
          </a:xfrm>
          <a:custGeom>
            <a:avLst/>
            <a:gdLst>
              <a:gd name="T0" fmla="*/ 123 w 143"/>
              <a:gd name="T1" fmla="*/ 0 h 165"/>
              <a:gd name="T2" fmla="*/ 13 w 143"/>
              <a:gd name="T3" fmla="*/ 111 h 165"/>
              <a:gd name="T4" fmla="*/ 13 w 143"/>
              <a:gd name="T5" fmla="*/ 156 h 165"/>
              <a:gd name="T6" fmla="*/ 35 w 143"/>
              <a:gd name="T7" fmla="*/ 165 h 165"/>
              <a:gd name="T8" fmla="*/ 57 w 143"/>
              <a:gd name="T9" fmla="*/ 156 h 165"/>
              <a:gd name="T10" fmla="*/ 138 w 143"/>
              <a:gd name="T11" fmla="*/ 76 h 165"/>
              <a:gd name="T12" fmla="*/ 123 w 143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65">
                <a:moveTo>
                  <a:pt x="123" y="0"/>
                </a:moveTo>
                <a:cubicBezTo>
                  <a:pt x="13" y="111"/>
                  <a:pt x="13" y="111"/>
                  <a:pt x="13" y="111"/>
                </a:cubicBezTo>
                <a:cubicBezTo>
                  <a:pt x="0" y="123"/>
                  <a:pt x="0" y="143"/>
                  <a:pt x="13" y="156"/>
                </a:cubicBezTo>
                <a:cubicBezTo>
                  <a:pt x="19" y="162"/>
                  <a:pt x="27" y="165"/>
                  <a:pt x="35" y="165"/>
                </a:cubicBezTo>
                <a:cubicBezTo>
                  <a:pt x="43" y="165"/>
                  <a:pt x="51" y="162"/>
                  <a:pt x="57" y="156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43" y="50"/>
                  <a:pt x="138" y="23"/>
                  <a:pt x="123" y="0"/>
                </a:cubicBezTo>
              </a:path>
            </a:pathLst>
          </a:custGeom>
          <a:solidFill>
            <a:srgbClr val="9F33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08" name="Freeform 21"/>
          <p:cNvSpPr/>
          <p:nvPr/>
        </p:nvSpPr>
        <p:spPr bwMode="auto">
          <a:xfrm>
            <a:off x="4714875" y="-458787"/>
            <a:ext cx="2794000" cy="2735263"/>
          </a:xfrm>
          <a:custGeom>
            <a:avLst/>
            <a:gdLst>
              <a:gd name="T0" fmla="*/ 565 w 682"/>
              <a:gd name="T1" fmla="*/ 0 h 667"/>
              <a:gd name="T2" fmla="*/ 489 w 682"/>
              <a:gd name="T3" fmla="*/ 31 h 667"/>
              <a:gd name="T4" fmla="*/ 368 w 682"/>
              <a:gd name="T5" fmla="*/ 153 h 667"/>
              <a:gd name="T6" fmla="*/ 371 w 682"/>
              <a:gd name="T7" fmla="*/ 156 h 667"/>
              <a:gd name="T8" fmla="*/ 371 w 682"/>
              <a:gd name="T9" fmla="*/ 156 h 667"/>
              <a:gd name="T10" fmla="*/ 371 w 682"/>
              <a:gd name="T11" fmla="*/ 277 h 667"/>
              <a:gd name="T12" fmla="*/ 118 w 682"/>
              <a:gd name="T13" fmla="*/ 531 h 667"/>
              <a:gd name="T14" fmla="*/ 57 w 682"/>
              <a:gd name="T15" fmla="*/ 556 h 667"/>
              <a:gd name="T16" fmla="*/ 6 w 682"/>
              <a:gd name="T17" fmla="*/ 539 h 667"/>
              <a:gd name="T18" fmla="*/ 36 w 682"/>
              <a:gd name="T19" fmla="*/ 636 h 667"/>
              <a:gd name="T20" fmla="*/ 36 w 682"/>
              <a:gd name="T21" fmla="*/ 636 h 667"/>
              <a:gd name="T22" fmla="*/ 111 w 682"/>
              <a:gd name="T23" fmla="*/ 667 h 667"/>
              <a:gd name="T24" fmla="*/ 187 w 682"/>
              <a:gd name="T25" fmla="*/ 636 h 667"/>
              <a:gd name="T26" fmla="*/ 640 w 682"/>
              <a:gd name="T27" fmla="*/ 182 h 667"/>
              <a:gd name="T28" fmla="*/ 640 w 682"/>
              <a:gd name="T29" fmla="*/ 31 h 667"/>
              <a:gd name="T30" fmla="*/ 640 w 682"/>
              <a:gd name="T31" fmla="*/ 31 h 667"/>
              <a:gd name="T32" fmla="*/ 565 w 682"/>
              <a:gd name="T33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2" h="667">
                <a:moveTo>
                  <a:pt x="565" y="0"/>
                </a:moveTo>
                <a:cubicBezTo>
                  <a:pt x="537" y="0"/>
                  <a:pt x="510" y="11"/>
                  <a:pt x="489" y="31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9" y="154"/>
                  <a:pt x="370" y="155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405" y="189"/>
                  <a:pt x="405" y="244"/>
                  <a:pt x="371" y="277"/>
                </a:cubicBezTo>
                <a:cubicBezTo>
                  <a:pt x="118" y="531"/>
                  <a:pt x="118" y="531"/>
                  <a:pt x="118" y="531"/>
                </a:cubicBezTo>
                <a:cubicBezTo>
                  <a:pt x="101" y="547"/>
                  <a:pt x="79" y="556"/>
                  <a:pt x="57" y="556"/>
                </a:cubicBezTo>
                <a:cubicBezTo>
                  <a:pt x="39" y="556"/>
                  <a:pt x="21" y="550"/>
                  <a:pt x="6" y="539"/>
                </a:cubicBezTo>
                <a:cubicBezTo>
                  <a:pt x="0" y="573"/>
                  <a:pt x="9" y="610"/>
                  <a:pt x="36" y="636"/>
                </a:cubicBezTo>
                <a:cubicBezTo>
                  <a:pt x="36" y="636"/>
                  <a:pt x="36" y="636"/>
                  <a:pt x="36" y="636"/>
                </a:cubicBezTo>
                <a:cubicBezTo>
                  <a:pt x="56" y="657"/>
                  <a:pt x="84" y="667"/>
                  <a:pt x="111" y="667"/>
                </a:cubicBezTo>
                <a:cubicBezTo>
                  <a:pt x="139" y="667"/>
                  <a:pt x="166" y="657"/>
                  <a:pt x="187" y="636"/>
                </a:cubicBezTo>
                <a:cubicBezTo>
                  <a:pt x="640" y="182"/>
                  <a:pt x="640" y="182"/>
                  <a:pt x="640" y="182"/>
                </a:cubicBezTo>
                <a:cubicBezTo>
                  <a:pt x="682" y="141"/>
                  <a:pt x="682" y="73"/>
                  <a:pt x="640" y="31"/>
                </a:cubicBezTo>
                <a:cubicBezTo>
                  <a:pt x="640" y="31"/>
                  <a:pt x="640" y="31"/>
                  <a:pt x="640" y="31"/>
                </a:cubicBezTo>
                <a:cubicBezTo>
                  <a:pt x="619" y="11"/>
                  <a:pt x="592" y="0"/>
                  <a:pt x="565" y="0"/>
                </a:cubicBezTo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09" name="Freeform 22"/>
          <p:cNvSpPr/>
          <p:nvPr/>
        </p:nvSpPr>
        <p:spPr bwMode="auto">
          <a:xfrm>
            <a:off x="4740275" y="169863"/>
            <a:ext cx="1635125" cy="1651000"/>
          </a:xfrm>
          <a:custGeom>
            <a:avLst/>
            <a:gdLst>
              <a:gd name="T0" fmla="*/ 362 w 399"/>
              <a:gd name="T1" fmla="*/ 0 h 403"/>
              <a:gd name="T2" fmla="*/ 30 w 399"/>
              <a:gd name="T3" fmla="*/ 332 h 403"/>
              <a:gd name="T4" fmla="*/ 0 w 399"/>
              <a:gd name="T5" fmla="*/ 386 h 403"/>
              <a:gd name="T6" fmla="*/ 51 w 399"/>
              <a:gd name="T7" fmla="*/ 403 h 403"/>
              <a:gd name="T8" fmla="*/ 112 w 399"/>
              <a:gd name="T9" fmla="*/ 378 h 403"/>
              <a:gd name="T10" fmla="*/ 365 w 399"/>
              <a:gd name="T11" fmla="*/ 124 h 403"/>
              <a:gd name="T12" fmla="*/ 365 w 399"/>
              <a:gd name="T13" fmla="*/ 3 h 403"/>
              <a:gd name="T14" fmla="*/ 365 w 399"/>
              <a:gd name="T15" fmla="*/ 3 h 403"/>
              <a:gd name="T16" fmla="*/ 362 w 399"/>
              <a:gd name="T17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403">
                <a:moveTo>
                  <a:pt x="362" y="0"/>
                </a:moveTo>
                <a:cubicBezTo>
                  <a:pt x="30" y="332"/>
                  <a:pt x="30" y="332"/>
                  <a:pt x="30" y="332"/>
                </a:cubicBezTo>
                <a:cubicBezTo>
                  <a:pt x="14" y="347"/>
                  <a:pt x="4" y="366"/>
                  <a:pt x="0" y="386"/>
                </a:cubicBezTo>
                <a:cubicBezTo>
                  <a:pt x="15" y="397"/>
                  <a:pt x="33" y="403"/>
                  <a:pt x="51" y="403"/>
                </a:cubicBezTo>
                <a:cubicBezTo>
                  <a:pt x="73" y="403"/>
                  <a:pt x="95" y="394"/>
                  <a:pt x="112" y="378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99" y="91"/>
                  <a:pt x="399" y="36"/>
                  <a:pt x="365" y="3"/>
                </a:cubicBezTo>
                <a:cubicBezTo>
                  <a:pt x="365" y="3"/>
                  <a:pt x="365" y="3"/>
                  <a:pt x="365" y="3"/>
                </a:cubicBezTo>
                <a:cubicBezTo>
                  <a:pt x="364" y="2"/>
                  <a:pt x="363" y="1"/>
                  <a:pt x="362" y="0"/>
                </a:cubicBezTo>
              </a:path>
            </a:pathLst>
          </a:custGeom>
          <a:solidFill>
            <a:srgbClr val="649F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10" name="Freeform 23"/>
          <p:cNvSpPr/>
          <p:nvPr/>
        </p:nvSpPr>
        <p:spPr bwMode="auto">
          <a:xfrm>
            <a:off x="3330575" y="4465386"/>
            <a:ext cx="2262188" cy="2238375"/>
          </a:xfrm>
          <a:custGeom>
            <a:avLst/>
            <a:gdLst>
              <a:gd name="T0" fmla="*/ 502 w 552"/>
              <a:gd name="T1" fmla="*/ 0 h 546"/>
              <a:gd name="T2" fmla="*/ 468 w 552"/>
              <a:gd name="T3" fmla="*/ 14 h 546"/>
              <a:gd name="T4" fmla="*/ 18 w 552"/>
              <a:gd name="T5" fmla="*/ 464 h 546"/>
              <a:gd name="T6" fmla="*/ 18 w 552"/>
              <a:gd name="T7" fmla="*/ 532 h 546"/>
              <a:gd name="T8" fmla="*/ 52 w 552"/>
              <a:gd name="T9" fmla="*/ 546 h 546"/>
              <a:gd name="T10" fmla="*/ 86 w 552"/>
              <a:gd name="T11" fmla="*/ 532 h 546"/>
              <a:gd name="T12" fmla="*/ 536 w 552"/>
              <a:gd name="T13" fmla="*/ 82 h 546"/>
              <a:gd name="T14" fmla="*/ 549 w 552"/>
              <a:gd name="T15" fmla="*/ 38 h 546"/>
              <a:gd name="T16" fmla="*/ 466 w 552"/>
              <a:gd name="T17" fmla="*/ 120 h 546"/>
              <a:gd name="T18" fmla="*/ 449 w 552"/>
              <a:gd name="T19" fmla="*/ 127 h 546"/>
              <a:gd name="T20" fmla="*/ 432 w 552"/>
              <a:gd name="T21" fmla="*/ 120 h 546"/>
              <a:gd name="T22" fmla="*/ 432 w 552"/>
              <a:gd name="T23" fmla="*/ 86 h 546"/>
              <a:gd name="T24" fmla="*/ 516 w 552"/>
              <a:gd name="T25" fmla="*/ 3 h 546"/>
              <a:gd name="T26" fmla="*/ 502 w 552"/>
              <a:gd name="T2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2" h="546">
                <a:moveTo>
                  <a:pt x="502" y="0"/>
                </a:moveTo>
                <a:cubicBezTo>
                  <a:pt x="489" y="0"/>
                  <a:pt x="477" y="5"/>
                  <a:pt x="468" y="14"/>
                </a:cubicBezTo>
                <a:cubicBezTo>
                  <a:pt x="18" y="464"/>
                  <a:pt x="18" y="464"/>
                  <a:pt x="18" y="464"/>
                </a:cubicBezTo>
                <a:cubicBezTo>
                  <a:pt x="0" y="482"/>
                  <a:pt x="0" y="513"/>
                  <a:pt x="18" y="532"/>
                </a:cubicBezTo>
                <a:cubicBezTo>
                  <a:pt x="28" y="541"/>
                  <a:pt x="40" y="546"/>
                  <a:pt x="52" y="546"/>
                </a:cubicBezTo>
                <a:cubicBezTo>
                  <a:pt x="65" y="546"/>
                  <a:pt x="77" y="541"/>
                  <a:pt x="86" y="532"/>
                </a:cubicBezTo>
                <a:cubicBezTo>
                  <a:pt x="536" y="82"/>
                  <a:pt x="536" y="82"/>
                  <a:pt x="536" y="82"/>
                </a:cubicBezTo>
                <a:cubicBezTo>
                  <a:pt x="548" y="70"/>
                  <a:pt x="552" y="54"/>
                  <a:pt x="549" y="38"/>
                </a:cubicBezTo>
                <a:cubicBezTo>
                  <a:pt x="466" y="120"/>
                  <a:pt x="466" y="120"/>
                  <a:pt x="466" y="120"/>
                </a:cubicBezTo>
                <a:cubicBezTo>
                  <a:pt x="462" y="125"/>
                  <a:pt x="455" y="127"/>
                  <a:pt x="449" y="127"/>
                </a:cubicBezTo>
                <a:cubicBezTo>
                  <a:pt x="443" y="127"/>
                  <a:pt x="437" y="125"/>
                  <a:pt x="432" y="120"/>
                </a:cubicBezTo>
                <a:cubicBezTo>
                  <a:pt x="423" y="111"/>
                  <a:pt x="423" y="96"/>
                  <a:pt x="432" y="86"/>
                </a:cubicBezTo>
                <a:cubicBezTo>
                  <a:pt x="516" y="3"/>
                  <a:pt x="516" y="3"/>
                  <a:pt x="516" y="3"/>
                </a:cubicBezTo>
                <a:cubicBezTo>
                  <a:pt x="511" y="1"/>
                  <a:pt x="507" y="0"/>
                  <a:pt x="502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11" name="Freeform 24"/>
          <p:cNvSpPr/>
          <p:nvPr/>
        </p:nvSpPr>
        <p:spPr bwMode="auto">
          <a:xfrm>
            <a:off x="5445125" y="1128714"/>
            <a:ext cx="2638425" cy="2636838"/>
          </a:xfrm>
          <a:custGeom>
            <a:avLst/>
            <a:gdLst>
              <a:gd name="T0" fmla="*/ 618 w 644"/>
              <a:gd name="T1" fmla="*/ 0 h 643"/>
              <a:gd name="T2" fmla="*/ 601 w 644"/>
              <a:gd name="T3" fmla="*/ 7 h 643"/>
              <a:gd name="T4" fmla="*/ 0 w 644"/>
              <a:gd name="T5" fmla="*/ 608 h 643"/>
              <a:gd name="T6" fmla="*/ 20 w 644"/>
              <a:gd name="T7" fmla="*/ 619 h 643"/>
              <a:gd name="T8" fmla="*/ 33 w 644"/>
              <a:gd name="T9" fmla="*/ 643 h 643"/>
              <a:gd name="T10" fmla="*/ 635 w 644"/>
              <a:gd name="T11" fmla="*/ 41 h 643"/>
              <a:gd name="T12" fmla="*/ 635 w 644"/>
              <a:gd name="T13" fmla="*/ 7 h 643"/>
              <a:gd name="T14" fmla="*/ 618 w 644"/>
              <a:gd name="T1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4" h="643">
                <a:moveTo>
                  <a:pt x="618" y="0"/>
                </a:moveTo>
                <a:cubicBezTo>
                  <a:pt x="611" y="0"/>
                  <a:pt x="605" y="2"/>
                  <a:pt x="601" y="7"/>
                </a:cubicBezTo>
                <a:cubicBezTo>
                  <a:pt x="0" y="608"/>
                  <a:pt x="0" y="608"/>
                  <a:pt x="0" y="608"/>
                </a:cubicBezTo>
                <a:cubicBezTo>
                  <a:pt x="7" y="610"/>
                  <a:pt x="14" y="614"/>
                  <a:pt x="20" y="619"/>
                </a:cubicBezTo>
                <a:cubicBezTo>
                  <a:pt x="26" y="626"/>
                  <a:pt x="31" y="634"/>
                  <a:pt x="33" y="643"/>
                </a:cubicBezTo>
                <a:cubicBezTo>
                  <a:pt x="635" y="41"/>
                  <a:pt x="635" y="41"/>
                  <a:pt x="635" y="41"/>
                </a:cubicBezTo>
                <a:cubicBezTo>
                  <a:pt x="644" y="32"/>
                  <a:pt x="644" y="16"/>
                  <a:pt x="635" y="7"/>
                </a:cubicBezTo>
                <a:cubicBezTo>
                  <a:pt x="630" y="2"/>
                  <a:pt x="624" y="0"/>
                  <a:pt x="618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12" name="Freeform 25"/>
          <p:cNvSpPr/>
          <p:nvPr/>
        </p:nvSpPr>
        <p:spPr bwMode="auto">
          <a:xfrm>
            <a:off x="5064125" y="4345873"/>
            <a:ext cx="515938" cy="509588"/>
          </a:xfrm>
          <a:custGeom>
            <a:avLst/>
            <a:gdLst>
              <a:gd name="T0" fmla="*/ 93 w 126"/>
              <a:gd name="T1" fmla="*/ 0 h 124"/>
              <a:gd name="T2" fmla="*/ 9 w 126"/>
              <a:gd name="T3" fmla="*/ 83 h 124"/>
              <a:gd name="T4" fmla="*/ 9 w 126"/>
              <a:gd name="T5" fmla="*/ 117 h 124"/>
              <a:gd name="T6" fmla="*/ 26 w 126"/>
              <a:gd name="T7" fmla="*/ 124 h 124"/>
              <a:gd name="T8" fmla="*/ 43 w 126"/>
              <a:gd name="T9" fmla="*/ 117 h 124"/>
              <a:gd name="T10" fmla="*/ 126 w 126"/>
              <a:gd name="T11" fmla="*/ 35 h 124"/>
              <a:gd name="T12" fmla="*/ 113 w 126"/>
              <a:gd name="T13" fmla="*/ 11 h 124"/>
              <a:gd name="T14" fmla="*/ 93 w 126"/>
              <a:gd name="T1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" h="124">
                <a:moveTo>
                  <a:pt x="93" y="0"/>
                </a:moveTo>
                <a:cubicBezTo>
                  <a:pt x="9" y="83"/>
                  <a:pt x="9" y="83"/>
                  <a:pt x="9" y="83"/>
                </a:cubicBezTo>
                <a:cubicBezTo>
                  <a:pt x="0" y="93"/>
                  <a:pt x="0" y="108"/>
                  <a:pt x="9" y="117"/>
                </a:cubicBezTo>
                <a:cubicBezTo>
                  <a:pt x="14" y="122"/>
                  <a:pt x="20" y="124"/>
                  <a:pt x="26" y="124"/>
                </a:cubicBezTo>
                <a:cubicBezTo>
                  <a:pt x="32" y="124"/>
                  <a:pt x="39" y="122"/>
                  <a:pt x="43" y="117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4" y="26"/>
                  <a:pt x="119" y="18"/>
                  <a:pt x="113" y="11"/>
                </a:cubicBezTo>
                <a:cubicBezTo>
                  <a:pt x="107" y="6"/>
                  <a:pt x="100" y="2"/>
                  <a:pt x="93" y="0"/>
                </a:cubicBezTo>
              </a:path>
            </a:pathLst>
          </a:custGeom>
          <a:solidFill>
            <a:srgbClr val="3E73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13" name="Freeform 26"/>
          <p:cNvSpPr/>
          <p:nvPr/>
        </p:nvSpPr>
        <p:spPr bwMode="auto">
          <a:xfrm>
            <a:off x="746125" y="4665411"/>
            <a:ext cx="3019425" cy="3001963"/>
          </a:xfrm>
          <a:custGeom>
            <a:avLst/>
            <a:gdLst>
              <a:gd name="T0" fmla="*/ 711 w 737"/>
              <a:gd name="T1" fmla="*/ 0 h 732"/>
              <a:gd name="T2" fmla="*/ 694 w 737"/>
              <a:gd name="T3" fmla="*/ 7 h 732"/>
              <a:gd name="T4" fmla="*/ 9 w 737"/>
              <a:gd name="T5" fmla="*/ 691 h 732"/>
              <a:gd name="T6" fmla="*/ 9 w 737"/>
              <a:gd name="T7" fmla="*/ 725 h 732"/>
              <a:gd name="T8" fmla="*/ 26 w 737"/>
              <a:gd name="T9" fmla="*/ 732 h 732"/>
              <a:gd name="T10" fmla="*/ 43 w 737"/>
              <a:gd name="T11" fmla="*/ 725 h 732"/>
              <a:gd name="T12" fmla="*/ 728 w 737"/>
              <a:gd name="T13" fmla="*/ 41 h 732"/>
              <a:gd name="T14" fmla="*/ 728 w 737"/>
              <a:gd name="T15" fmla="*/ 7 h 732"/>
              <a:gd name="T16" fmla="*/ 711 w 737"/>
              <a:gd name="T17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7" h="732">
                <a:moveTo>
                  <a:pt x="711" y="0"/>
                </a:moveTo>
                <a:cubicBezTo>
                  <a:pt x="704" y="0"/>
                  <a:pt x="698" y="2"/>
                  <a:pt x="694" y="7"/>
                </a:cubicBezTo>
                <a:cubicBezTo>
                  <a:pt x="9" y="691"/>
                  <a:pt x="9" y="691"/>
                  <a:pt x="9" y="691"/>
                </a:cubicBezTo>
                <a:cubicBezTo>
                  <a:pt x="0" y="700"/>
                  <a:pt x="0" y="716"/>
                  <a:pt x="9" y="725"/>
                </a:cubicBezTo>
                <a:cubicBezTo>
                  <a:pt x="14" y="730"/>
                  <a:pt x="20" y="732"/>
                  <a:pt x="26" y="732"/>
                </a:cubicBezTo>
                <a:cubicBezTo>
                  <a:pt x="32" y="732"/>
                  <a:pt x="39" y="730"/>
                  <a:pt x="43" y="725"/>
                </a:cubicBezTo>
                <a:cubicBezTo>
                  <a:pt x="728" y="41"/>
                  <a:pt x="728" y="41"/>
                  <a:pt x="728" y="41"/>
                </a:cubicBezTo>
                <a:cubicBezTo>
                  <a:pt x="737" y="31"/>
                  <a:pt x="737" y="16"/>
                  <a:pt x="728" y="7"/>
                </a:cubicBezTo>
                <a:cubicBezTo>
                  <a:pt x="723" y="2"/>
                  <a:pt x="717" y="0"/>
                  <a:pt x="711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14" name="Freeform 27"/>
          <p:cNvSpPr/>
          <p:nvPr/>
        </p:nvSpPr>
        <p:spPr bwMode="auto">
          <a:xfrm>
            <a:off x="2565400" y="336550"/>
            <a:ext cx="879475" cy="885825"/>
          </a:xfrm>
          <a:custGeom>
            <a:avLst/>
            <a:gdLst>
              <a:gd name="T0" fmla="*/ 5 w 215"/>
              <a:gd name="T1" fmla="*/ 211 h 216"/>
              <a:gd name="T2" fmla="*/ 5 w 215"/>
              <a:gd name="T3" fmla="*/ 211 h 216"/>
              <a:gd name="T4" fmla="*/ 5 w 215"/>
              <a:gd name="T5" fmla="*/ 194 h 216"/>
              <a:gd name="T6" fmla="*/ 194 w 215"/>
              <a:gd name="T7" fmla="*/ 5 h 216"/>
              <a:gd name="T8" fmla="*/ 211 w 215"/>
              <a:gd name="T9" fmla="*/ 5 h 216"/>
              <a:gd name="T10" fmla="*/ 211 w 215"/>
              <a:gd name="T11" fmla="*/ 22 h 216"/>
              <a:gd name="T12" fmla="*/ 22 w 215"/>
              <a:gd name="T13" fmla="*/ 211 h 216"/>
              <a:gd name="T14" fmla="*/ 5 w 215"/>
              <a:gd name="T15" fmla="*/ 21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216">
                <a:moveTo>
                  <a:pt x="5" y="211"/>
                </a:moveTo>
                <a:cubicBezTo>
                  <a:pt x="5" y="211"/>
                  <a:pt x="5" y="211"/>
                  <a:pt x="5" y="211"/>
                </a:cubicBezTo>
                <a:cubicBezTo>
                  <a:pt x="0" y="206"/>
                  <a:pt x="0" y="199"/>
                  <a:pt x="5" y="194"/>
                </a:cubicBezTo>
                <a:cubicBezTo>
                  <a:pt x="194" y="5"/>
                  <a:pt x="194" y="5"/>
                  <a:pt x="194" y="5"/>
                </a:cubicBezTo>
                <a:cubicBezTo>
                  <a:pt x="198" y="0"/>
                  <a:pt x="206" y="0"/>
                  <a:pt x="211" y="5"/>
                </a:cubicBezTo>
                <a:cubicBezTo>
                  <a:pt x="215" y="10"/>
                  <a:pt x="215" y="17"/>
                  <a:pt x="211" y="22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17" y="216"/>
                  <a:pt x="9" y="216"/>
                  <a:pt x="5" y="211"/>
                </a:cubicBezTo>
                <a:close/>
              </a:path>
            </a:pathLst>
          </a:cu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15" name="Freeform 28"/>
          <p:cNvSpPr/>
          <p:nvPr/>
        </p:nvSpPr>
        <p:spPr bwMode="auto">
          <a:xfrm>
            <a:off x="7718425" y="5424236"/>
            <a:ext cx="1371600" cy="1370013"/>
          </a:xfrm>
          <a:custGeom>
            <a:avLst/>
            <a:gdLst>
              <a:gd name="T0" fmla="*/ 5 w 335"/>
              <a:gd name="T1" fmla="*/ 329 h 334"/>
              <a:gd name="T2" fmla="*/ 5 w 335"/>
              <a:gd name="T3" fmla="*/ 329 h 334"/>
              <a:gd name="T4" fmla="*/ 5 w 335"/>
              <a:gd name="T5" fmla="*/ 312 h 334"/>
              <a:gd name="T6" fmla="*/ 313 w 335"/>
              <a:gd name="T7" fmla="*/ 4 h 334"/>
              <a:gd name="T8" fmla="*/ 330 w 335"/>
              <a:gd name="T9" fmla="*/ 4 h 334"/>
              <a:gd name="T10" fmla="*/ 330 w 335"/>
              <a:gd name="T11" fmla="*/ 21 h 334"/>
              <a:gd name="T12" fmla="*/ 22 w 335"/>
              <a:gd name="T13" fmla="*/ 329 h 334"/>
              <a:gd name="T14" fmla="*/ 5 w 335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4">
                <a:moveTo>
                  <a:pt x="5" y="329"/>
                </a:moveTo>
                <a:cubicBezTo>
                  <a:pt x="5" y="329"/>
                  <a:pt x="5" y="329"/>
                  <a:pt x="5" y="329"/>
                </a:cubicBezTo>
                <a:cubicBezTo>
                  <a:pt x="0" y="325"/>
                  <a:pt x="0" y="317"/>
                  <a:pt x="5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8" y="0"/>
                  <a:pt x="325" y="0"/>
                  <a:pt x="330" y="4"/>
                </a:cubicBezTo>
                <a:cubicBezTo>
                  <a:pt x="335" y="9"/>
                  <a:pt x="335" y="17"/>
                  <a:pt x="330" y="21"/>
                </a:cubicBezTo>
                <a:cubicBezTo>
                  <a:pt x="22" y="329"/>
                  <a:pt x="22" y="329"/>
                  <a:pt x="22" y="329"/>
                </a:cubicBezTo>
                <a:cubicBezTo>
                  <a:pt x="17" y="334"/>
                  <a:pt x="10" y="334"/>
                  <a:pt x="5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16" name="Freeform 29"/>
          <p:cNvSpPr/>
          <p:nvPr/>
        </p:nvSpPr>
        <p:spPr bwMode="auto">
          <a:xfrm>
            <a:off x="9496425" y="2055363"/>
            <a:ext cx="1368425" cy="1370013"/>
          </a:xfrm>
          <a:custGeom>
            <a:avLst/>
            <a:gdLst>
              <a:gd name="T0" fmla="*/ 4 w 334"/>
              <a:gd name="T1" fmla="*/ 329 h 334"/>
              <a:gd name="T2" fmla="*/ 4 w 334"/>
              <a:gd name="T3" fmla="*/ 329 h 334"/>
              <a:gd name="T4" fmla="*/ 4 w 334"/>
              <a:gd name="T5" fmla="*/ 312 h 334"/>
              <a:gd name="T6" fmla="*/ 313 w 334"/>
              <a:gd name="T7" fmla="*/ 4 h 334"/>
              <a:gd name="T8" fmla="*/ 330 w 334"/>
              <a:gd name="T9" fmla="*/ 4 h 334"/>
              <a:gd name="T10" fmla="*/ 330 w 334"/>
              <a:gd name="T11" fmla="*/ 21 h 334"/>
              <a:gd name="T12" fmla="*/ 21 w 334"/>
              <a:gd name="T13" fmla="*/ 329 h 334"/>
              <a:gd name="T14" fmla="*/ 4 w 334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29"/>
                </a:moveTo>
                <a:cubicBezTo>
                  <a:pt x="4" y="329"/>
                  <a:pt x="4" y="329"/>
                  <a:pt x="4" y="329"/>
                </a:cubicBezTo>
                <a:cubicBezTo>
                  <a:pt x="0" y="325"/>
                  <a:pt x="0" y="317"/>
                  <a:pt x="4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7" y="0"/>
                  <a:pt x="325" y="0"/>
                  <a:pt x="330" y="4"/>
                </a:cubicBezTo>
                <a:cubicBezTo>
                  <a:pt x="334" y="9"/>
                  <a:pt x="334" y="17"/>
                  <a:pt x="330" y="21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17" y="334"/>
                  <a:pt x="9" y="334"/>
                  <a:pt x="4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17" name="Freeform 30"/>
          <p:cNvSpPr/>
          <p:nvPr/>
        </p:nvSpPr>
        <p:spPr bwMode="auto">
          <a:xfrm>
            <a:off x="-7938" y="4501899"/>
            <a:ext cx="1368425" cy="1370013"/>
          </a:xfrm>
          <a:custGeom>
            <a:avLst/>
            <a:gdLst>
              <a:gd name="T0" fmla="*/ 4 w 334"/>
              <a:gd name="T1" fmla="*/ 330 h 334"/>
              <a:gd name="T2" fmla="*/ 4 w 334"/>
              <a:gd name="T3" fmla="*/ 330 h 334"/>
              <a:gd name="T4" fmla="*/ 4 w 334"/>
              <a:gd name="T5" fmla="*/ 313 h 334"/>
              <a:gd name="T6" fmla="*/ 312 w 334"/>
              <a:gd name="T7" fmla="*/ 4 h 334"/>
              <a:gd name="T8" fmla="*/ 329 w 334"/>
              <a:gd name="T9" fmla="*/ 4 h 334"/>
              <a:gd name="T10" fmla="*/ 329 w 334"/>
              <a:gd name="T11" fmla="*/ 21 h 334"/>
              <a:gd name="T12" fmla="*/ 21 w 334"/>
              <a:gd name="T13" fmla="*/ 330 h 334"/>
              <a:gd name="T14" fmla="*/ 4 w 334"/>
              <a:gd name="T15" fmla="*/ 33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30"/>
                </a:moveTo>
                <a:cubicBezTo>
                  <a:pt x="4" y="330"/>
                  <a:pt x="4" y="330"/>
                  <a:pt x="4" y="330"/>
                </a:cubicBezTo>
                <a:cubicBezTo>
                  <a:pt x="0" y="325"/>
                  <a:pt x="0" y="317"/>
                  <a:pt x="4" y="313"/>
                </a:cubicBezTo>
                <a:cubicBezTo>
                  <a:pt x="312" y="4"/>
                  <a:pt x="312" y="4"/>
                  <a:pt x="312" y="4"/>
                </a:cubicBezTo>
                <a:cubicBezTo>
                  <a:pt x="317" y="0"/>
                  <a:pt x="325" y="0"/>
                  <a:pt x="329" y="4"/>
                </a:cubicBezTo>
                <a:cubicBezTo>
                  <a:pt x="334" y="9"/>
                  <a:pt x="334" y="17"/>
                  <a:pt x="329" y="21"/>
                </a:cubicBezTo>
                <a:cubicBezTo>
                  <a:pt x="21" y="330"/>
                  <a:pt x="21" y="330"/>
                  <a:pt x="21" y="330"/>
                </a:cubicBezTo>
                <a:cubicBezTo>
                  <a:pt x="17" y="334"/>
                  <a:pt x="9" y="334"/>
                  <a:pt x="4" y="330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18" name="Freeform 31"/>
          <p:cNvSpPr/>
          <p:nvPr/>
        </p:nvSpPr>
        <p:spPr bwMode="auto">
          <a:xfrm>
            <a:off x="7645400" y="2330000"/>
            <a:ext cx="1371600" cy="1374775"/>
          </a:xfrm>
          <a:custGeom>
            <a:avLst/>
            <a:gdLst>
              <a:gd name="T0" fmla="*/ 5 w 335"/>
              <a:gd name="T1" fmla="*/ 330 h 335"/>
              <a:gd name="T2" fmla="*/ 5 w 335"/>
              <a:gd name="T3" fmla="*/ 330 h 335"/>
              <a:gd name="T4" fmla="*/ 5 w 335"/>
              <a:gd name="T5" fmla="*/ 313 h 335"/>
              <a:gd name="T6" fmla="*/ 313 w 335"/>
              <a:gd name="T7" fmla="*/ 5 h 335"/>
              <a:gd name="T8" fmla="*/ 330 w 335"/>
              <a:gd name="T9" fmla="*/ 5 h 335"/>
              <a:gd name="T10" fmla="*/ 330 w 335"/>
              <a:gd name="T11" fmla="*/ 22 h 335"/>
              <a:gd name="T12" fmla="*/ 22 w 335"/>
              <a:gd name="T13" fmla="*/ 330 h 335"/>
              <a:gd name="T14" fmla="*/ 5 w 335"/>
              <a:gd name="T15" fmla="*/ 33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5">
                <a:moveTo>
                  <a:pt x="5" y="330"/>
                </a:moveTo>
                <a:cubicBezTo>
                  <a:pt x="5" y="330"/>
                  <a:pt x="5" y="330"/>
                  <a:pt x="5" y="330"/>
                </a:cubicBezTo>
                <a:cubicBezTo>
                  <a:pt x="0" y="326"/>
                  <a:pt x="0" y="318"/>
                  <a:pt x="5" y="313"/>
                </a:cubicBezTo>
                <a:cubicBezTo>
                  <a:pt x="313" y="5"/>
                  <a:pt x="313" y="5"/>
                  <a:pt x="313" y="5"/>
                </a:cubicBezTo>
                <a:cubicBezTo>
                  <a:pt x="318" y="0"/>
                  <a:pt x="325" y="0"/>
                  <a:pt x="330" y="5"/>
                </a:cubicBezTo>
                <a:cubicBezTo>
                  <a:pt x="335" y="10"/>
                  <a:pt x="335" y="17"/>
                  <a:pt x="330" y="22"/>
                </a:cubicBezTo>
                <a:cubicBezTo>
                  <a:pt x="22" y="330"/>
                  <a:pt x="22" y="330"/>
                  <a:pt x="22" y="330"/>
                </a:cubicBezTo>
                <a:cubicBezTo>
                  <a:pt x="17" y="335"/>
                  <a:pt x="10" y="335"/>
                  <a:pt x="5" y="330"/>
                </a:cubicBezTo>
                <a:close/>
              </a:path>
            </a:pathLst>
          </a:custGeom>
          <a:solidFill>
            <a:srgbClr val="F6CE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19" name="Oval 32"/>
          <p:cNvSpPr>
            <a:spLocks noChangeArrowheads="1"/>
          </p:cNvSpPr>
          <p:nvPr/>
        </p:nvSpPr>
        <p:spPr bwMode="auto">
          <a:xfrm>
            <a:off x="4084637" y="-138112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20" name="Oval 33"/>
          <p:cNvSpPr>
            <a:spLocks noChangeArrowheads="1"/>
          </p:cNvSpPr>
          <p:nvPr/>
        </p:nvSpPr>
        <p:spPr bwMode="auto">
          <a:xfrm>
            <a:off x="-4763" y="4551111"/>
            <a:ext cx="196850" cy="196850"/>
          </a:xfrm>
          <a:prstGeom prst="ellipse">
            <a:avLst/>
          </a:pr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21" name="Oval 34"/>
          <p:cNvSpPr>
            <a:spLocks noChangeArrowheads="1"/>
          </p:cNvSpPr>
          <p:nvPr/>
        </p:nvSpPr>
        <p:spPr bwMode="auto">
          <a:xfrm>
            <a:off x="9983787" y="1054100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22" name="Oval 35"/>
          <p:cNvSpPr>
            <a:spLocks noChangeArrowheads="1"/>
          </p:cNvSpPr>
          <p:nvPr/>
        </p:nvSpPr>
        <p:spPr bwMode="auto">
          <a:xfrm>
            <a:off x="8143875" y="6937124"/>
            <a:ext cx="201613" cy="196850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23" name="Oval 36"/>
          <p:cNvSpPr>
            <a:spLocks noChangeArrowheads="1"/>
          </p:cNvSpPr>
          <p:nvPr/>
        </p:nvSpPr>
        <p:spPr bwMode="auto">
          <a:xfrm>
            <a:off x="2252662" y="947738"/>
            <a:ext cx="98425" cy="98425"/>
          </a:xfrm>
          <a:prstGeom prst="ellipse">
            <a:avLst/>
          </a:pr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24" name="Oval 37"/>
          <p:cNvSpPr>
            <a:spLocks noChangeArrowheads="1"/>
          </p:cNvSpPr>
          <p:nvPr/>
        </p:nvSpPr>
        <p:spPr bwMode="auto">
          <a:xfrm>
            <a:off x="2809875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25" name="Oval 38"/>
          <p:cNvSpPr>
            <a:spLocks noChangeArrowheads="1"/>
          </p:cNvSpPr>
          <p:nvPr/>
        </p:nvSpPr>
        <p:spPr bwMode="auto">
          <a:xfrm>
            <a:off x="230187" y="517525"/>
            <a:ext cx="314325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26" name="Oval 39"/>
          <p:cNvSpPr>
            <a:spLocks noChangeArrowheads="1"/>
          </p:cNvSpPr>
          <p:nvPr/>
        </p:nvSpPr>
        <p:spPr bwMode="auto">
          <a:xfrm>
            <a:off x="9823450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27" name="Oval 40"/>
          <p:cNvSpPr>
            <a:spLocks noChangeArrowheads="1"/>
          </p:cNvSpPr>
          <p:nvPr/>
        </p:nvSpPr>
        <p:spPr bwMode="auto">
          <a:xfrm>
            <a:off x="2125662" y="-114300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28" name="Oval 41"/>
          <p:cNvSpPr>
            <a:spLocks noChangeArrowheads="1"/>
          </p:cNvSpPr>
          <p:nvPr/>
        </p:nvSpPr>
        <p:spPr bwMode="auto">
          <a:xfrm>
            <a:off x="1622425" y="2031549"/>
            <a:ext cx="147638" cy="147638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29" name="Oval 42"/>
          <p:cNvSpPr>
            <a:spLocks noChangeArrowheads="1"/>
          </p:cNvSpPr>
          <p:nvPr/>
        </p:nvSpPr>
        <p:spPr bwMode="auto">
          <a:xfrm>
            <a:off x="8975725" y="4669723"/>
            <a:ext cx="147638" cy="147638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30" name="Oval 43"/>
          <p:cNvSpPr>
            <a:spLocks noChangeArrowheads="1"/>
          </p:cNvSpPr>
          <p:nvPr/>
        </p:nvSpPr>
        <p:spPr bwMode="auto">
          <a:xfrm>
            <a:off x="2379662" y="6178299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31" name="Oval 44"/>
          <p:cNvSpPr>
            <a:spLocks noChangeArrowheads="1"/>
          </p:cNvSpPr>
          <p:nvPr/>
        </p:nvSpPr>
        <p:spPr bwMode="auto">
          <a:xfrm>
            <a:off x="746125" y="6211636"/>
            <a:ext cx="147638" cy="147638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032" name="矩形 47"/>
          <p:cNvSpPr/>
          <p:nvPr/>
        </p:nvSpPr>
        <p:spPr>
          <a:xfrm>
            <a:off x="330200" y="208883"/>
            <a:ext cx="11531600" cy="6440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033" name="矩形 1"/>
          <p:cNvSpPr/>
          <p:nvPr/>
        </p:nvSpPr>
        <p:spPr>
          <a:xfrm>
            <a:off x="914331" y="2009486"/>
            <a:ext cx="2233247" cy="632833"/>
          </a:xfrm>
          <a:prstGeom prst="rect">
            <a:avLst/>
          </a:prstGeom>
          <a:solidFill>
            <a:srgbClr val="F86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034" name="矩形 46"/>
          <p:cNvSpPr/>
          <p:nvPr/>
        </p:nvSpPr>
        <p:spPr>
          <a:xfrm>
            <a:off x="1121421" y="2193385"/>
            <a:ext cx="1819068" cy="1520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035" name="矩形 49"/>
          <p:cNvSpPr/>
          <p:nvPr/>
        </p:nvSpPr>
        <p:spPr>
          <a:xfrm>
            <a:off x="3568525" y="2009486"/>
            <a:ext cx="2233247" cy="632833"/>
          </a:xfrm>
          <a:prstGeom prst="rect">
            <a:avLst/>
          </a:prstGeom>
          <a:solidFill>
            <a:srgbClr val="FB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036" name="矩形 50"/>
          <p:cNvSpPr/>
          <p:nvPr/>
        </p:nvSpPr>
        <p:spPr>
          <a:xfrm>
            <a:off x="3775615" y="2193385"/>
            <a:ext cx="1819068" cy="1520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037" name="矩形 53"/>
          <p:cNvSpPr/>
          <p:nvPr/>
        </p:nvSpPr>
        <p:spPr>
          <a:xfrm>
            <a:off x="6242695" y="2009486"/>
            <a:ext cx="2233247" cy="632833"/>
          </a:xfrm>
          <a:prstGeom prst="rect">
            <a:avLst/>
          </a:prstGeom>
          <a:solidFill>
            <a:srgbClr val="04B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038" name="矩形 54"/>
          <p:cNvSpPr/>
          <p:nvPr/>
        </p:nvSpPr>
        <p:spPr>
          <a:xfrm>
            <a:off x="6449785" y="2193385"/>
            <a:ext cx="1819068" cy="1520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039" name="矩形 56"/>
          <p:cNvSpPr/>
          <p:nvPr/>
        </p:nvSpPr>
        <p:spPr>
          <a:xfrm>
            <a:off x="8916864" y="2009486"/>
            <a:ext cx="2233247" cy="632833"/>
          </a:xfrm>
          <a:prstGeom prst="rect">
            <a:avLst/>
          </a:prstGeom>
          <a:solidFill>
            <a:srgbClr val="C76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040" name="矩形 57"/>
          <p:cNvSpPr/>
          <p:nvPr/>
        </p:nvSpPr>
        <p:spPr>
          <a:xfrm>
            <a:off x="9123954" y="2193385"/>
            <a:ext cx="1819068" cy="1520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043" name="Freeform 29"/>
          <p:cNvSpPr>
            <a:spLocks noEditPoints="1"/>
          </p:cNvSpPr>
          <p:nvPr/>
        </p:nvSpPr>
        <p:spPr bwMode="auto">
          <a:xfrm>
            <a:off x="1792095" y="2744323"/>
            <a:ext cx="495822" cy="414574"/>
          </a:xfrm>
          <a:custGeom>
            <a:avLst/>
            <a:gdLst>
              <a:gd name="T0" fmla="*/ 7 w 183"/>
              <a:gd name="T1" fmla="*/ 0 h 153"/>
              <a:gd name="T2" fmla="*/ 7 w 183"/>
              <a:gd name="T3" fmla="*/ 0 h 153"/>
              <a:gd name="T4" fmla="*/ 176 w 183"/>
              <a:gd name="T5" fmla="*/ 0 h 153"/>
              <a:gd name="T6" fmla="*/ 183 w 183"/>
              <a:gd name="T7" fmla="*/ 8 h 153"/>
              <a:gd name="T8" fmla="*/ 183 w 183"/>
              <a:gd name="T9" fmla="*/ 8 h 153"/>
              <a:gd name="T10" fmla="*/ 183 w 183"/>
              <a:gd name="T11" fmla="*/ 129 h 153"/>
              <a:gd name="T12" fmla="*/ 176 w 183"/>
              <a:gd name="T13" fmla="*/ 136 h 153"/>
              <a:gd name="T14" fmla="*/ 176 w 183"/>
              <a:gd name="T15" fmla="*/ 136 h 153"/>
              <a:gd name="T16" fmla="*/ 99 w 183"/>
              <a:gd name="T17" fmla="*/ 136 h 153"/>
              <a:gd name="T18" fmla="*/ 99 w 183"/>
              <a:gd name="T19" fmla="*/ 144 h 153"/>
              <a:gd name="T20" fmla="*/ 99 w 183"/>
              <a:gd name="T21" fmla="*/ 145 h 153"/>
              <a:gd name="T22" fmla="*/ 138 w 183"/>
              <a:gd name="T23" fmla="*/ 145 h 153"/>
              <a:gd name="T24" fmla="*/ 142 w 183"/>
              <a:gd name="T25" fmla="*/ 149 h 153"/>
              <a:gd name="T26" fmla="*/ 138 w 183"/>
              <a:gd name="T27" fmla="*/ 153 h 153"/>
              <a:gd name="T28" fmla="*/ 46 w 183"/>
              <a:gd name="T29" fmla="*/ 153 h 153"/>
              <a:gd name="T30" fmla="*/ 41 w 183"/>
              <a:gd name="T31" fmla="*/ 149 h 153"/>
              <a:gd name="T32" fmla="*/ 46 w 183"/>
              <a:gd name="T33" fmla="*/ 145 h 153"/>
              <a:gd name="T34" fmla="*/ 85 w 183"/>
              <a:gd name="T35" fmla="*/ 145 h 153"/>
              <a:gd name="T36" fmla="*/ 85 w 183"/>
              <a:gd name="T37" fmla="*/ 144 h 153"/>
              <a:gd name="T38" fmla="*/ 85 w 183"/>
              <a:gd name="T39" fmla="*/ 136 h 153"/>
              <a:gd name="T40" fmla="*/ 7 w 183"/>
              <a:gd name="T41" fmla="*/ 136 h 153"/>
              <a:gd name="T42" fmla="*/ 0 w 183"/>
              <a:gd name="T43" fmla="*/ 129 h 153"/>
              <a:gd name="T44" fmla="*/ 0 w 183"/>
              <a:gd name="T45" fmla="*/ 129 h 153"/>
              <a:gd name="T46" fmla="*/ 0 w 183"/>
              <a:gd name="T47" fmla="*/ 8 h 153"/>
              <a:gd name="T48" fmla="*/ 7 w 183"/>
              <a:gd name="T49" fmla="*/ 0 h 153"/>
              <a:gd name="T50" fmla="*/ 157 w 183"/>
              <a:gd name="T51" fmla="*/ 102 h 153"/>
              <a:gd name="T52" fmla="*/ 157 w 183"/>
              <a:gd name="T53" fmla="*/ 102 h 153"/>
              <a:gd name="T54" fmla="*/ 150 w 183"/>
              <a:gd name="T55" fmla="*/ 109 h 153"/>
              <a:gd name="T56" fmla="*/ 157 w 183"/>
              <a:gd name="T57" fmla="*/ 117 h 153"/>
              <a:gd name="T58" fmla="*/ 164 w 183"/>
              <a:gd name="T59" fmla="*/ 109 h 153"/>
              <a:gd name="T60" fmla="*/ 157 w 183"/>
              <a:gd name="T61" fmla="*/ 102 h 153"/>
              <a:gd name="T62" fmla="*/ 169 w 183"/>
              <a:gd name="T63" fmla="*/ 15 h 153"/>
              <a:gd name="T64" fmla="*/ 169 w 183"/>
              <a:gd name="T65" fmla="*/ 15 h 153"/>
              <a:gd name="T66" fmla="*/ 14 w 183"/>
              <a:gd name="T67" fmla="*/ 15 h 153"/>
              <a:gd name="T68" fmla="*/ 14 w 183"/>
              <a:gd name="T69" fmla="*/ 122 h 153"/>
              <a:gd name="T70" fmla="*/ 169 w 183"/>
              <a:gd name="T71" fmla="*/ 122 h 153"/>
              <a:gd name="T72" fmla="*/ 169 w 183"/>
              <a:gd name="T73" fmla="*/ 1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53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4"/>
                  <a:pt x="183" y="8"/>
                </a:cubicBezTo>
                <a:cubicBezTo>
                  <a:pt x="183" y="8"/>
                  <a:pt x="183" y="8"/>
                  <a:pt x="183" y="8"/>
                </a:cubicBezTo>
                <a:cubicBezTo>
                  <a:pt x="183" y="129"/>
                  <a:pt x="183" y="129"/>
                  <a:pt x="183" y="129"/>
                </a:cubicBezTo>
                <a:cubicBezTo>
                  <a:pt x="183" y="133"/>
                  <a:pt x="180" y="136"/>
                  <a:pt x="176" y="136"/>
                </a:cubicBezTo>
                <a:cubicBezTo>
                  <a:pt x="176" y="136"/>
                  <a:pt x="176" y="136"/>
                  <a:pt x="176" y="136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40" y="145"/>
                  <a:pt x="142" y="147"/>
                  <a:pt x="142" y="149"/>
                </a:cubicBezTo>
                <a:cubicBezTo>
                  <a:pt x="142" y="151"/>
                  <a:pt x="140" y="153"/>
                  <a:pt x="138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3" y="153"/>
                  <a:pt x="41" y="151"/>
                  <a:pt x="41" y="149"/>
                </a:cubicBezTo>
                <a:cubicBezTo>
                  <a:pt x="41" y="147"/>
                  <a:pt x="43" y="145"/>
                  <a:pt x="46" y="145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" y="136"/>
                  <a:pt x="7" y="136"/>
                  <a:pt x="7" y="136"/>
                </a:cubicBezTo>
                <a:cubicBezTo>
                  <a:pt x="3" y="136"/>
                  <a:pt x="0" y="133"/>
                  <a:pt x="0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lose/>
                <a:moveTo>
                  <a:pt x="157" y="102"/>
                </a:moveTo>
                <a:cubicBezTo>
                  <a:pt x="157" y="102"/>
                  <a:pt x="157" y="102"/>
                  <a:pt x="157" y="102"/>
                </a:cubicBezTo>
                <a:cubicBezTo>
                  <a:pt x="153" y="102"/>
                  <a:pt x="150" y="106"/>
                  <a:pt x="150" y="109"/>
                </a:cubicBezTo>
                <a:cubicBezTo>
                  <a:pt x="150" y="113"/>
                  <a:pt x="153" y="117"/>
                  <a:pt x="157" y="117"/>
                </a:cubicBezTo>
                <a:cubicBezTo>
                  <a:pt x="161" y="117"/>
                  <a:pt x="164" y="113"/>
                  <a:pt x="164" y="109"/>
                </a:cubicBezTo>
                <a:cubicBezTo>
                  <a:pt x="164" y="106"/>
                  <a:pt x="161" y="102"/>
                  <a:pt x="157" y="102"/>
                </a:cubicBezTo>
                <a:close/>
                <a:moveTo>
                  <a:pt x="169" y="15"/>
                </a:moveTo>
                <a:cubicBezTo>
                  <a:pt x="169" y="15"/>
                  <a:pt x="169" y="15"/>
                  <a:pt x="169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50"/>
                  <a:pt x="14" y="86"/>
                  <a:pt x="14" y="122"/>
                </a:cubicBezTo>
                <a:cubicBezTo>
                  <a:pt x="66" y="122"/>
                  <a:pt x="118" y="122"/>
                  <a:pt x="169" y="122"/>
                </a:cubicBezTo>
                <a:cubicBezTo>
                  <a:pt x="169" y="86"/>
                  <a:pt x="169" y="50"/>
                  <a:pt x="169" y="15"/>
                </a:cubicBezTo>
                <a:close/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145743" name="直接连接符 65"/>
          <p:cNvCxnSpPr>
            <a:cxnSpLocks/>
          </p:cNvCxnSpPr>
          <p:nvPr/>
        </p:nvCxnSpPr>
        <p:spPr>
          <a:xfrm>
            <a:off x="1842268" y="4712634"/>
            <a:ext cx="3773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4" name="直接连接符 69"/>
          <p:cNvCxnSpPr>
            <a:cxnSpLocks/>
          </p:cNvCxnSpPr>
          <p:nvPr/>
        </p:nvCxnSpPr>
        <p:spPr>
          <a:xfrm>
            <a:off x="4528002" y="4712634"/>
            <a:ext cx="3773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直接连接符 73"/>
          <p:cNvCxnSpPr>
            <a:cxnSpLocks/>
          </p:cNvCxnSpPr>
          <p:nvPr/>
        </p:nvCxnSpPr>
        <p:spPr>
          <a:xfrm>
            <a:off x="7228908" y="4712634"/>
            <a:ext cx="3773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6" name="直接连接符 77"/>
          <p:cNvCxnSpPr>
            <a:cxnSpLocks/>
          </p:cNvCxnSpPr>
          <p:nvPr/>
        </p:nvCxnSpPr>
        <p:spPr>
          <a:xfrm>
            <a:off x="9985829" y="4712634"/>
            <a:ext cx="3773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49" name="矩形 78"/>
          <p:cNvSpPr/>
          <p:nvPr/>
        </p:nvSpPr>
        <p:spPr>
          <a:xfrm>
            <a:off x="2387905" y="528820"/>
            <a:ext cx="6735457" cy="115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Структура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банка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эффективных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практик</a:t>
            </a:r>
            <a:endParaRPr lang="zh-CN" altLang="en-US" sz="2400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ru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«Функциональная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грамотность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эстетическое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направление»</a:t>
            </a:r>
            <a:endParaRPr lang="zh-CN" altLang="en-US" sz="2400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9050" name="矩形 79"/>
          <p:cNvSpPr/>
          <p:nvPr/>
        </p:nvSpPr>
        <p:spPr>
          <a:xfrm>
            <a:off x="827504" y="3774624"/>
            <a:ext cx="2425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Паспорт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9051" name="矩形 80"/>
          <p:cNvSpPr/>
          <p:nvPr/>
        </p:nvSpPr>
        <p:spPr>
          <a:xfrm>
            <a:off x="3497863" y="3765552"/>
            <a:ext cx="2425003" cy="80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Методическое</a:t>
            </a:r>
            <a:r>
              <a:rPr lang="en-US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обеспечение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9052" name="矩形 81"/>
          <p:cNvSpPr/>
          <p:nvPr/>
        </p:nvSpPr>
        <p:spPr>
          <a:xfrm>
            <a:off x="6048722" y="3730024"/>
            <a:ext cx="2425003" cy="80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Научное</a:t>
            </a:r>
            <a:r>
              <a:rPr lang="en-US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обеспечение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9053" name="矩形 82"/>
          <p:cNvSpPr/>
          <p:nvPr/>
        </p:nvSpPr>
        <p:spPr>
          <a:xfrm>
            <a:off x="8712660" y="3745342"/>
            <a:ext cx="2739104" cy="80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Информативные</a:t>
            </a:r>
            <a:r>
              <a:rPr lang="en-US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ресурсы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97161" name="Рисунок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44" y="2276475"/>
            <a:ext cx="934097" cy="1268376"/>
          </a:xfrm>
          <a:prstGeom prst="rect">
            <a:avLst/>
          </a:prstGeom>
        </p:spPr>
      </p:pic>
      <p:pic>
        <p:nvPicPr>
          <p:cNvPr id="2097162" name="Рисунок 209716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88328" y="2288668"/>
            <a:ext cx="1215162" cy="1276076"/>
          </a:xfrm>
          <a:prstGeom prst="rect">
            <a:avLst/>
          </a:prstGeom>
        </p:spPr>
      </p:pic>
      <p:pic>
        <p:nvPicPr>
          <p:cNvPr id="2097163" name="Рисунок 209716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75944" y="2300391"/>
            <a:ext cx="1104243" cy="1252631"/>
          </a:xfrm>
          <a:prstGeom prst="rect">
            <a:avLst/>
          </a:prstGeom>
        </p:spPr>
      </p:pic>
      <p:pic>
        <p:nvPicPr>
          <p:cNvPr id="2097164" name="Рисунок 209716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314597" y="2363172"/>
            <a:ext cx="1437781" cy="1189849"/>
          </a:xfrm>
          <a:prstGeom prst="rect">
            <a:avLst/>
          </a:prstGeom>
        </p:spPr>
      </p:pic>
      <p:sp>
        <p:nvSpPr>
          <p:cNvPr id="1049551" name="TextBox 1049550"/>
          <p:cNvSpPr txBox="1"/>
          <p:nvPr/>
        </p:nvSpPr>
        <p:spPr>
          <a:xfrm>
            <a:off x="974724" y="4993891"/>
            <a:ext cx="2198002" cy="1615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писание раздел</a:t>
            </a:r>
            <a:r>
              <a:rPr 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ов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банка</a:t>
            </a:r>
            <a:r>
              <a:rPr lang="ru-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целевое назначение, субъектов образовательной деятельности, их потребностей в создании банка, состав материалов и условия использования</a:t>
            </a:r>
            <a:endParaRPr lang="zh-CN" altLang="en-US"/>
          </a:p>
        </p:txBody>
      </p:sp>
      <p:sp>
        <p:nvSpPr>
          <p:cNvPr id="1049552" name="TextBox 1049551"/>
          <p:cNvSpPr txBox="1"/>
          <p:nvPr/>
        </p:nvSpPr>
        <p:spPr>
          <a:xfrm>
            <a:off x="3576636" y="5023043"/>
            <a:ext cx="2216055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" sz="1200" b="0" i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1200" b="0" i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чебные</a:t>
            </a:r>
            <a:r>
              <a:rPr lang="ru-RU" sz="1200" b="0" i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пособия, методические разработки, дидактические материалы, диагностические и контрольно-измерительные материалы, иллюстративные материалы и презентации</a:t>
            </a:r>
            <a:endParaRPr lang="zh-CN" altLang="en-US" sz="1600" dirty="0"/>
          </a:p>
        </p:txBody>
      </p:sp>
      <p:sp>
        <p:nvSpPr>
          <p:cNvPr id="1049553" name="TextBox 1049552"/>
          <p:cNvSpPr txBox="1"/>
          <p:nvPr/>
        </p:nvSpPr>
        <p:spPr>
          <a:xfrm>
            <a:off x="6472422" y="4988784"/>
            <a:ext cx="2089682" cy="1424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аучные и научно-методические статьи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формированию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функциональной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грамотности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сфере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эстетического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lang="zh-CN" altLang="en-US"/>
          </a:p>
        </p:txBody>
      </p:sp>
      <p:sp>
        <p:nvSpPr>
          <p:cNvPr id="1049554" name="TextBox 1049553"/>
          <p:cNvSpPr txBox="1"/>
          <p:nvPr/>
        </p:nvSpPr>
        <p:spPr>
          <a:xfrm>
            <a:off x="9061450" y="4932454"/>
            <a:ext cx="2255586" cy="1615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лоссарии, </a:t>
            </a:r>
            <a:endParaRPr lang="zh-CN" altLang="en-US"/>
          </a:p>
          <a:p>
            <a:r>
              <a:rPr lang="ru-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словари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endParaRPr lang="zh-CN" altLang="en-US"/>
          </a:p>
          <a:p>
            <a:r>
              <a:rPr lang="ru" altLang="en-US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библиографические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списки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учебных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методических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материалов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формированию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функциональной</a:t>
            </a:r>
            <a:r>
              <a:rPr lang="en-US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" altLang="ru" sz="14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грамотности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9" name="Freeform 5"/>
          <p:cNvSpPr/>
          <p:nvPr/>
        </p:nvSpPr>
        <p:spPr bwMode="auto">
          <a:xfrm>
            <a:off x="2855912" y="5322636"/>
            <a:ext cx="1428750" cy="1422400"/>
          </a:xfrm>
          <a:custGeom>
            <a:avLst/>
            <a:gdLst>
              <a:gd name="T0" fmla="*/ 336 w 349"/>
              <a:gd name="T1" fmla="*/ 0 h 347"/>
              <a:gd name="T2" fmla="*/ 328 w 349"/>
              <a:gd name="T3" fmla="*/ 3 h 347"/>
              <a:gd name="T4" fmla="*/ 4 w 349"/>
              <a:gd name="T5" fmla="*/ 327 h 347"/>
              <a:gd name="T6" fmla="*/ 4 w 349"/>
              <a:gd name="T7" fmla="*/ 344 h 347"/>
              <a:gd name="T8" fmla="*/ 13 w 349"/>
              <a:gd name="T9" fmla="*/ 347 h 347"/>
              <a:gd name="T10" fmla="*/ 21 w 349"/>
              <a:gd name="T11" fmla="*/ 344 h 347"/>
              <a:gd name="T12" fmla="*/ 345 w 349"/>
              <a:gd name="T13" fmla="*/ 20 h 347"/>
              <a:gd name="T14" fmla="*/ 345 w 349"/>
              <a:gd name="T15" fmla="*/ 3 h 347"/>
              <a:gd name="T16" fmla="*/ 336 w 349"/>
              <a:gd name="T17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7">
                <a:moveTo>
                  <a:pt x="336" y="0"/>
                </a:moveTo>
                <a:cubicBezTo>
                  <a:pt x="333" y="0"/>
                  <a:pt x="330" y="1"/>
                  <a:pt x="328" y="3"/>
                </a:cubicBezTo>
                <a:cubicBezTo>
                  <a:pt x="4" y="327"/>
                  <a:pt x="4" y="327"/>
                  <a:pt x="4" y="327"/>
                </a:cubicBezTo>
                <a:cubicBezTo>
                  <a:pt x="0" y="332"/>
                  <a:pt x="0" y="339"/>
                  <a:pt x="4" y="344"/>
                </a:cubicBezTo>
                <a:cubicBezTo>
                  <a:pt x="7" y="346"/>
                  <a:pt x="10" y="347"/>
                  <a:pt x="13" y="347"/>
                </a:cubicBezTo>
                <a:cubicBezTo>
                  <a:pt x="16" y="347"/>
                  <a:pt x="19" y="346"/>
                  <a:pt x="21" y="344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9" y="16"/>
                  <a:pt x="349" y="8"/>
                  <a:pt x="345" y="3"/>
                </a:cubicBezTo>
                <a:cubicBezTo>
                  <a:pt x="342" y="1"/>
                  <a:pt x="339" y="0"/>
                  <a:pt x="336" y="0"/>
                </a:cubicBezTo>
              </a:path>
            </a:pathLst>
          </a:cu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10" name="Freeform 6"/>
          <p:cNvSpPr/>
          <p:nvPr/>
        </p:nvSpPr>
        <p:spPr bwMode="auto">
          <a:xfrm>
            <a:off x="7889875" y="763588"/>
            <a:ext cx="1446213" cy="1443038"/>
          </a:xfrm>
          <a:custGeom>
            <a:avLst/>
            <a:gdLst>
              <a:gd name="T0" fmla="*/ 16 w 353"/>
              <a:gd name="T1" fmla="*/ 337 h 352"/>
              <a:gd name="T2" fmla="*/ 16 w 353"/>
              <a:gd name="T3" fmla="*/ 337 h 352"/>
              <a:gd name="T4" fmla="*/ 16 w 353"/>
              <a:gd name="T5" fmla="*/ 279 h 352"/>
              <a:gd name="T6" fmla="*/ 279 w 353"/>
              <a:gd name="T7" fmla="*/ 16 h 352"/>
              <a:gd name="T8" fmla="*/ 337 w 353"/>
              <a:gd name="T9" fmla="*/ 16 h 352"/>
              <a:gd name="T10" fmla="*/ 337 w 353"/>
              <a:gd name="T11" fmla="*/ 74 h 352"/>
              <a:gd name="T12" fmla="*/ 74 w 353"/>
              <a:gd name="T13" fmla="*/ 337 h 352"/>
              <a:gd name="T14" fmla="*/ 16 w 353"/>
              <a:gd name="T15" fmla="*/ 33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3" h="352">
                <a:moveTo>
                  <a:pt x="16" y="337"/>
                </a:moveTo>
                <a:cubicBezTo>
                  <a:pt x="16" y="337"/>
                  <a:pt x="16" y="337"/>
                  <a:pt x="16" y="337"/>
                </a:cubicBezTo>
                <a:cubicBezTo>
                  <a:pt x="0" y="321"/>
                  <a:pt x="0" y="295"/>
                  <a:pt x="16" y="279"/>
                </a:cubicBezTo>
                <a:cubicBezTo>
                  <a:pt x="279" y="16"/>
                  <a:pt x="279" y="16"/>
                  <a:pt x="279" y="16"/>
                </a:cubicBezTo>
                <a:cubicBezTo>
                  <a:pt x="295" y="0"/>
                  <a:pt x="321" y="0"/>
                  <a:pt x="337" y="16"/>
                </a:cubicBezTo>
                <a:cubicBezTo>
                  <a:pt x="353" y="32"/>
                  <a:pt x="353" y="58"/>
                  <a:pt x="337" y="74"/>
                </a:cubicBezTo>
                <a:cubicBezTo>
                  <a:pt x="74" y="337"/>
                  <a:pt x="74" y="337"/>
                  <a:pt x="74" y="337"/>
                </a:cubicBezTo>
                <a:cubicBezTo>
                  <a:pt x="58" y="352"/>
                  <a:pt x="32" y="352"/>
                  <a:pt x="16" y="337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11" name="Freeform 7"/>
          <p:cNvSpPr/>
          <p:nvPr/>
        </p:nvSpPr>
        <p:spPr bwMode="auto">
          <a:xfrm>
            <a:off x="4564062" y="46038"/>
            <a:ext cx="1811338" cy="1808163"/>
          </a:xfrm>
          <a:custGeom>
            <a:avLst/>
            <a:gdLst>
              <a:gd name="T0" fmla="*/ 34 w 442"/>
              <a:gd name="T1" fmla="*/ 408 h 441"/>
              <a:gd name="T2" fmla="*/ 34 w 442"/>
              <a:gd name="T3" fmla="*/ 287 h 441"/>
              <a:gd name="T4" fmla="*/ 287 w 442"/>
              <a:gd name="T5" fmla="*/ 33 h 441"/>
              <a:gd name="T6" fmla="*/ 408 w 442"/>
              <a:gd name="T7" fmla="*/ 33 h 441"/>
              <a:gd name="T8" fmla="*/ 408 w 442"/>
              <a:gd name="T9" fmla="*/ 33 h 441"/>
              <a:gd name="T10" fmla="*/ 408 w 442"/>
              <a:gd name="T11" fmla="*/ 154 h 441"/>
              <a:gd name="T12" fmla="*/ 155 w 442"/>
              <a:gd name="T13" fmla="*/ 408 h 441"/>
              <a:gd name="T14" fmla="*/ 34 w 442"/>
              <a:gd name="T15" fmla="*/ 408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2" h="441">
                <a:moveTo>
                  <a:pt x="34" y="408"/>
                </a:moveTo>
                <a:cubicBezTo>
                  <a:pt x="0" y="374"/>
                  <a:pt x="0" y="320"/>
                  <a:pt x="34" y="287"/>
                </a:cubicBezTo>
                <a:cubicBezTo>
                  <a:pt x="287" y="33"/>
                  <a:pt x="287" y="33"/>
                  <a:pt x="287" y="33"/>
                </a:cubicBezTo>
                <a:cubicBezTo>
                  <a:pt x="321" y="0"/>
                  <a:pt x="375" y="0"/>
                  <a:pt x="408" y="33"/>
                </a:cubicBezTo>
                <a:cubicBezTo>
                  <a:pt x="408" y="33"/>
                  <a:pt x="408" y="33"/>
                  <a:pt x="408" y="33"/>
                </a:cubicBezTo>
                <a:cubicBezTo>
                  <a:pt x="442" y="66"/>
                  <a:pt x="442" y="121"/>
                  <a:pt x="408" y="154"/>
                </a:cubicBezTo>
                <a:cubicBezTo>
                  <a:pt x="155" y="408"/>
                  <a:pt x="155" y="408"/>
                  <a:pt x="155" y="408"/>
                </a:cubicBezTo>
                <a:cubicBezTo>
                  <a:pt x="121" y="441"/>
                  <a:pt x="67" y="441"/>
                  <a:pt x="34" y="408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12" name="Freeform 8"/>
          <p:cNvSpPr/>
          <p:nvPr/>
        </p:nvSpPr>
        <p:spPr bwMode="auto">
          <a:xfrm>
            <a:off x="10418762" y="-904875"/>
            <a:ext cx="1806575" cy="1811338"/>
          </a:xfrm>
          <a:custGeom>
            <a:avLst/>
            <a:gdLst>
              <a:gd name="T0" fmla="*/ 33 w 441"/>
              <a:gd name="T1" fmla="*/ 408 h 442"/>
              <a:gd name="T2" fmla="*/ 33 w 441"/>
              <a:gd name="T3" fmla="*/ 408 h 442"/>
              <a:gd name="T4" fmla="*/ 33 w 441"/>
              <a:gd name="T5" fmla="*/ 287 h 442"/>
              <a:gd name="T6" fmla="*/ 287 w 441"/>
              <a:gd name="T7" fmla="*/ 34 h 442"/>
              <a:gd name="T8" fmla="*/ 408 w 441"/>
              <a:gd name="T9" fmla="*/ 34 h 442"/>
              <a:gd name="T10" fmla="*/ 408 w 441"/>
              <a:gd name="T11" fmla="*/ 155 h 442"/>
              <a:gd name="T12" fmla="*/ 154 w 441"/>
              <a:gd name="T13" fmla="*/ 408 h 442"/>
              <a:gd name="T14" fmla="*/ 33 w 441"/>
              <a:gd name="T15" fmla="*/ 40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1" h="442">
                <a:moveTo>
                  <a:pt x="33" y="408"/>
                </a:moveTo>
                <a:cubicBezTo>
                  <a:pt x="33" y="408"/>
                  <a:pt x="33" y="408"/>
                  <a:pt x="33" y="408"/>
                </a:cubicBezTo>
                <a:cubicBezTo>
                  <a:pt x="0" y="375"/>
                  <a:pt x="0" y="321"/>
                  <a:pt x="33" y="287"/>
                </a:cubicBezTo>
                <a:cubicBezTo>
                  <a:pt x="287" y="34"/>
                  <a:pt x="287" y="34"/>
                  <a:pt x="287" y="34"/>
                </a:cubicBezTo>
                <a:cubicBezTo>
                  <a:pt x="320" y="0"/>
                  <a:pt x="374" y="0"/>
                  <a:pt x="408" y="34"/>
                </a:cubicBezTo>
                <a:cubicBezTo>
                  <a:pt x="441" y="67"/>
                  <a:pt x="441" y="121"/>
                  <a:pt x="408" y="155"/>
                </a:cubicBezTo>
                <a:cubicBezTo>
                  <a:pt x="154" y="408"/>
                  <a:pt x="154" y="408"/>
                  <a:pt x="154" y="408"/>
                </a:cubicBezTo>
                <a:cubicBezTo>
                  <a:pt x="121" y="442"/>
                  <a:pt x="66" y="442"/>
                  <a:pt x="33" y="408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13" name="Freeform 9"/>
          <p:cNvSpPr/>
          <p:nvPr/>
        </p:nvSpPr>
        <p:spPr bwMode="auto">
          <a:xfrm>
            <a:off x="1044575" y="4030411"/>
            <a:ext cx="2311400" cy="2222500"/>
          </a:xfrm>
          <a:custGeom>
            <a:avLst/>
            <a:gdLst>
              <a:gd name="T0" fmla="*/ 444 w 564"/>
              <a:gd name="T1" fmla="*/ 0 h 542"/>
              <a:gd name="T2" fmla="*/ 367 w 564"/>
              <a:gd name="T3" fmla="*/ 32 h 542"/>
              <a:gd name="T4" fmla="*/ 42 w 564"/>
              <a:gd name="T5" fmla="*/ 356 h 542"/>
              <a:gd name="T6" fmla="*/ 42 w 564"/>
              <a:gd name="T7" fmla="*/ 510 h 542"/>
              <a:gd name="T8" fmla="*/ 120 w 564"/>
              <a:gd name="T9" fmla="*/ 542 h 542"/>
              <a:gd name="T10" fmla="*/ 197 w 564"/>
              <a:gd name="T11" fmla="*/ 510 h 542"/>
              <a:gd name="T12" fmla="*/ 521 w 564"/>
              <a:gd name="T13" fmla="*/ 186 h 542"/>
              <a:gd name="T14" fmla="*/ 521 w 564"/>
              <a:gd name="T15" fmla="*/ 32 h 542"/>
              <a:gd name="T16" fmla="*/ 444 w 564"/>
              <a:gd name="T1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4" h="542">
                <a:moveTo>
                  <a:pt x="444" y="0"/>
                </a:moveTo>
                <a:cubicBezTo>
                  <a:pt x="416" y="0"/>
                  <a:pt x="388" y="10"/>
                  <a:pt x="367" y="32"/>
                </a:cubicBezTo>
                <a:cubicBezTo>
                  <a:pt x="42" y="356"/>
                  <a:pt x="42" y="356"/>
                  <a:pt x="42" y="356"/>
                </a:cubicBezTo>
                <a:cubicBezTo>
                  <a:pt x="0" y="398"/>
                  <a:pt x="0" y="468"/>
                  <a:pt x="42" y="510"/>
                </a:cubicBezTo>
                <a:cubicBezTo>
                  <a:pt x="64" y="532"/>
                  <a:pt x="92" y="542"/>
                  <a:pt x="120" y="542"/>
                </a:cubicBezTo>
                <a:cubicBezTo>
                  <a:pt x="148" y="542"/>
                  <a:pt x="176" y="532"/>
                  <a:pt x="197" y="510"/>
                </a:cubicBezTo>
                <a:cubicBezTo>
                  <a:pt x="521" y="186"/>
                  <a:pt x="521" y="186"/>
                  <a:pt x="521" y="186"/>
                </a:cubicBezTo>
                <a:cubicBezTo>
                  <a:pt x="564" y="144"/>
                  <a:pt x="564" y="74"/>
                  <a:pt x="521" y="32"/>
                </a:cubicBezTo>
                <a:cubicBezTo>
                  <a:pt x="500" y="10"/>
                  <a:pt x="472" y="0"/>
                  <a:pt x="444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14" name="Freeform 10"/>
          <p:cNvSpPr/>
          <p:nvPr/>
        </p:nvSpPr>
        <p:spPr bwMode="auto">
          <a:xfrm>
            <a:off x="7562850" y="2981326"/>
            <a:ext cx="1498600" cy="1497013"/>
          </a:xfrm>
          <a:custGeom>
            <a:avLst/>
            <a:gdLst>
              <a:gd name="T0" fmla="*/ 13 w 366"/>
              <a:gd name="T1" fmla="*/ 353 h 365"/>
              <a:gd name="T2" fmla="*/ 13 w 366"/>
              <a:gd name="T3" fmla="*/ 308 h 365"/>
              <a:gd name="T4" fmla="*/ 309 w 366"/>
              <a:gd name="T5" fmla="*/ 12 h 365"/>
              <a:gd name="T6" fmla="*/ 353 w 366"/>
              <a:gd name="T7" fmla="*/ 12 h 365"/>
              <a:gd name="T8" fmla="*/ 353 w 366"/>
              <a:gd name="T9" fmla="*/ 57 h 365"/>
              <a:gd name="T10" fmla="*/ 57 w 366"/>
              <a:gd name="T11" fmla="*/ 353 h 365"/>
              <a:gd name="T12" fmla="*/ 13 w 366"/>
              <a:gd name="T13" fmla="*/ 353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365">
                <a:moveTo>
                  <a:pt x="13" y="353"/>
                </a:moveTo>
                <a:cubicBezTo>
                  <a:pt x="0" y="340"/>
                  <a:pt x="0" y="320"/>
                  <a:pt x="13" y="308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21" y="0"/>
                  <a:pt x="341" y="0"/>
                  <a:pt x="353" y="12"/>
                </a:cubicBezTo>
                <a:cubicBezTo>
                  <a:pt x="366" y="24"/>
                  <a:pt x="366" y="45"/>
                  <a:pt x="353" y="57"/>
                </a:cubicBezTo>
                <a:cubicBezTo>
                  <a:pt x="57" y="353"/>
                  <a:pt x="57" y="353"/>
                  <a:pt x="57" y="353"/>
                </a:cubicBezTo>
                <a:cubicBezTo>
                  <a:pt x="45" y="365"/>
                  <a:pt x="25" y="365"/>
                  <a:pt x="13" y="353"/>
                </a:cubicBezTo>
              </a:path>
            </a:pathLst>
          </a:custGeom>
          <a:solidFill>
            <a:srgbClr val="A2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15" name="Oval 11"/>
          <p:cNvSpPr>
            <a:spLocks noChangeArrowheads="1"/>
          </p:cNvSpPr>
          <p:nvPr/>
        </p:nvSpPr>
        <p:spPr bwMode="auto">
          <a:xfrm>
            <a:off x="7656512" y="1939925"/>
            <a:ext cx="139700" cy="144463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16" name="Oval 12"/>
          <p:cNvSpPr>
            <a:spLocks noChangeArrowheads="1"/>
          </p:cNvSpPr>
          <p:nvPr/>
        </p:nvSpPr>
        <p:spPr bwMode="auto">
          <a:xfrm>
            <a:off x="8291512" y="-96837"/>
            <a:ext cx="196850" cy="196850"/>
          </a:xfrm>
          <a:prstGeom prst="ellipse">
            <a:avLst/>
          </a:prstGeom>
          <a:solidFill>
            <a:srgbClr val="A1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17" name="Oval 13"/>
          <p:cNvSpPr>
            <a:spLocks noChangeArrowheads="1"/>
          </p:cNvSpPr>
          <p:nvPr/>
        </p:nvSpPr>
        <p:spPr bwMode="auto">
          <a:xfrm>
            <a:off x="8594725" y="6310061"/>
            <a:ext cx="455613" cy="450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18" name="Freeform 14"/>
          <p:cNvSpPr/>
          <p:nvPr/>
        </p:nvSpPr>
        <p:spPr bwMode="auto">
          <a:xfrm>
            <a:off x="3675062" y="-322262"/>
            <a:ext cx="1806575" cy="1741488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33 w 441"/>
              <a:gd name="T9" fmla="*/ 400 h 425"/>
              <a:gd name="T10" fmla="*/ 94 w 441"/>
              <a:gd name="T11" fmla="*/ 425 h 425"/>
              <a:gd name="T12" fmla="*/ 154 w 441"/>
              <a:gd name="T13" fmla="*/ 400 h 425"/>
              <a:gd name="T14" fmla="*/ 408 w 441"/>
              <a:gd name="T15" fmla="*/ 146 h 425"/>
              <a:gd name="T16" fmla="*/ 408 w 441"/>
              <a:gd name="T17" fmla="*/ 25 h 425"/>
              <a:gd name="T18" fmla="*/ 347 w 441"/>
              <a:gd name="T1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6" y="0"/>
                  <a:pt x="304" y="9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7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50" y="417"/>
                  <a:pt x="72" y="425"/>
                  <a:pt x="94" y="425"/>
                </a:cubicBezTo>
                <a:cubicBezTo>
                  <a:pt x="116" y="425"/>
                  <a:pt x="138" y="417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9"/>
                  <a:pt x="408" y="25"/>
                </a:cubicBezTo>
                <a:cubicBezTo>
                  <a:pt x="391" y="9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19" name="Freeform 15"/>
          <p:cNvSpPr/>
          <p:nvPr/>
        </p:nvSpPr>
        <p:spPr bwMode="auto">
          <a:xfrm>
            <a:off x="352425" y="501650"/>
            <a:ext cx="1806575" cy="1743075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94 w 441"/>
              <a:gd name="T9" fmla="*/ 425 h 425"/>
              <a:gd name="T10" fmla="*/ 154 w 441"/>
              <a:gd name="T11" fmla="*/ 400 h 425"/>
              <a:gd name="T12" fmla="*/ 408 w 441"/>
              <a:gd name="T13" fmla="*/ 146 h 425"/>
              <a:gd name="T14" fmla="*/ 408 w 441"/>
              <a:gd name="T15" fmla="*/ 25 h 425"/>
              <a:gd name="T16" fmla="*/ 347 w 441"/>
              <a:gd name="T17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400"/>
                </a:cubicBezTo>
                <a:cubicBezTo>
                  <a:pt x="50" y="416"/>
                  <a:pt x="72" y="425"/>
                  <a:pt x="94" y="425"/>
                </a:cubicBezTo>
                <a:cubicBezTo>
                  <a:pt x="115" y="425"/>
                  <a:pt x="137" y="416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8"/>
                  <a:pt x="408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20" name="Freeform 16"/>
          <p:cNvSpPr/>
          <p:nvPr/>
        </p:nvSpPr>
        <p:spPr bwMode="auto">
          <a:xfrm>
            <a:off x="9336087" y="4193924"/>
            <a:ext cx="1806575" cy="1738313"/>
          </a:xfrm>
          <a:custGeom>
            <a:avLst/>
            <a:gdLst>
              <a:gd name="T0" fmla="*/ 347 w 441"/>
              <a:gd name="T1" fmla="*/ 0 h 424"/>
              <a:gd name="T2" fmla="*/ 287 w 441"/>
              <a:gd name="T3" fmla="*/ 25 h 424"/>
              <a:gd name="T4" fmla="*/ 33 w 441"/>
              <a:gd name="T5" fmla="*/ 279 h 424"/>
              <a:gd name="T6" fmla="*/ 33 w 441"/>
              <a:gd name="T7" fmla="*/ 399 h 424"/>
              <a:gd name="T8" fmla="*/ 93 w 441"/>
              <a:gd name="T9" fmla="*/ 424 h 424"/>
              <a:gd name="T10" fmla="*/ 154 w 441"/>
              <a:gd name="T11" fmla="*/ 399 h 424"/>
              <a:gd name="T12" fmla="*/ 407 w 441"/>
              <a:gd name="T13" fmla="*/ 146 h 424"/>
              <a:gd name="T14" fmla="*/ 407 w 441"/>
              <a:gd name="T15" fmla="*/ 25 h 424"/>
              <a:gd name="T16" fmla="*/ 347 w 441"/>
              <a:gd name="T17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4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399"/>
                </a:cubicBezTo>
                <a:cubicBezTo>
                  <a:pt x="49" y="416"/>
                  <a:pt x="71" y="424"/>
                  <a:pt x="93" y="424"/>
                </a:cubicBezTo>
                <a:cubicBezTo>
                  <a:pt x="115" y="424"/>
                  <a:pt x="137" y="416"/>
                  <a:pt x="154" y="399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41" y="112"/>
                  <a:pt x="441" y="58"/>
                  <a:pt x="407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21" name="Freeform 17"/>
          <p:cNvSpPr/>
          <p:nvPr/>
        </p:nvSpPr>
        <p:spPr bwMode="auto">
          <a:xfrm>
            <a:off x="7050087" y="5478211"/>
            <a:ext cx="1262063" cy="1262063"/>
          </a:xfrm>
          <a:custGeom>
            <a:avLst/>
            <a:gdLst>
              <a:gd name="T0" fmla="*/ 23 w 308"/>
              <a:gd name="T1" fmla="*/ 284 h 308"/>
              <a:gd name="T2" fmla="*/ 23 w 308"/>
              <a:gd name="T3" fmla="*/ 284 h 308"/>
              <a:gd name="T4" fmla="*/ 23 w 308"/>
              <a:gd name="T5" fmla="*/ 200 h 308"/>
              <a:gd name="T6" fmla="*/ 200 w 308"/>
              <a:gd name="T7" fmla="*/ 23 h 308"/>
              <a:gd name="T8" fmla="*/ 284 w 308"/>
              <a:gd name="T9" fmla="*/ 23 h 308"/>
              <a:gd name="T10" fmla="*/ 284 w 308"/>
              <a:gd name="T11" fmla="*/ 107 h 308"/>
              <a:gd name="T12" fmla="*/ 107 w 308"/>
              <a:gd name="T13" fmla="*/ 284 h 308"/>
              <a:gd name="T14" fmla="*/ 23 w 308"/>
              <a:gd name="T15" fmla="*/ 28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8" h="308">
                <a:moveTo>
                  <a:pt x="23" y="284"/>
                </a:moveTo>
                <a:cubicBezTo>
                  <a:pt x="23" y="284"/>
                  <a:pt x="23" y="284"/>
                  <a:pt x="23" y="284"/>
                </a:cubicBezTo>
                <a:cubicBezTo>
                  <a:pt x="0" y="261"/>
                  <a:pt x="0" y="223"/>
                  <a:pt x="23" y="20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23" y="0"/>
                  <a:pt x="261" y="0"/>
                  <a:pt x="284" y="23"/>
                </a:cubicBezTo>
                <a:cubicBezTo>
                  <a:pt x="308" y="46"/>
                  <a:pt x="308" y="84"/>
                  <a:pt x="284" y="107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84" y="308"/>
                  <a:pt x="46" y="308"/>
                  <a:pt x="23" y="284"/>
                </a:cubicBezTo>
                <a:close/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22" name="Freeform 18"/>
          <p:cNvSpPr/>
          <p:nvPr/>
        </p:nvSpPr>
        <p:spPr bwMode="auto">
          <a:xfrm>
            <a:off x="3994150" y="4530474"/>
            <a:ext cx="2819400" cy="2735263"/>
          </a:xfrm>
          <a:custGeom>
            <a:avLst/>
            <a:gdLst>
              <a:gd name="T0" fmla="*/ 571 w 688"/>
              <a:gd name="T1" fmla="*/ 0 h 667"/>
              <a:gd name="T2" fmla="*/ 495 w 688"/>
              <a:gd name="T3" fmla="*/ 31 h 667"/>
              <a:gd name="T4" fmla="*/ 42 w 688"/>
              <a:gd name="T5" fmla="*/ 484 h 667"/>
              <a:gd name="T6" fmla="*/ 42 w 688"/>
              <a:gd name="T7" fmla="*/ 636 h 667"/>
              <a:gd name="T8" fmla="*/ 42 w 688"/>
              <a:gd name="T9" fmla="*/ 636 h 667"/>
              <a:gd name="T10" fmla="*/ 117 w 688"/>
              <a:gd name="T11" fmla="*/ 667 h 667"/>
              <a:gd name="T12" fmla="*/ 193 w 688"/>
              <a:gd name="T13" fmla="*/ 636 h 667"/>
              <a:gd name="T14" fmla="*/ 646 w 688"/>
              <a:gd name="T15" fmla="*/ 182 h 667"/>
              <a:gd name="T16" fmla="*/ 646 w 688"/>
              <a:gd name="T17" fmla="*/ 31 h 667"/>
              <a:gd name="T18" fmla="*/ 646 w 688"/>
              <a:gd name="T19" fmla="*/ 31 h 667"/>
              <a:gd name="T20" fmla="*/ 571 w 688"/>
              <a:gd name="T21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8" h="667">
                <a:moveTo>
                  <a:pt x="571" y="0"/>
                </a:moveTo>
                <a:cubicBezTo>
                  <a:pt x="543" y="0"/>
                  <a:pt x="516" y="10"/>
                  <a:pt x="495" y="31"/>
                </a:cubicBezTo>
                <a:cubicBezTo>
                  <a:pt x="42" y="484"/>
                  <a:pt x="42" y="484"/>
                  <a:pt x="42" y="484"/>
                </a:cubicBezTo>
                <a:cubicBezTo>
                  <a:pt x="0" y="526"/>
                  <a:pt x="0" y="594"/>
                  <a:pt x="42" y="636"/>
                </a:cubicBezTo>
                <a:cubicBezTo>
                  <a:pt x="42" y="636"/>
                  <a:pt x="42" y="636"/>
                  <a:pt x="42" y="636"/>
                </a:cubicBezTo>
                <a:cubicBezTo>
                  <a:pt x="63" y="656"/>
                  <a:pt x="90" y="667"/>
                  <a:pt x="117" y="667"/>
                </a:cubicBezTo>
                <a:cubicBezTo>
                  <a:pt x="145" y="667"/>
                  <a:pt x="172" y="656"/>
                  <a:pt x="193" y="636"/>
                </a:cubicBezTo>
                <a:cubicBezTo>
                  <a:pt x="646" y="182"/>
                  <a:pt x="646" y="182"/>
                  <a:pt x="646" y="182"/>
                </a:cubicBezTo>
                <a:cubicBezTo>
                  <a:pt x="688" y="141"/>
                  <a:pt x="688" y="73"/>
                  <a:pt x="646" y="31"/>
                </a:cubicBezTo>
                <a:cubicBezTo>
                  <a:pt x="646" y="31"/>
                  <a:pt x="646" y="31"/>
                  <a:pt x="646" y="31"/>
                </a:cubicBezTo>
                <a:cubicBezTo>
                  <a:pt x="626" y="10"/>
                  <a:pt x="598" y="0"/>
                  <a:pt x="571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23" name="Freeform 19"/>
          <p:cNvSpPr/>
          <p:nvPr/>
        </p:nvSpPr>
        <p:spPr bwMode="auto">
          <a:xfrm>
            <a:off x="5546725" y="4465386"/>
            <a:ext cx="2581275" cy="2549525"/>
          </a:xfrm>
          <a:custGeom>
            <a:avLst/>
            <a:gdLst>
              <a:gd name="T0" fmla="*/ 532 w 630"/>
              <a:gd name="T1" fmla="*/ 0 h 622"/>
              <a:gd name="T2" fmla="*/ 462 w 630"/>
              <a:gd name="T3" fmla="*/ 29 h 622"/>
              <a:gd name="T4" fmla="*/ 39 w 630"/>
              <a:gd name="T5" fmla="*/ 452 h 622"/>
              <a:gd name="T6" fmla="*/ 39 w 630"/>
              <a:gd name="T7" fmla="*/ 593 h 622"/>
              <a:gd name="T8" fmla="*/ 39 w 630"/>
              <a:gd name="T9" fmla="*/ 593 h 622"/>
              <a:gd name="T10" fmla="*/ 109 w 630"/>
              <a:gd name="T11" fmla="*/ 622 h 622"/>
              <a:gd name="T12" fmla="*/ 180 w 630"/>
              <a:gd name="T13" fmla="*/ 593 h 622"/>
              <a:gd name="T14" fmla="*/ 603 w 630"/>
              <a:gd name="T15" fmla="*/ 170 h 622"/>
              <a:gd name="T16" fmla="*/ 630 w 630"/>
              <a:gd name="T17" fmla="*/ 120 h 622"/>
              <a:gd name="T18" fmla="*/ 549 w 630"/>
              <a:gd name="T19" fmla="*/ 200 h 622"/>
              <a:gd name="T20" fmla="*/ 527 w 630"/>
              <a:gd name="T21" fmla="*/ 209 h 622"/>
              <a:gd name="T22" fmla="*/ 505 w 630"/>
              <a:gd name="T23" fmla="*/ 200 h 622"/>
              <a:gd name="T24" fmla="*/ 505 w 630"/>
              <a:gd name="T25" fmla="*/ 155 h 622"/>
              <a:gd name="T26" fmla="*/ 615 w 630"/>
              <a:gd name="T27" fmla="*/ 44 h 622"/>
              <a:gd name="T28" fmla="*/ 603 w 630"/>
              <a:gd name="T29" fmla="*/ 29 h 622"/>
              <a:gd name="T30" fmla="*/ 603 w 630"/>
              <a:gd name="T31" fmla="*/ 29 h 622"/>
              <a:gd name="T32" fmla="*/ 532 w 630"/>
              <a:gd name="T3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0" h="622">
                <a:moveTo>
                  <a:pt x="532" y="0"/>
                </a:moveTo>
                <a:cubicBezTo>
                  <a:pt x="507" y="0"/>
                  <a:pt x="481" y="9"/>
                  <a:pt x="462" y="29"/>
                </a:cubicBezTo>
                <a:cubicBezTo>
                  <a:pt x="39" y="452"/>
                  <a:pt x="39" y="452"/>
                  <a:pt x="39" y="452"/>
                </a:cubicBezTo>
                <a:cubicBezTo>
                  <a:pt x="0" y="490"/>
                  <a:pt x="0" y="554"/>
                  <a:pt x="39" y="593"/>
                </a:cubicBezTo>
                <a:cubicBezTo>
                  <a:pt x="39" y="593"/>
                  <a:pt x="39" y="593"/>
                  <a:pt x="39" y="593"/>
                </a:cubicBezTo>
                <a:cubicBezTo>
                  <a:pt x="58" y="612"/>
                  <a:pt x="84" y="622"/>
                  <a:pt x="109" y="622"/>
                </a:cubicBezTo>
                <a:cubicBezTo>
                  <a:pt x="135" y="622"/>
                  <a:pt x="160" y="612"/>
                  <a:pt x="180" y="593"/>
                </a:cubicBezTo>
                <a:cubicBezTo>
                  <a:pt x="603" y="170"/>
                  <a:pt x="603" y="170"/>
                  <a:pt x="603" y="170"/>
                </a:cubicBezTo>
                <a:cubicBezTo>
                  <a:pt x="617" y="156"/>
                  <a:pt x="626" y="138"/>
                  <a:pt x="630" y="120"/>
                </a:cubicBezTo>
                <a:cubicBezTo>
                  <a:pt x="549" y="200"/>
                  <a:pt x="549" y="200"/>
                  <a:pt x="549" y="200"/>
                </a:cubicBezTo>
                <a:cubicBezTo>
                  <a:pt x="543" y="206"/>
                  <a:pt x="535" y="209"/>
                  <a:pt x="527" y="209"/>
                </a:cubicBezTo>
                <a:cubicBezTo>
                  <a:pt x="519" y="209"/>
                  <a:pt x="511" y="206"/>
                  <a:pt x="505" y="200"/>
                </a:cubicBezTo>
                <a:cubicBezTo>
                  <a:pt x="492" y="187"/>
                  <a:pt x="492" y="167"/>
                  <a:pt x="505" y="155"/>
                </a:cubicBezTo>
                <a:cubicBezTo>
                  <a:pt x="615" y="44"/>
                  <a:pt x="615" y="44"/>
                  <a:pt x="615" y="44"/>
                </a:cubicBezTo>
                <a:cubicBezTo>
                  <a:pt x="612" y="39"/>
                  <a:pt x="607" y="34"/>
                  <a:pt x="603" y="29"/>
                </a:cubicBezTo>
                <a:cubicBezTo>
                  <a:pt x="603" y="29"/>
                  <a:pt x="603" y="29"/>
                  <a:pt x="603" y="29"/>
                </a:cubicBezTo>
                <a:cubicBezTo>
                  <a:pt x="583" y="9"/>
                  <a:pt x="558" y="0"/>
                  <a:pt x="532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24" name="Freeform 20"/>
          <p:cNvSpPr/>
          <p:nvPr/>
        </p:nvSpPr>
        <p:spPr bwMode="auto">
          <a:xfrm>
            <a:off x="7562850" y="4644774"/>
            <a:ext cx="585788" cy="677863"/>
          </a:xfrm>
          <a:custGeom>
            <a:avLst/>
            <a:gdLst>
              <a:gd name="T0" fmla="*/ 123 w 143"/>
              <a:gd name="T1" fmla="*/ 0 h 165"/>
              <a:gd name="T2" fmla="*/ 13 w 143"/>
              <a:gd name="T3" fmla="*/ 111 h 165"/>
              <a:gd name="T4" fmla="*/ 13 w 143"/>
              <a:gd name="T5" fmla="*/ 156 h 165"/>
              <a:gd name="T6" fmla="*/ 35 w 143"/>
              <a:gd name="T7" fmla="*/ 165 h 165"/>
              <a:gd name="T8" fmla="*/ 57 w 143"/>
              <a:gd name="T9" fmla="*/ 156 h 165"/>
              <a:gd name="T10" fmla="*/ 138 w 143"/>
              <a:gd name="T11" fmla="*/ 76 h 165"/>
              <a:gd name="T12" fmla="*/ 123 w 143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65">
                <a:moveTo>
                  <a:pt x="123" y="0"/>
                </a:moveTo>
                <a:cubicBezTo>
                  <a:pt x="13" y="111"/>
                  <a:pt x="13" y="111"/>
                  <a:pt x="13" y="111"/>
                </a:cubicBezTo>
                <a:cubicBezTo>
                  <a:pt x="0" y="123"/>
                  <a:pt x="0" y="143"/>
                  <a:pt x="13" y="156"/>
                </a:cubicBezTo>
                <a:cubicBezTo>
                  <a:pt x="19" y="162"/>
                  <a:pt x="27" y="165"/>
                  <a:pt x="35" y="165"/>
                </a:cubicBezTo>
                <a:cubicBezTo>
                  <a:pt x="43" y="165"/>
                  <a:pt x="51" y="162"/>
                  <a:pt x="57" y="156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43" y="50"/>
                  <a:pt x="138" y="23"/>
                  <a:pt x="123" y="0"/>
                </a:cubicBezTo>
              </a:path>
            </a:pathLst>
          </a:custGeom>
          <a:solidFill>
            <a:srgbClr val="9F33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25" name="Freeform 21"/>
          <p:cNvSpPr/>
          <p:nvPr/>
        </p:nvSpPr>
        <p:spPr bwMode="auto">
          <a:xfrm>
            <a:off x="4714875" y="-458787"/>
            <a:ext cx="2794000" cy="2735263"/>
          </a:xfrm>
          <a:custGeom>
            <a:avLst/>
            <a:gdLst>
              <a:gd name="T0" fmla="*/ 565 w 682"/>
              <a:gd name="T1" fmla="*/ 0 h 667"/>
              <a:gd name="T2" fmla="*/ 489 w 682"/>
              <a:gd name="T3" fmla="*/ 31 h 667"/>
              <a:gd name="T4" fmla="*/ 368 w 682"/>
              <a:gd name="T5" fmla="*/ 153 h 667"/>
              <a:gd name="T6" fmla="*/ 371 w 682"/>
              <a:gd name="T7" fmla="*/ 156 h 667"/>
              <a:gd name="T8" fmla="*/ 371 w 682"/>
              <a:gd name="T9" fmla="*/ 156 h 667"/>
              <a:gd name="T10" fmla="*/ 371 w 682"/>
              <a:gd name="T11" fmla="*/ 277 h 667"/>
              <a:gd name="T12" fmla="*/ 118 w 682"/>
              <a:gd name="T13" fmla="*/ 531 h 667"/>
              <a:gd name="T14" fmla="*/ 57 w 682"/>
              <a:gd name="T15" fmla="*/ 556 h 667"/>
              <a:gd name="T16" fmla="*/ 6 w 682"/>
              <a:gd name="T17" fmla="*/ 539 h 667"/>
              <a:gd name="T18" fmla="*/ 36 w 682"/>
              <a:gd name="T19" fmla="*/ 636 h 667"/>
              <a:gd name="T20" fmla="*/ 36 w 682"/>
              <a:gd name="T21" fmla="*/ 636 h 667"/>
              <a:gd name="T22" fmla="*/ 111 w 682"/>
              <a:gd name="T23" fmla="*/ 667 h 667"/>
              <a:gd name="T24" fmla="*/ 187 w 682"/>
              <a:gd name="T25" fmla="*/ 636 h 667"/>
              <a:gd name="T26" fmla="*/ 640 w 682"/>
              <a:gd name="T27" fmla="*/ 182 h 667"/>
              <a:gd name="T28" fmla="*/ 640 w 682"/>
              <a:gd name="T29" fmla="*/ 31 h 667"/>
              <a:gd name="T30" fmla="*/ 640 w 682"/>
              <a:gd name="T31" fmla="*/ 31 h 667"/>
              <a:gd name="T32" fmla="*/ 565 w 682"/>
              <a:gd name="T33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2" h="667">
                <a:moveTo>
                  <a:pt x="565" y="0"/>
                </a:moveTo>
                <a:cubicBezTo>
                  <a:pt x="537" y="0"/>
                  <a:pt x="510" y="11"/>
                  <a:pt x="489" y="31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9" y="154"/>
                  <a:pt x="370" y="155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405" y="189"/>
                  <a:pt x="405" y="244"/>
                  <a:pt x="371" y="277"/>
                </a:cubicBezTo>
                <a:cubicBezTo>
                  <a:pt x="118" y="531"/>
                  <a:pt x="118" y="531"/>
                  <a:pt x="118" y="531"/>
                </a:cubicBezTo>
                <a:cubicBezTo>
                  <a:pt x="101" y="547"/>
                  <a:pt x="79" y="556"/>
                  <a:pt x="57" y="556"/>
                </a:cubicBezTo>
                <a:cubicBezTo>
                  <a:pt x="39" y="556"/>
                  <a:pt x="21" y="550"/>
                  <a:pt x="6" y="539"/>
                </a:cubicBezTo>
                <a:cubicBezTo>
                  <a:pt x="0" y="573"/>
                  <a:pt x="9" y="610"/>
                  <a:pt x="36" y="636"/>
                </a:cubicBezTo>
                <a:cubicBezTo>
                  <a:pt x="36" y="636"/>
                  <a:pt x="36" y="636"/>
                  <a:pt x="36" y="636"/>
                </a:cubicBezTo>
                <a:cubicBezTo>
                  <a:pt x="56" y="657"/>
                  <a:pt x="84" y="667"/>
                  <a:pt x="111" y="667"/>
                </a:cubicBezTo>
                <a:cubicBezTo>
                  <a:pt x="139" y="667"/>
                  <a:pt x="166" y="657"/>
                  <a:pt x="187" y="636"/>
                </a:cubicBezTo>
                <a:cubicBezTo>
                  <a:pt x="640" y="182"/>
                  <a:pt x="640" y="182"/>
                  <a:pt x="640" y="182"/>
                </a:cubicBezTo>
                <a:cubicBezTo>
                  <a:pt x="682" y="141"/>
                  <a:pt x="682" y="73"/>
                  <a:pt x="640" y="31"/>
                </a:cubicBezTo>
                <a:cubicBezTo>
                  <a:pt x="640" y="31"/>
                  <a:pt x="640" y="31"/>
                  <a:pt x="640" y="31"/>
                </a:cubicBezTo>
                <a:cubicBezTo>
                  <a:pt x="619" y="11"/>
                  <a:pt x="592" y="0"/>
                  <a:pt x="565" y="0"/>
                </a:cubicBezTo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26" name="Freeform 22"/>
          <p:cNvSpPr/>
          <p:nvPr/>
        </p:nvSpPr>
        <p:spPr bwMode="auto">
          <a:xfrm>
            <a:off x="4740275" y="169863"/>
            <a:ext cx="1635125" cy="1651000"/>
          </a:xfrm>
          <a:custGeom>
            <a:avLst/>
            <a:gdLst>
              <a:gd name="T0" fmla="*/ 362 w 399"/>
              <a:gd name="T1" fmla="*/ 0 h 403"/>
              <a:gd name="T2" fmla="*/ 30 w 399"/>
              <a:gd name="T3" fmla="*/ 332 h 403"/>
              <a:gd name="T4" fmla="*/ 0 w 399"/>
              <a:gd name="T5" fmla="*/ 386 h 403"/>
              <a:gd name="T6" fmla="*/ 51 w 399"/>
              <a:gd name="T7" fmla="*/ 403 h 403"/>
              <a:gd name="T8" fmla="*/ 112 w 399"/>
              <a:gd name="T9" fmla="*/ 378 h 403"/>
              <a:gd name="T10" fmla="*/ 365 w 399"/>
              <a:gd name="T11" fmla="*/ 124 h 403"/>
              <a:gd name="T12" fmla="*/ 365 w 399"/>
              <a:gd name="T13" fmla="*/ 3 h 403"/>
              <a:gd name="T14" fmla="*/ 365 w 399"/>
              <a:gd name="T15" fmla="*/ 3 h 403"/>
              <a:gd name="T16" fmla="*/ 362 w 399"/>
              <a:gd name="T17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403">
                <a:moveTo>
                  <a:pt x="362" y="0"/>
                </a:moveTo>
                <a:cubicBezTo>
                  <a:pt x="30" y="332"/>
                  <a:pt x="30" y="332"/>
                  <a:pt x="30" y="332"/>
                </a:cubicBezTo>
                <a:cubicBezTo>
                  <a:pt x="14" y="347"/>
                  <a:pt x="4" y="366"/>
                  <a:pt x="0" y="386"/>
                </a:cubicBezTo>
                <a:cubicBezTo>
                  <a:pt x="15" y="397"/>
                  <a:pt x="33" y="403"/>
                  <a:pt x="51" y="403"/>
                </a:cubicBezTo>
                <a:cubicBezTo>
                  <a:pt x="73" y="403"/>
                  <a:pt x="95" y="394"/>
                  <a:pt x="112" y="378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99" y="91"/>
                  <a:pt x="399" y="36"/>
                  <a:pt x="365" y="3"/>
                </a:cubicBezTo>
                <a:cubicBezTo>
                  <a:pt x="365" y="3"/>
                  <a:pt x="365" y="3"/>
                  <a:pt x="365" y="3"/>
                </a:cubicBezTo>
                <a:cubicBezTo>
                  <a:pt x="364" y="2"/>
                  <a:pt x="363" y="1"/>
                  <a:pt x="362" y="0"/>
                </a:cubicBezTo>
              </a:path>
            </a:pathLst>
          </a:custGeom>
          <a:solidFill>
            <a:srgbClr val="649F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27" name="Freeform 23"/>
          <p:cNvSpPr/>
          <p:nvPr/>
        </p:nvSpPr>
        <p:spPr bwMode="auto">
          <a:xfrm>
            <a:off x="3330575" y="4465386"/>
            <a:ext cx="2262188" cy="2238375"/>
          </a:xfrm>
          <a:custGeom>
            <a:avLst/>
            <a:gdLst>
              <a:gd name="T0" fmla="*/ 502 w 552"/>
              <a:gd name="T1" fmla="*/ 0 h 546"/>
              <a:gd name="T2" fmla="*/ 468 w 552"/>
              <a:gd name="T3" fmla="*/ 14 h 546"/>
              <a:gd name="T4" fmla="*/ 18 w 552"/>
              <a:gd name="T5" fmla="*/ 464 h 546"/>
              <a:gd name="T6" fmla="*/ 18 w 552"/>
              <a:gd name="T7" fmla="*/ 532 h 546"/>
              <a:gd name="T8" fmla="*/ 52 w 552"/>
              <a:gd name="T9" fmla="*/ 546 h 546"/>
              <a:gd name="T10" fmla="*/ 86 w 552"/>
              <a:gd name="T11" fmla="*/ 532 h 546"/>
              <a:gd name="T12" fmla="*/ 536 w 552"/>
              <a:gd name="T13" fmla="*/ 82 h 546"/>
              <a:gd name="T14" fmla="*/ 549 w 552"/>
              <a:gd name="T15" fmla="*/ 38 h 546"/>
              <a:gd name="T16" fmla="*/ 466 w 552"/>
              <a:gd name="T17" fmla="*/ 120 h 546"/>
              <a:gd name="T18" fmla="*/ 449 w 552"/>
              <a:gd name="T19" fmla="*/ 127 h 546"/>
              <a:gd name="T20" fmla="*/ 432 w 552"/>
              <a:gd name="T21" fmla="*/ 120 h 546"/>
              <a:gd name="T22" fmla="*/ 432 w 552"/>
              <a:gd name="T23" fmla="*/ 86 h 546"/>
              <a:gd name="T24" fmla="*/ 516 w 552"/>
              <a:gd name="T25" fmla="*/ 3 h 546"/>
              <a:gd name="T26" fmla="*/ 502 w 552"/>
              <a:gd name="T2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2" h="546">
                <a:moveTo>
                  <a:pt x="502" y="0"/>
                </a:moveTo>
                <a:cubicBezTo>
                  <a:pt x="489" y="0"/>
                  <a:pt x="477" y="5"/>
                  <a:pt x="468" y="14"/>
                </a:cubicBezTo>
                <a:cubicBezTo>
                  <a:pt x="18" y="464"/>
                  <a:pt x="18" y="464"/>
                  <a:pt x="18" y="464"/>
                </a:cubicBezTo>
                <a:cubicBezTo>
                  <a:pt x="0" y="482"/>
                  <a:pt x="0" y="513"/>
                  <a:pt x="18" y="532"/>
                </a:cubicBezTo>
                <a:cubicBezTo>
                  <a:pt x="28" y="541"/>
                  <a:pt x="40" y="546"/>
                  <a:pt x="52" y="546"/>
                </a:cubicBezTo>
                <a:cubicBezTo>
                  <a:pt x="65" y="546"/>
                  <a:pt x="77" y="541"/>
                  <a:pt x="86" y="532"/>
                </a:cubicBezTo>
                <a:cubicBezTo>
                  <a:pt x="536" y="82"/>
                  <a:pt x="536" y="82"/>
                  <a:pt x="536" y="82"/>
                </a:cubicBezTo>
                <a:cubicBezTo>
                  <a:pt x="548" y="70"/>
                  <a:pt x="552" y="54"/>
                  <a:pt x="549" y="38"/>
                </a:cubicBezTo>
                <a:cubicBezTo>
                  <a:pt x="466" y="120"/>
                  <a:pt x="466" y="120"/>
                  <a:pt x="466" y="120"/>
                </a:cubicBezTo>
                <a:cubicBezTo>
                  <a:pt x="462" y="125"/>
                  <a:pt x="455" y="127"/>
                  <a:pt x="449" y="127"/>
                </a:cubicBezTo>
                <a:cubicBezTo>
                  <a:pt x="443" y="127"/>
                  <a:pt x="437" y="125"/>
                  <a:pt x="432" y="120"/>
                </a:cubicBezTo>
                <a:cubicBezTo>
                  <a:pt x="423" y="111"/>
                  <a:pt x="423" y="96"/>
                  <a:pt x="432" y="86"/>
                </a:cubicBezTo>
                <a:cubicBezTo>
                  <a:pt x="516" y="3"/>
                  <a:pt x="516" y="3"/>
                  <a:pt x="516" y="3"/>
                </a:cubicBezTo>
                <a:cubicBezTo>
                  <a:pt x="511" y="1"/>
                  <a:pt x="507" y="0"/>
                  <a:pt x="502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28" name="Freeform 24"/>
          <p:cNvSpPr/>
          <p:nvPr/>
        </p:nvSpPr>
        <p:spPr bwMode="auto">
          <a:xfrm>
            <a:off x="5445125" y="1128714"/>
            <a:ext cx="2638425" cy="2636838"/>
          </a:xfrm>
          <a:custGeom>
            <a:avLst/>
            <a:gdLst>
              <a:gd name="T0" fmla="*/ 618 w 644"/>
              <a:gd name="T1" fmla="*/ 0 h 643"/>
              <a:gd name="T2" fmla="*/ 601 w 644"/>
              <a:gd name="T3" fmla="*/ 7 h 643"/>
              <a:gd name="T4" fmla="*/ 0 w 644"/>
              <a:gd name="T5" fmla="*/ 608 h 643"/>
              <a:gd name="T6" fmla="*/ 20 w 644"/>
              <a:gd name="T7" fmla="*/ 619 h 643"/>
              <a:gd name="T8" fmla="*/ 33 w 644"/>
              <a:gd name="T9" fmla="*/ 643 h 643"/>
              <a:gd name="T10" fmla="*/ 635 w 644"/>
              <a:gd name="T11" fmla="*/ 41 h 643"/>
              <a:gd name="T12" fmla="*/ 635 w 644"/>
              <a:gd name="T13" fmla="*/ 7 h 643"/>
              <a:gd name="T14" fmla="*/ 618 w 644"/>
              <a:gd name="T1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4" h="643">
                <a:moveTo>
                  <a:pt x="618" y="0"/>
                </a:moveTo>
                <a:cubicBezTo>
                  <a:pt x="611" y="0"/>
                  <a:pt x="605" y="2"/>
                  <a:pt x="601" y="7"/>
                </a:cubicBezTo>
                <a:cubicBezTo>
                  <a:pt x="0" y="608"/>
                  <a:pt x="0" y="608"/>
                  <a:pt x="0" y="608"/>
                </a:cubicBezTo>
                <a:cubicBezTo>
                  <a:pt x="7" y="610"/>
                  <a:pt x="14" y="614"/>
                  <a:pt x="20" y="619"/>
                </a:cubicBezTo>
                <a:cubicBezTo>
                  <a:pt x="26" y="626"/>
                  <a:pt x="31" y="634"/>
                  <a:pt x="33" y="643"/>
                </a:cubicBezTo>
                <a:cubicBezTo>
                  <a:pt x="635" y="41"/>
                  <a:pt x="635" y="41"/>
                  <a:pt x="635" y="41"/>
                </a:cubicBezTo>
                <a:cubicBezTo>
                  <a:pt x="644" y="32"/>
                  <a:pt x="644" y="16"/>
                  <a:pt x="635" y="7"/>
                </a:cubicBezTo>
                <a:cubicBezTo>
                  <a:pt x="630" y="2"/>
                  <a:pt x="624" y="0"/>
                  <a:pt x="618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29" name="Freeform 25"/>
          <p:cNvSpPr/>
          <p:nvPr/>
        </p:nvSpPr>
        <p:spPr bwMode="auto">
          <a:xfrm>
            <a:off x="5064125" y="4476499"/>
            <a:ext cx="515938" cy="509588"/>
          </a:xfrm>
          <a:custGeom>
            <a:avLst/>
            <a:gdLst>
              <a:gd name="T0" fmla="*/ 93 w 126"/>
              <a:gd name="T1" fmla="*/ 0 h 124"/>
              <a:gd name="T2" fmla="*/ 9 w 126"/>
              <a:gd name="T3" fmla="*/ 83 h 124"/>
              <a:gd name="T4" fmla="*/ 9 w 126"/>
              <a:gd name="T5" fmla="*/ 117 h 124"/>
              <a:gd name="T6" fmla="*/ 26 w 126"/>
              <a:gd name="T7" fmla="*/ 124 h 124"/>
              <a:gd name="T8" fmla="*/ 43 w 126"/>
              <a:gd name="T9" fmla="*/ 117 h 124"/>
              <a:gd name="T10" fmla="*/ 126 w 126"/>
              <a:gd name="T11" fmla="*/ 35 h 124"/>
              <a:gd name="T12" fmla="*/ 113 w 126"/>
              <a:gd name="T13" fmla="*/ 11 h 124"/>
              <a:gd name="T14" fmla="*/ 93 w 126"/>
              <a:gd name="T1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" h="124">
                <a:moveTo>
                  <a:pt x="93" y="0"/>
                </a:moveTo>
                <a:cubicBezTo>
                  <a:pt x="9" y="83"/>
                  <a:pt x="9" y="83"/>
                  <a:pt x="9" y="83"/>
                </a:cubicBezTo>
                <a:cubicBezTo>
                  <a:pt x="0" y="93"/>
                  <a:pt x="0" y="108"/>
                  <a:pt x="9" y="117"/>
                </a:cubicBezTo>
                <a:cubicBezTo>
                  <a:pt x="14" y="122"/>
                  <a:pt x="20" y="124"/>
                  <a:pt x="26" y="124"/>
                </a:cubicBezTo>
                <a:cubicBezTo>
                  <a:pt x="32" y="124"/>
                  <a:pt x="39" y="122"/>
                  <a:pt x="43" y="117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4" y="26"/>
                  <a:pt x="119" y="18"/>
                  <a:pt x="113" y="11"/>
                </a:cubicBezTo>
                <a:cubicBezTo>
                  <a:pt x="107" y="6"/>
                  <a:pt x="100" y="2"/>
                  <a:pt x="93" y="0"/>
                </a:cubicBezTo>
              </a:path>
            </a:pathLst>
          </a:custGeom>
          <a:solidFill>
            <a:srgbClr val="3E73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30" name="Freeform 26"/>
          <p:cNvSpPr/>
          <p:nvPr/>
        </p:nvSpPr>
        <p:spPr bwMode="auto">
          <a:xfrm>
            <a:off x="746125" y="4665411"/>
            <a:ext cx="3019425" cy="3001963"/>
          </a:xfrm>
          <a:custGeom>
            <a:avLst/>
            <a:gdLst>
              <a:gd name="T0" fmla="*/ 711 w 737"/>
              <a:gd name="T1" fmla="*/ 0 h 732"/>
              <a:gd name="T2" fmla="*/ 694 w 737"/>
              <a:gd name="T3" fmla="*/ 7 h 732"/>
              <a:gd name="T4" fmla="*/ 9 w 737"/>
              <a:gd name="T5" fmla="*/ 691 h 732"/>
              <a:gd name="T6" fmla="*/ 9 w 737"/>
              <a:gd name="T7" fmla="*/ 725 h 732"/>
              <a:gd name="T8" fmla="*/ 26 w 737"/>
              <a:gd name="T9" fmla="*/ 732 h 732"/>
              <a:gd name="T10" fmla="*/ 43 w 737"/>
              <a:gd name="T11" fmla="*/ 725 h 732"/>
              <a:gd name="T12" fmla="*/ 728 w 737"/>
              <a:gd name="T13" fmla="*/ 41 h 732"/>
              <a:gd name="T14" fmla="*/ 728 w 737"/>
              <a:gd name="T15" fmla="*/ 7 h 732"/>
              <a:gd name="T16" fmla="*/ 711 w 737"/>
              <a:gd name="T17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7" h="732">
                <a:moveTo>
                  <a:pt x="711" y="0"/>
                </a:moveTo>
                <a:cubicBezTo>
                  <a:pt x="704" y="0"/>
                  <a:pt x="698" y="2"/>
                  <a:pt x="694" y="7"/>
                </a:cubicBezTo>
                <a:cubicBezTo>
                  <a:pt x="9" y="691"/>
                  <a:pt x="9" y="691"/>
                  <a:pt x="9" y="691"/>
                </a:cubicBezTo>
                <a:cubicBezTo>
                  <a:pt x="0" y="700"/>
                  <a:pt x="0" y="716"/>
                  <a:pt x="9" y="725"/>
                </a:cubicBezTo>
                <a:cubicBezTo>
                  <a:pt x="14" y="730"/>
                  <a:pt x="20" y="732"/>
                  <a:pt x="26" y="732"/>
                </a:cubicBezTo>
                <a:cubicBezTo>
                  <a:pt x="32" y="732"/>
                  <a:pt x="39" y="730"/>
                  <a:pt x="43" y="725"/>
                </a:cubicBezTo>
                <a:cubicBezTo>
                  <a:pt x="728" y="41"/>
                  <a:pt x="728" y="41"/>
                  <a:pt x="728" y="41"/>
                </a:cubicBezTo>
                <a:cubicBezTo>
                  <a:pt x="737" y="31"/>
                  <a:pt x="737" y="16"/>
                  <a:pt x="728" y="7"/>
                </a:cubicBezTo>
                <a:cubicBezTo>
                  <a:pt x="723" y="2"/>
                  <a:pt x="717" y="0"/>
                  <a:pt x="711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31" name="Freeform 27"/>
          <p:cNvSpPr/>
          <p:nvPr/>
        </p:nvSpPr>
        <p:spPr bwMode="auto">
          <a:xfrm>
            <a:off x="2565400" y="336550"/>
            <a:ext cx="879475" cy="885825"/>
          </a:xfrm>
          <a:custGeom>
            <a:avLst/>
            <a:gdLst>
              <a:gd name="T0" fmla="*/ 5 w 215"/>
              <a:gd name="T1" fmla="*/ 211 h 216"/>
              <a:gd name="T2" fmla="*/ 5 w 215"/>
              <a:gd name="T3" fmla="*/ 211 h 216"/>
              <a:gd name="T4" fmla="*/ 5 w 215"/>
              <a:gd name="T5" fmla="*/ 194 h 216"/>
              <a:gd name="T6" fmla="*/ 194 w 215"/>
              <a:gd name="T7" fmla="*/ 5 h 216"/>
              <a:gd name="T8" fmla="*/ 211 w 215"/>
              <a:gd name="T9" fmla="*/ 5 h 216"/>
              <a:gd name="T10" fmla="*/ 211 w 215"/>
              <a:gd name="T11" fmla="*/ 22 h 216"/>
              <a:gd name="T12" fmla="*/ 22 w 215"/>
              <a:gd name="T13" fmla="*/ 211 h 216"/>
              <a:gd name="T14" fmla="*/ 5 w 215"/>
              <a:gd name="T15" fmla="*/ 21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216">
                <a:moveTo>
                  <a:pt x="5" y="211"/>
                </a:moveTo>
                <a:cubicBezTo>
                  <a:pt x="5" y="211"/>
                  <a:pt x="5" y="211"/>
                  <a:pt x="5" y="211"/>
                </a:cubicBezTo>
                <a:cubicBezTo>
                  <a:pt x="0" y="206"/>
                  <a:pt x="0" y="199"/>
                  <a:pt x="5" y="194"/>
                </a:cubicBezTo>
                <a:cubicBezTo>
                  <a:pt x="194" y="5"/>
                  <a:pt x="194" y="5"/>
                  <a:pt x="194" y="5"/>
                </a:cubicBezTo>
                <a:cubicBezTo>
                  <a:pt x="198" y="0"/>
                  <a:pt x="206" y="0"/>
                  <a:pt x="211" y="5"/>
                </a:cubicBezTo>
                <a:cubicBezTo>
                  <a:pt x="215" y="10"/>
                  <a:pt x="215" y="17"/>
                  <a:pt x="211" y="22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17" y="216"/>
                  <a:pt x="9" y="216"/>
                  <a:pt x="5" y="211"/>
                </a:cubicBezTo>
                <a:close/>
              </a:path>
            </a:pathLst>
          </a:cu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32" name="Freeform 28"/>
          <p:cNvSpPr/>
          <p:nvPr/>
        </p:nvSpPr>
        <p:spPr bwMode="auto">
          <a:xfrm>
            <a:off x="7718425" y="5424236"/>
            <a:ext cx="1371600" cy="1370013"/>
          </a:xfrm>
          <a:custGeom>
            <a:avLst/>
            <a:gdLst>
              <a:gd name="T0" fmla="*/ 5 w 335"/>
              <a:gd name="T1" fmla="*/ 329 h 334"/>
              <a:gd name="T2" fmla="*/ 5 w 335"/>
              <a:gd name="T3" fmla="*/ 329 h 334"/>
              <a:gd name="T4" fmla="*/ 5 w 335"/>
              <a:gd name="T5" fmla="*/ 312 h 334"/>
              <a:gd name="T6" fmla="*/ 313 w 335"/>
              <a:gd name="T7" fmla="*/ 4 h 334"/>
              <a:gd name="T8" fmla="*/ 330 w 335"/>
              <a:gd name="T9" fmla="*/ 4 h 334"/>
              <a:gd name="T10" fmla="*/ 330 w 335"/>
              <a:gd name="T11" fmla="*/ 21 h 334"/>
              <a:gd name="T12" fmla="*/ 22 w 335"/>
              <a:gd name="T13" fmla="*/ 329 h 334"/>
              <a:gd name="T14" fmla="*/ 5 w 335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4">
                <a:moveTo>
                  <a:pt x="5" y="329"/>
                </a:moveTo>
                <a:cubicBezTo>
                  <a:pt x="5" y="329"/>
                  <a:pt x="5" y="329"/>
                  <a:pt x="5" y="329"/>
                </a:cubicBezTo>
                <a:cubicBezTo>
                  <a:pt x="0" y="325"/>
                  <a:pt x="0" y="317"/>
                  <a:pt x="5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8" y="0"/>
                  <a:pt x="325" y="0"/>
                  <a:pt x="330" y="4"/>
                </a:cubicBezTo>
                <a:cubicBezTo>
                  <a:pt x="335" y="9"/>
                  <a:pt x="335" y="17"/>
                  <a:pt x="330" y="21"/>
                </a:cubicBezTo>
                <a:cubicBezTo>
                  <a:pt x="22" y="329"/>
                  <a:pt x="22" y="329"/>
                  <a:pt x="22" y="329"/>
                </a:cubicBezTo>
                <a:cubicBezTo>
                  <a:pt x="17" y="334"/>
                  <a:pt x="10" y="334"/>
                  <a:pt x="5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33" name="Freeform 29"/>
          <p:cNvSpPr/>
          <p:nvPr/>
        </p:nvSpPr>
        <p:spPr bwMode="auto">
          <a:xfrm>
            <a:off x="9496425" y="2185989"/>
            <a:ext cx="1368425" cy="1370013"/>
          </a:xfrm>
          <a:custGeom>
            <a:avLst/>
            <a:gdLst>
              <a:gd name="T0" fmla="*/ 4 w 334"/>
              <a:gd name="T1" fmla="*/ 329 h 334"/>
              <a:gd name="T2" fmla="*/ 4 w 334"/>
              <a:gd name="T3" fmla="*/ 329 h 334"/>
              <a:gd name="T4" fmla="*/ 4 w 334"/>
              <a:gd name="T5" fmla="*/ 312 h 334"/>
              <a:gd name="T6" fmla="*/ 313 w 334"/>
              <a:gd name="T7" fmla="*/ 4 h 334"/>
              <a:gd name="T8" fmla="*/ 330 w 334"/>
              <a:gd name="T9" fmla="*/ 4 h 334"/>
              <a:gd name="T10" fmla="*/ 330 w 334"/>
              <a:gd name="T11" fmla="*/ 21 h 334"/>
              <a:gd name="T12" fmla="*/ 21 w 334"/>
              <a:gd name="T13" fmla="*/ 329 h 334"/>
              <a:gd name="T14" fmla="*/ 4 w 334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29"/>
                </a:moveTo>
                <a:cubicBezTo>
                  <a:pt x="4" y="329"/>
                  <a:pt x="4" y="329"/>
                  <a:pt x="4" y="329"/>
                </a:cubicBezTo>
                <a:cubicBezTo>
                  <a:pt x="0" y="325"/>
                  <a:pt x="0" y="317"/>
                  <a:pt x="4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7" y="0"/>
                  <a:pt x="325" y="0"/>
                  <a:pt x="330" y="4"/>
                </a:cubicBezTo>
                <a:cubicBezTo>
                  <a:pt x="334" y="9"/>
                  <a:pt x="334" y="17"/>
                  <a:pt x="330" y="21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17" y="334"/>
                  <a:pt x="9" y="334"/>
                  <a:pt x="4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34" name="Freeform 30"/>
          <p:cNvSpPr/>
          <p:nvPr/>
        </p:nvSpPr>
        <p:spPr bwMode="auto">
          <a:xfrm>
            <a:off x="-7938" y="4501899"/>
            <a:ext cx="1368425" cy="1370013"/>
          </a:xfrm>
          <a:custGeom>
            <a:avLst/>
            <a:gdLst>
              <a:gd name="T0" fmla="*/ 4 w 334"/>
              <a:gd name="T1" fmla="*/ 330 h 334"/>
              <a:gd name="T2" fmla="*/ 4 w 334"/>
              <a:gd name="T3" fmla="*/ 330 h 334"/>
              <a:gd name="T4" fmla="*/ 4 w 334"/>
              <a:gd name="T5" fmla="*/ 313 h 334"/>
              <a:gd name="T6" fmla="*/ 312 w 334"/>
              <a:gd name="T7" fmla="*/ 4 h 334"/>
              <a:gd name="T8" fmla="*/ 329 w 334"/>
              <a:gd name="T9" fmla="*/ 4 h 334"/>
              <a:gd name="T10" fmla="*/ 329 w 334"/>
              <a:gd name="T11" fmla="*/ 21 h 334"/>
              <a:gd name="T12" fmla="*/ 21 w 334"/>
              <a:gd name="T13" fmla="*/ 330 h 334"/>
              <a:gd name="T14" fmla="*/ 4 w 334"/>
              <a:gd name="T15" fmla="*/ 33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30"/>
                </a:moveTo>
                <a:cubicBezTo>
                  <a:pt x="4" y="330"/>
                  <a:pt x="4" y="330"/>
                  <a:pt x="4" y="330"/>
                </a:cubicBezTo>
                <a:cubicBezTo>
                  <a:pt x="0" y="325"/>
                  <a:pt x="0" y="317"/>
                  <a:pt x="4" y="313"/>
                </a:cubicBezTo>
                <a:cubicBezTo>
                  <a:pt x="312" y="4"/>
                  <a:pt x="312" y="4"/>
                  <a:pt x="312" y="4"/>
                </a:cubicBezTo>
                <a:cubicBezTo>
                  <a:pt x="317" y="0"/>
                  <a:pt x="325" y="0"/>
                  <a:pt x="329" y="4"/>
                </a:cubicBezTo>
                <a:cubicBezTo>
                  <a:pt x="334" y="9"/>
                  <a:pt x="334" y="17"/>
                  <a:pt x="329" y="21"/>
                </a:cubicBezTo>
                <a:cubicBezTo>
                  <a:pt x="21" y="330"/>
                  <a:pt x="21" y="330"/>
                  <a:pt x="21" y="330"/>
                </a:cubicBezTo>
                <a:cubicBezTo>
                  <a:pt x="17" y="334"/>
                  <a:pt x="9" y="334"/>
                  <a:pt x="4" y="330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35" name="Freeform 31"/>
          <p:cNvSpPr/>
          <p:nvPr/>
        </p:nvSpPr>
        <p:spPr bwMode="auto">
          <a:xfrm>
            <a:off x="7645400" y="2460626"/>
            <a:ext cx="1371600" cy="1374775"/>
          </a:xfrm>
          <a:custGeom>
            <a:avLst/>
            <a:gdLst>
              <a:gd name="T0" fmla="*/ 5 w 335"/>
              <a:gd name="T1" fmla="*/ 330 h 335"/>
              <a:gd name="T2" fmla="*/ 5 w 335"/>
              <a:gd name="T3" fmla="*/ 330 h 335"/>
              <a:gd name="T4" fmla="*/ 5 w 335"/>
              <a:gd name="T5" fmla="*/ 313 h 335"/>
              <a:gd name="T6" fmla="*/ 313 w 335"/>
              <a:gd name="T7" fmla="*/ 5 h 335"/>
              <a:gd name="T8" fmla="*/ 330 w 335"/>
              <a:gd name="T9" fmla="*/ 5 h 335"/>
              <a:gd name="T10" fmla="*/ 330 w 335"/>
              <a:gd name="T11" fmla="*/ 22 h 335"/>
              <a:gd name="T12" fmla="*/ 22 w 335"/>
              <a:gd name="T13" fmla="*/ 330 h 335"/>
              <a:gd name="T14" fmla="*/ 5 w 335"/>
              <a:gd name="T15" fmla="*/ 33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5">
                <a:moveTo>
                  <a:pt x="5" y="330"/>
                </a:moveTo>
                <a:cubicBezTo>
                  <a:pt x="5" y="330"/>
                  <a:pt x="5" y="330"/>
                  <a:pt x="5" y="330"/>
                </a:cubicBezTo>
                <a:cubicBezTo>
                  <a:pt x="0" y="326"/>
                  <a:pt x="0" y="318"/>
                  <a:pt x="5" y="313"/>
                </a:cubicBezTo>
                <a:cubicBezTo>
                  <a:pt x="313" y="5"/>
                  <a:pt x="313" y="5"/>
                  <a:pt x="313" y="5"/>
                </a:cubicBezTo>
                <a:cubicBezTo>
                  <a:pt x="318" y="0"/>
                  <a:pt x="325" y="0"/>
                  <a:pt x="330" y="5"/>
                </a:cubicBezTo>
                <a:cubicBezTo>
                  <a:pt x="335" y="10"/>
                  <a:pt x="335" y="17"/>
                  <a:pt x="330" y="22"/>
                </a:cubicBezTo>
                <a:cubicBezTo>
                  <a:pt x="22" y="330"/>
                  <a:pt x="22" y="330"/>
                  <a:pt x="22" y="330"/>
                </a:cubicBezTo>
                <a:cubicBezTo>
                  <a:pt x="17" y="335"/>
                  <a:pt x="10" y="335"/>
                  <a:pt x="5" y="330"/>
                </a:cubicBezTo>
                <a:close/>
              </a:path>
            </a:pathLst>
          </a:custGeom>
          <a:solidFill>
            <a:srgbClr val="F6CE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36" name="Oval 32"/>
          <p:cNvSpPr>
            <a:spLocks noChangeArrowheads="1"/>
          </p:cNvSpPr>
          <p:nvPr/>
        </p:nvSpPr>
        <p:spPr bwMode="auto">
          <a:xfrm>
            <a:off x="4084637" y="-138112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37" name="Oval 33"/>
          <p:cNvSpPr>
            <a:spLocks noChangeArrowheads="1"/>
          </p:cNvSpPr>
          <p:nvPr/>
        </p:nvSpPr>
        <p:spPr bwMode="auto">
          <a:xfrm>
            <a:off x="-4763" y="4551111"/>
            <a:ext cx="196850" cy="196850"/>
          </a:xfrm>
          <a:prstGeom prst="ellipse">
            <a:avLst/>
          </a:pr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38" name="Oval 34"/>
          <p:cNvSpPr>
            <a:spLocks noChangeArrowheads="1"/>
          </p:cNvSpPr>
          <p:nvPr/>
        </p:nvSpPr>
        <p:spPr bwMode="auto">
          <a:xfrm>
            <a:off x="9983787" y="1054100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39" name="Oval 35"/>
          <p:cNvSpPr>
            <a:spLocks noChangeArrowheads="1"/>
          </p:cNvSpPr>
          <p:nvPr/>
        </p:nvSpPr>
        <p:spPr bwMode="auto">
          <a:xfrm>
            <a:off x="8143875" y="6937124"/>
            <a:ext cx="201613" cy="196850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40" name="Oval 36"/>
          <p:cNvSpPr>
            <a:spLocks noChangeArrowheads="1"/>
          </p:cNvSpPr>
          <p:nvPr/>
        </p:nvSpPr>
        <p:spPr bwMode="auto">
          <a:xfrm>
            <a:off x="2252662" y="947738"/>
            <a:ext cx="98425" cy="98425"/>
          </a:xfrm>
          <a:prstGeom prst="ellipse">
            <a:avLst/>
          </a:pr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41" name="Oval 37"/>
          <p:cNvSpPr>
            <a:spLocks noChangeArrowheads="1"/>
          </p:cNvSpPr>
          <p:nvPr/>
        </p:nvSpPr>
        <p:spPr bwMode="auto">
          <a:xfrm>
            <a:off x="2809875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42" name="Oval 38"/>
          <p:cNvSpPr>
            <a:spLocks noChangeArrowheads="1"/>
          </p:cNvSpPr>
          <p:nvPr/>
        </p:nvSpPr>
        <p:spPr bwMode="auto">
          <a:xfrm>
            <a:off x="230187" y="517525"/>
            <a:ext cx="314325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43" name="Oval 39"/>
          <p:cNvSpPr>
            <a:spLocks noChangeArrowheads="1"/>
          </p:cNvSpPr>
          <p:nvPr/>
        </p:nvSpPr>
        <p:spPr bwMode="auto">
          <a:xfrm>
            <a:off x="9823450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44" name="Oval 40"/>
          <p:cNvSpPr>
            <a:spLocks noChangeArrowheads="1"/>
          </p:cNvSpPr>
          <p:nvPr/>
        </p:nvSpPr>
        <p:spPr bwMode="auto">
          <a:xfrm>
            <a:off x="2125662" y="-114300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45" name="Oval 41"/>
          <p:cNvSpPr>
            <a:spLocks noChangeArrowheads="1"/>
          </p:cNvSpPr>
          <p:nvPr/>
        </p:nvSpPr>
        <p:spPr bwMode="auto">
          <a:xfrm>
            <a:off x="1622425" y="2162175"/>
            <a:ext cx="147638" cy="147638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46" name="Oval 42"/>
          <p:cNvSpPr>
            <a:spLocks noChangeArrowheads="1"/>
          </p:cNvSpPr>
          <p:nvPr/>
        </p:nvSpPr>
        <p:spPr bwMode="auto">
          <a:xfrm>
            <a:off x="8975725" y="4800349"/>
            <a:ext cx="147638" cy="147638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47" name="Oval 43"/>
          <p:cNvSpPr>
            <a:spLocks noChangeArrowheads="1"/>
          </p:cNvSpPr>
          <p:nvPr/>
        </p:nvSpPr>
        <p:spPr bwMode="auto">
          <a:xfrm>
            <a:off x="2379662" y="6178299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48" name="Oval 44"/>
          <p:cNvSpPr>
            <a:spLocks noChangeArrowheads="1"/>
          </p:cNvSpPr>
          <p:nvPr/>
        </p:nvSpPr>
        <p:spPr bwMode="auto">
          <a:xfrm>
            <a:off x="746125" y="6211636"/>
            <a:ext cx="147638" cy="147638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49" name="矩形 47"/>
          <p:cNvSpPr/>
          <p:nvPr/>
        </p:nvSpPr>
        <p:spPr>
          <a:xfrm>
            <a:off x="330200" y="208883"/>
            <a:ext cx="11531600" cy="6440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97159" name="图片 49"/>
          <p:cNvPicPr>
            <a:picLocks noChangeAspect="1"/>
          </p:cNvPicPr>
          <p:nvPr/>
        </p:nvPicPr>
        <p:blipFill>
          <a:blip r:embed="rId2"/>
          <a:srcRect l="24889" r="24889"/>
          <a:stretch>
            <a:fillRect/>
          </a:stretch>
        </p:blipFill>
        <p:spPr>
          <a:xfrm>
            <a:off x="6163589" y="1756337"/>
            <a:ext cx="2590799" cy="3846928"/>
          </a:xfrm>
          <a:custGeom>
            <a:avLst/>
            <a:gdLst>
              <a:gd name="connsiteX0" fmla="*/ 0 w 2590799"/>
              <a:gd name="connsiteY0" fmla="*/ 0 h 3846928"/>
              <a:gd name="connsiteX1" fmla="*/ 2590799 w 2590799"/>
              <a:gd name="connsiteY1" fmla="*/ 0 h 3846928"/>
              <a:gd name="connsiteX2" fmla="*/ 2590799 w 2590799"/>
              <a:gd name="connsiteY2" fmla="*/ 3846928 h 3846928"/>
              <a:gd name="connsiteX3" fmla="*/ 0 w 2590799"/>
              <a:gd name="connsiteY3" fmla="*/ 3846928 h 384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799" h="3846928">
                <a:moveTo>
                  <a:pt x="0" y="0"/>
                </a:moveTo>
                <a:lnTo>
                  <a:pt x="2590799" y="0"/>
                </a:lnTo>
                <a:lnTo>
                  <a:pt x="2590799" y="3846928"/>
                </a:lnTo>
                <a:lnTo>
                  <a:pt x="0" y="3846928"/>
                </a:lnTo>
                <a:close/>
              </a:path>
            </a:pathLst>
          </a:custGeom>
        </p:spPr>
      </p:pic>
      <p:pic>
        <p:nvPicPr>
          <p:cNvPr id="2097160" name="图片 50"/>
          <p:cNvPicPr>
            <a:picLocks noChangeAspect="1"/>
          </p:cNvPicPr>
          <p:nvPr/>
        </p:nvPicPr>
        <p:blipFill>
          <a:blip r:embed="rId3"/>
          <a:srcRect t="2982" b="2982"/>
          <a:stretch>
            <a:fillRect/>
          </a:stretch>
        </p:blipFill>
        <p:spPr>
          <a:xfrm>
            <a:off x="725924" y="1756337"/>
            <a:ext cx="2590799" cy="3846927"/>
          </a:xfrm>
          <a:custGeom>
            <a:avLst/>
            <a:gdLst>
              <a:gd name="connsiteX0" fmla="*/ 0 w 2590799"/>
              <a:gd name="connsiteY0" fmla="*/ 0 h 3846927"/>
              <a:gd name="connsiteX1" fmla="*/ 2590799 w 2590799"/>
              <a:gd name="connsiteY1" fmla="*/ 0 h 3846927"/>
              <a:gd name="connsiteX2" fmla="*/ 2590799 w 2590799"/>
              <a:gd name="connsiteY2" fmla="*/ 3846927 h 3846927"/>
              <a:gd name="connsiteX3" fmla="*/ 0 w 2590799"/>
              <a:gd name="connsiteY3" fmla="*/ 3846927 h 384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799" h="3846927">
                <a:moveTo>
                  <a:pt x="0" y="0"/>
                </a:moveTo>
                <a:lnTo>
                  <a:pt x="2590799" y="0"/>
                </a:lnTo>
                <a:lnTo>
                  <a:pt x="2590799" y="3846927"/>
                </a:lnTo>
                <a:lnTo>
                  <a:pt x="0" y="3846927"/>
                </a:lnTo>
                <a:close/>
              </a:path>
            </a:pathLst>
          </a:custGeom>
        </p:spPr>
      </p:pic>
      <p:sp>
        <p:nvSpPr>
          <p:cNvPr id="1049250" name="矩形 5"/>
          <p:cNvSpPr/>
          <p:nvPr/>
        </p:nvSpPr>
        <p:spPr>
          <a:xfrm>
            <a:off x="3451900" y="1756337"/>
            <a:ext cx="2576512" cy="4920524"/>
          </a:xfrm>
          <a:prstGeom prst="rect">
            <a:avLst/>
          </a:prstGeom>
          <a:solidFill>
            <a:srgbClr val="F86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251" name="矩形 51"/>
          <p:cNvSpPr/>
          <p:nvPr/>
        </p:nvSpPr>
        <p:spPr>
          <a:xfrm>
            <a:off x="8889565" y="1756337"/>
            <a:ext cx="2576512" cy="4890975"/>
          </a:xfrm>
          <a:prstGeom prst="rect">
            <a:avLst/>
          </a:prstGeom>
          <a:solidFill>
            <a:srgbClr val="04B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252" name="椭圆 53"/>
          <p:cNvSpPr/>
          <p:nvPr/>
        </p:nvSpPr>
        <p:spPr>
          <a:xfrm>
            <a:off x="4100394" y="2012156"/>
            <a:ext cx="1279525" cy="1279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253" name="Freeform 10"/>
          <p:cNvSpPr>
            <a:spLocks noEditPoints="1"/>
          </p:cNvSpPr>
          <p:nvPr/>
        </p:nvSpPr>
        <p:spPr bwMode="auto">
          <a:xfrm>
            <a:off x="4546376" y="2432199"/>
            <a:ext cx="387560" cy="439439"/>
          </a:xfrm>
          <a:custGeom>
            <a:avLst/>
            <a:gdLst>
              <a:gd name="T0" fmla="*/ 35 w 161"/>
              <a:gd name="T1" fmla="*/ 136 h 183"/>
              <a:gd name="T2" fmla="*/ 122 w 161"/>
              <a:gd name="T3" fmla="*/ 132 h 183"/>
              <a:gd name="T4" fmla="*/ 122 w 161"/>
              <a:gd name="T5" fmla="*/ 140 h 183"/>
              <a:gd name="T6" fmla="*/ 19 w 161"/>
              <a:gd name="T7" fmla="*/ 0 h 183"/>
              <a:gd name="T8" fmla="*/ 103 w 161"/>
              <a:gd name="T9" fmla="*/ 0 h 183"/>
              <a:gd name="T10" fmla="*/ 159 w 161"/>
              <a:gd name="T11" fmla="*/ 53 h 183"/>
              <a:gd name="T12" fmla="*/ 161 w 161"/>
              <a:gd name="T13" fmla="*/ 58 h 183"/>
              <a:gd name="T14" fmla="*/ 155 w 161"/>
              <a:gd name="T15" fmla="*/ 178 h 183"/>
              <a:gd name="T16" fmla="*/ 155 w 161"/>
              <a:gd name="T17" fmla="*/ 178 h 183"/>
              <a:gd name="T18" fmla="*/ 19 w 161"/>
              <a:gd name="T19" fmla="*/ 183 h 183"/>
              <a:gd name="T20" fmla="*/ 0 w 161"/>
              <a:gd name="T21" fmla="*/ 164 h 183"/>
              <a:gd name="T22" fmla="*/ 6 w 161"/>
              <a:gd name="T23" fmla="*/ 5 h 183"/>
              <a:gd name="T24" fmla="*/ 99 w 161"/>
              <a:gd name="T25" fmla="*/ 14 h 183"/>
              <a:gd name="T26" fmla="*/ 19 w 161"/>
              <a:gd name="T27" fmla="*/ 14 h 183"/>
              <a:gd name="T28" fmla="*/ 14 w 161"/>
              <a:gd name="T29" fmla="*/ 19 h 183"/>
              <a:gd name="T30" fmla="*/ 16 w 161"/>
              <a:gd name="T31" fmla="*/ 168 h 183"/>
              <a:gd name="T32" fmla="*/ 19 w 161"/>
              <a:gd name="T33" fmla="*/ 169 h 183"/>
              <a:gd name="T34" fmla="*/ 145 w 161"/>
              <a:gd name="T35" fmla="*/ 168 h 183"/>
              <a:gd name="T36" fmla="*/ 147 w 161"/>
              <a:gd name="T37" fmla="*/ 164 h 183"/>
              <a:gd name="T38" fmla="*/ 115 w 161"/>
              <a:gd name="T39" fmla="*/ 62 h 183"/>
              <a:gd name="T40" fmla="*/ 103 w 161"/>
              <a:gd name="T41" fmla="*/ 57 h 183"/>
              <a:gd name="T42" fmla="*/ 99 w 161"/>
              <a:gd name="T43" fmla="*/ 14 h 183"/>
              <a:gd name="T44" fmla="*/ 140 w 161"/>
              <a:gd name="T45" fmla="*/ 54 h 183"/>
              <a:gd name="T46" fmla="*/ 107 w 161"/>
              <a:gd name="T47" fmla="*/ 46 h 183"/>
              <a:gd name="T48" fmla="*/ 109 w 161"/>
              <a:gd name="T49" fmla="*/ 52 h 183"/>
              <a:gd name="T50" fmla="*/ 140 w 161"/>
              <a:gd name="T51" fmla="*/ 54 h 183"/>
              <a:gd name="T52" fmla="*/ 40 w 161"/>
              <a:gd name="T53" fmla="*/ 81 h 183"/>
              <a:gd name="T54" fmla="*/ 40 w 161"/>
              <a:gd name="T55" fmla="*/ 72 h 183"/>
              <a:gd name="T56" fmla="*/ 126 w 161"/>
              <a:gd name="T57" fmla="*/ 77 h 183"/>
              <a:gd name="T58" fmla="*/ 40 w 161"/>
              <a:gd name="T59" fmla="*/ 81 h 183"/>
              <a:gd name="T60" fmla="*/ 40 w 161"/>
              <a:gd name="T61" fmla="*/ 110 h 183"/>
              <a:gd name="T62" fmla="*/ 40 w 161"/>
              <a:gd name="T63" fmla="*/ 102 h 183"/>
              <a:gd name="T64" fmla="*/ 126 w 161"/>
              <a:gd name="T65" fmla="*/ 106 h 183"/>
              <a:gd name="T66" fmla="*/ 40 w 161"/>
              <a:gd name="T67" fmla="*/ 11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1" h="183">
                <a:moveTo>
                  <a:pt x="40" y="140"/>
                </a:moveTo>
                <a:cubicBezTo>
                  <a:pt x="37" y="140"/>
                  <a:pt x="35" y="138"/>
                  <a:pt x="35" y="136"/>
                </a:cubicBezTo>
                <a:cubicBezTo>
                  <a:pt x="35" y="134"/>
                  <a:pt x="37" y="132"/>
                  <a:pt x="40" y="132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4" y="132"/>
                  <a:pt x="126" y="134"/>
                  <a:pt x="126" y="136"/>
                </a:cubicBezTo>
                <a:cubicBezTo>
                  <a:pt x="126" y="138"/>
                  <a:pt x="124" y="140"/>
                  <a:pt x="122" y="140"/>
                </a:cubicBezTo>
                <a:cubicBezTo>
                  <a:pt x="40" y="140"/>
                  <a:pt x="40" y="140"/>
                  <a:pt x="40" y="140"/>
                </a:cubicBezTo>
                <a:close/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5" y="0"/>
                  <a:pt x="107" y="1"/>
                  <a:pt x="108" y="2"/>
                </a:cubicBezTo>
                <a:cubicBezTo>
                  <a:pt x="159" y="53"/>
                  <a:pt x="159" y="53"/>
                  <a:pt x="159" y="53"/>
                </a:cubicBezTo>
                <a:cubicBezTo>
                  <a:pt x="160" y="54"/>
                  <a:pt x="161" y="56"/>
                  <a:pt x="161" y="58"/>
                </a:cubicBezTo>
                <a:cubicBezTo>
                  <a:pt x="161" y="58"/>
                  <a:pt x="161" y="58"/>
                  <a:pt x="161" y="58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61" y="170"/>
                  <a:pt x="159" y="174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2" y="181"/>
                  <a:pt x="147" y="183"/>
                  <a:pt x="142" y="183"/>
                </a:cubicBezTo>
                <a:cubicBezTo>
                  <a:pt x="19" y="183"/>
                  <a:pt x="19" y="183"/>
                  <a:pt x="19" y="183"/>
                </a:cubicBezTo>
                <a:cubicBezTo>
                  <a:pt x="14" y="183"/>
                  <a:pt x="9" y="181"/>
                  <a:pt x="6" y="178"/>
                </a:cubicBezTo>
                <a:cubicBezTo>
                  <a:pt x="3" y="174"/>
                  <a:pt x="0" y="170"/>
                  <a:pt x="0" y="16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4"/>
                  <a:pt x="3" y="9"/>
                  <a:pt x="6" y="5"/>
                </a:cubicBezTo>
                <a:cubicBezTo>
                  <a:pt x="9" y="2"/>
                  <a:pt x="14" y="0"/>
                  <a:pt x="19" y="0"/>
                </a:cubicBezTo>
                <a:close/>
                <a:moveTo>
                  <a:pt x="99" y="14"/>
                </a:moveTo>
                <a:cubicBezTo>
                  <a:pt x="99" y="14"/>
                  <a:pt x="99" y="14"/>
                  <a:pt x="9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8" y="14"/>
                  <a:pt x="17" y="15"/>
                  <a:pt x="16" y="15"/>
                </a:cubicBezTo>
                <a:cubicBezTo>
                  <a:pt x="15" y="16"/>
                  <a:pt x="14" y="18"/>
                  <a:pt x="14" y="19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4" y="166"/>
                  <a:pt x="15" y="167"/>
                  <a:pt x="16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7" y="169"/>
                  <a:pt x="18" y="169"/>
                  <a:pt x="19" y="169"/>
                </a:cubicBezTo>
                <a:cubicBezTo>
                  <a:pt x="142" y="169"/>
                  <a:pt x="142" y="169"/>
                  <a:pt x="142" y="169"/>
                </a:cubicBezTo>
                <a:cubicBezTo>
                  <a:pt x="143" y="169"/>
                  <a:pt x="145" y="169"/>
                  <a:pt x="145" y="168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6" y="167"/>
                  <a:pt x="147" y="166"/>
                  <a:pt x="147" y="164"/>
                </a:cubicBezTo>
                <a:cubicBezTo>
                  <a:pt x="147" y="62"/>
                  <a:pt x="147" y="62"/>
                  <a:pt x="147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0" y="62"/>
                  <a:pt x="106" y="60"/>
                  <a:pt x="103" y="57"/>
                </a:cubicBezTo>
                <a:cubicBezTo>
                  <a:pt x="103" y="57"/>
                  <a:pt x="103" y="57"/>
                  <a:pt x="103" y="57"/>
                </a:cubicBezTo>
                <a:cubicBezTo>
                  <a:pt x="100" y="54"/>
                  <a:pt x="99" y="50"/>
                  <a:pt x="99" y="46"/>
                </a:cubicBezTo>
                <a:cubicBezTo>
                  <a:pt x="99" y="14"/>
                  <a:pt x="99" y="14"/>
                  <a:pt x="99" y="14"/>
                </a:cubicBezTo>
                <a:close/>
                <a:moveTo>
                  <a:pt x="140" y="54"/>
                </a:moveTo>
                <a:cubicBezTo>
                  <a:pt x="140" y="54"/>
                  <a:pt x="140" y="54"/>
                  <a:pt x="140" y="54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8"/>
                  <a:pt x="108" y="50"/>
                  <a:pt x="109" y="51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11" y="53"/>
                  <a:pt x="113" y="54"/>
                  <a:pt x="115" y="54"/>
                </a:cubicBezTo>
                <a:cubicBezTo>
                  <a:pt x="140" y="54"/>
                  <a:pt x="140" y="54"/>
                  <a:pt x="140" y="54"/>
                </a:cubicBezTo>
                <a:close/>
                <a:moveTo>
                  <a:pt x="40" y="81"/>
                </a:moveTo>
                <a:cubicBezTo>
                  <a:pt x="40" y="81"/>
                  <a:pt x="40" y="81"/>
                  <a:pt x="40" y="81"/>
                </a:cubicBezTo>
                <a:cubicBezTo>
                  <a:pt x="37" y="81"/>
                  <a:pt x="35" y="79"/>
                  <a:pt x="35" y="77"/>
                </a:cubicBezTo>
                <a:cubicBezTo>
                  <a:pt x="35" y="74"/>
                  <a:pt x="37" y="72"/>
                  <a:pt x="40" y="72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24" y="72"/>
                  <a:pt x="126" y="74"/>
                  <a:pt x="126" y="77"/>
                </a:cubicBezTo>
                <a:cubicBezTo>
                  <a:pt x="126" y="79"/>
                  <a:pt x="124" y="81"/>
                  <a:pt x="122" y="81"/>
                </a:cubicBezTo>
                <a:cubicBezTo>
                  <a:pt x="40" y="81"/>
                  <a:pt x="40" y="81"/>
                  <a:pt x="40" y="81"/>
                </a:cubicBezTo>
                <a:close/>
                <a:moveTo>
                  <a:pt x="40" y="110"/>
                </a:moveTo>
                <a:cubicBezTo>
                  <a:pt x="40" y="110"/>
                  <a:pt x="40" y="110"/>
                  <a:pt x="40" y="110"/>
                </a:cubicBezTo>
                <a:cubicBezTo>
                  <a:pt x="37" y="110"/>
                  <a:pt x="35" y="109"/>
                  <a:pt x="35" y="106"/>
                </a:cubicBezTo>
                <a:cubicBezTo>
                  <a:pt x="35" y="104"/>
                  <a:pt x="37" y="102"/>
                  <a:pt x="40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4" y="102"/>
                  <a:pt x="126" y="104"/>
                  <a:pt x="126" y="106"/>
                </a:cubicBezTo>
                <a:cubicBezTo>
                  <a:pt x="126" y="109"/>
                  <a:pt x="124" y="110"/>
                  <a:pt x="122" y="110"/>
                </a:cubicBezTo>
                <a:cubicBezTo>
                  <a:pt x="40" y="110"/>
                  <a:pt x="40" y="110"/>
                  <a:pt x="40" y="110"/>
                </a:cubicBezTo>
                <a:close/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54" name="椭圆 54"/>
          <p:cNvSpPr/>
          <p:nvPr/>
        </p:nvSpPr>
        <p:spPr>
          <a:xfrm>
            <a:off x="9486213" y="2012156"/>
            <a:ext cx="1279525" cy="1279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255" name="Freeform 97"/>
          <p:cNvSpPr>
            <a:spLocks noEditPoints="1"/>
          </p:cNvSpPr>
          <p:nvPr/>
        </p:nvSpPr>
        <p:spPr bwMode="auto">
          <a:xfrm>
            <a:off x="9906256" y="2432199"/>
            <a:ext cx="439439" cy="439439"/>
          </a:xfrm>
          <a:custGeom>
            <a:avLst/>
            <a:gdLst>
              <a:gd name="T0" fmla="*/ 91 w 183"/>
              <a:gd name="T1" fmla="*/ 0 h 183"/>
              <a:gd name="T2" fmla="*/ 156 w 183"/>
              <a:gd name="T3" fmla="*/ 27 h 183"/>
              <a:gd name="T4" fmla="*/ 183 w 183"/>
              <a:gd name="T5" fmla="*/ 91 h 183"/>
              <a:gd name="T6" fmla="*/ 156 w 183"/>
              <a:gd name="T7" fmla="*/ 156 h 183"/>
              <a:gd name="T8" fmla="*/ 91 w 183"/>
              <a:gd name="T9" fmla="*/ 183 h 183"/>
              <a:gd name="T10" fmla="*/ 27 w 183"/>
              <a:gd name="T11" fmla="*/ 156 h 183"/>
              <a:gd name="T12" fmla="*/ 0 w 183"/>
              <a:gd name="T13" fmla="*/ 91 h 183"/>
              <a:gd name="T14" fmla="*/ 27 w 183"/>
              <a:gd name="T15" fmla="*/ 27 h 183"/>
              <a:gd name="T16" fmla="*/ 91 w 183"/>
              <a:gd name="T17" fmla="*/ 0 h 183"/>
              <a:gd name="T18" fmla="*/ 84 w 183"/>
              <a:gd name="T19" fmla="*/ 29 h 183"/>
              <a:gd name="T20" fmla="*/ 84 w 183"/>
              <a:gd name="T21" fmla="*/ 29 h 183"/>
              <a:gd name="T22" fmla="*/ 91 w 183"/>
              <a:gd name="T23" fmla="*/ 22 h 183"/>
              <a:gd name="T24" fmla="*/ 98 w 183"/>
              <a:gd name="T25" fmla="*/ 29 h 183"/>
              <a:gd name="T26" fmla="*/ 98 w 183"/>
              <a:gd name="T27" fmla="*/ 84 h 183"/>
              <a:gd name="T28" fmla="*/ 145 w 183"/>
              <a:gd name="T29" fmla="*/ 84 h 183"/>
              <a:gd name="T30" fmla="*/ 152 w 183"/>
              <a:gd name="T31" fmla="*/ 91 h 183"/>
              <a:gd name="T32" fmla="*/ 145 w 183"/>
              <a:gd name="T33" fmla="*/ 98 h 183"/>
              <a:gd name="T34" fmla="*/ 92 w 183"/>
              <a:gd name="T35" fmla="*/ 98 h 183"/>
              <a:gd name="T36" fmla="*/ 91 w 183"/>
              <a:gd name="T37" fmla="*/ 98 h 183"/>
              <a:gd name="T38" fmla="*/ 84 w 183"/>
              <a:gd name="T39" fmla="*/ 91 h 183"/>
              <a:gd name="T40" fmla="*/ 84 w 183"/>
              <a:gd name="T41" fmla="*/ 29 h 183"/>
              <a:gd name="T42" fmla="*/ 146 w 183"/>
              <a:gd name="T43" fmla="*/ 37 h 183"/>
              <a:gd name="T44" fmla="*/ 146 w 183"/>
              <a:gd name="T45" fmla="*/ 37 h 183"/>
              <a:gd name="T46" fmla="*/ 91 w 183"/>
              <a:gd name="T47" fmla="*/ 14 h 183"/>
              <a:gd name="T48" fmla="*/ 36 w 183"/>
              <a:gd name="T49" fmla="*/ 37 h 183"/>
              <a:gd name="T50" fmla="*/ 14 w 183"/>
              <a:gd name="T51" fmla="*/ 91 h 183"/>
              <a:gd name="T52" fmla="*/ 36 w 183"/>
              <a:gd name="T53" fmla="*/ 146 h 183"/>
              <a:gd name="T54" fmla="*/ 91 w 183"/>
              <a:gd name="T55" fmla="*/ 169 h 183"/>
              <a:gd name="T56" fmla="*/ 146 w 183"/>
              <a:gd name="T57" fmla="*/ 146 h 183"/>
              <a:gd name="T58" fmla="*/ 169 w 183"/>
              <a:gd name="T59" fmla="*/ 91 h 183"/>
              <a:gd name="T60" fmla="*/ 146 w 183"/>
              <a:gd name="T61" fmla="*/ 3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" h="183">
                <a:moveTo>
                  <a:pt x="91" y="0"/>
                </a:moveTo>
                <a:cubicBezTo>
                  <a:pt x="117" y="0"/>
                  <a:pt x="140" y="10"/>
                  <a:pt x="156" y="27"/>
                </a:cubicBezTo>
                <a:cubicBezTo>
                  <a:pt x="173" y="43"/>
                  <a:pt x="183" y="66"/>
                  <a:pt x="183" y="91"/>
                </a:cubicBezTo>
                <a:cubicBezTo>
                  <a:pt x="183" y="117"/>
                  <a:pt x="173" y="140"/>
                  <a:pt x="156" y="156"/>
                </a:cubicBezTo>
                <a:cubicBezTo>
                  <a:pt x="140" y="173"/>
                  <a:pt x="117" y="183"/>
                  <a:pt x="91" y="183"/>
                </a:cubicBezTo>
                <a:cubicBezTo>
                  <a:pt x="66" y="183"/>
                  <a:pt x="43" y="173"/>
                  <a:pt x="27" y="156"/>
                </a:cubicBezTo>
                <a:cubicBezTo>
                  <a:pt x="10" y="140"/>
                  <a:pt x="0" y="117"/>
                  <a:pt x="0" y="91"/>
                </a:cubicBezTo>
                <a:cubicBezTo>
                  <a:pt x="0" y="66"/>
                  <a:pt x="10" y="43"/>
                  <a:pt x="27" y="27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84" y="29"/>
                </a:moveTo>
                <a:cubicBezTo>
                  <a:pt x="84" y="29"/>
                  <a:pt x="84" y="29"/>
                  <a:pt x="84" y="29"/>
                </a:cubicBezTo>
                <a:cubicBezTo>
                  <a:pt x="84" y="25"/>
                  <a:pt x="88" y="22"/>
                  <a:pt x="91" y="22"/>
                </a:cubicBezTo>
                <a:cubicBezTo>
                  <a:pt x="95" y="22"/>
                  <a:pt x="98" y="25"/>
                  <a:pt x="98" y="29"/>
                </a:cubicBezTo>
                <a:cubicBezTo>
                  <a:pt x="98" y="84"/>
                  <a:pt x="98" y="84"/>
                  <a:pt x="98" y="84"/>
                </a:cubicBezTo>
                <a:cubicBezTo>
                  <a:pt x="145" y="84"/>
                  <a:pt x="145" y="84"/>
                  <a:pt x="145" y="84"/>
                </a:cubicBezTo>
                <a:cubicBezTo>
                  <a:pt x="149" y="84"/>
                  <a:pt x="152" y="88"/>
                  <a:pt x="152" y="91"/>
                </a:cubicBezTo>
                <a:cubicBezTo>
                  <a:pt x="152" y="95"/>
                  <a:pt x="149" y="98"/>
                  <a:pt x="145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88" y="98"/>
                  <a:pt x="84" y="95"/>
                  <a:pt x="84" y="91"/>
                </a:cubicBezTo>
                <a:cubicBezTo>
                  <a:pt x="84" y="29"/>
                  <a:pt x="84" y="29"/>
                  <a:pt x="84" y="29"/>
                </a:cubicBezTo>
                <a:close/>
                <a:moveTo>
                  <a:pt x="146" y="37"/>
                </a:moveTo>
                <a:cubicBezTo>
                  <a:pt x="146" y="37"/>
                  <a:pt x="146" y="37"/>
                  <a:pt x="146" y="37"/>
                </a:cubicBezTo>
                <a:cubicBezTo>
                  <a:pt x="132" y="23"/>
                  <a:pt x="113" y="14"/>
                  <a:pt x="91" y="14"/>
                </a:cubicBezTo>
                <a:cubicBezTo>
                  <a:pt x="70" y="14"/>
                  <a:pt x="51" y="23"/>
                  <a:pt x="36" y="37"/>
                </a:cubicBezTo>
                <a:cubicBezTo>
                  <a:pt x="22" y="51"/>
                  <a:pt x="14" y="70"/>
                  <a:pt x="14" y="91"/>
                </a:cubicBezTo>
                <a:cubicBezTo>
                  <a:pt x="14" y="113"/>
                  <a:pt x="22" y="132"/>
                  <a:pt x="36" y="146"/>
                </a:cubicBezTo>
                <a:cubicBezTo>
                  <a:pt x="51" y="160"/>
                  <a:pt x="70" y="169"/>
                  <a:pt x="91" y="169"/>
                </a:cubicBezTo>
                <a:cubicBezTo>
                  <a:pt x="113" y="169"/>
                  <a:pt x="132" y="160"/>
                  <a:pt x="146" y="146"/>
                </a:cubicBezTo>
                <a:cubicBezTo>
                  <a:pt x="160" y="132"/>
                  <a:pt x="169" y="113"/>
                  <a:pt x="169" y="91"/>
                </a:cubicBezTo>
                <a:cubicBezTo>
                  <a:pt x="169" y="70"/>
                  <a:pt x="160" y="51"/>
                  <a:pt x="146" y="37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56" name="矩形 61"/>
          <p:cNvSpPr/>
          <p:nvPr/>
        </p:nvSpPr>
        <p:spPr>
          <a:xfrm>
            <a:off x="3491683" y="4234126"/>
            <a:ext cx="2509524" cy="33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9258" name="矩形 67"/>
          <p:cNvSpPr/>
          <p:nvPr/>
        </p:nvSpPr>
        <p:spPr>
          <a:xfrm>
            <a:off x="922240" y="409724"/>
            <a:ext cx="10196378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Внедрение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осуществлялось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на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факультете</a:t>
            </a:r>
            <a:r>
              <a:rPr lang="en-US" altLang="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эстетического</a:t>
            </a:r>
            <a:r>
              <a:rPr lang="en-US" altLang="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образования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в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рамках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проведения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лекций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практических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и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лабораторных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занятий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по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учебным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дисциплинам</a:t>
            </a:r>
            <a:r>
              <a:rPr lang="en-US" altLang="ru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endParaRPr lang="zh-CN" altLang="en-US" sz="2400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9259" name="矩形 68"/>
          <p:cNvSpPr/>
          <p:nvPr/>
        </p:nvSpPr>
        <p:spPr>
          <a:xfrm>
            <a:off x="3570286" y="3253774"/>
            <a:ext cx="2425003" cy="70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altLang="en-US" sz="2000" dirty="0">
                <a:solidFill>
                  <a:schemeClr val="bg1"/>
                </a:solidFill>
                <a:cs typeface="+mn-ea"/>
                <a:sym typeface="+mn-lt"/>
              </a:rPr>
              <a:t>«Музыкальное</a:t>
            </a:r>
            <a:r>
              <a:rPr lang="en-US" altLang="ru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ru" altLang="ru" sz="2000" dirty="0">
                <a:solidFill>
                  <a:schemeClr val="bg1"/>
                </a:solidFill>
                <a:cs typeface="+mn-ea"/>
                <a:sym typeface="+mn-lt"/>
              </a:rPr>
              <a:t>образование»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9260" name="矩形 69"/>
          <p:cNvSpPr/>
          <p:nvPr/>
        </p:nvSpPr>
        <p:spPr>
          <a:xfrm>
            <a:off x="8949715" y="3251466"/>
            <a:ext cx="2425003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altLang="en-US" sz="2000" dirty="0">
                <a:solidFill>
                  <a:schemeClr val="bg1"/>
                </a:solidFill>
                <a:cs typeface="+mn-ea"/>
                <a:sym typeface="+mn-lt"/>
              </a:rPr>
              <a:t>«Художественное</a:t>
            </a:r>
            <a:r>
              <a:rPr lang="en-US" altLang="ru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ru" altLang="ru" sz="2000" dirty="0">
                <a:solidFill>
                  <a:schemeClr val="bg1"/>
                </a:solidFill>
                <a:cs typeface="+mn-ea"/>
                <a:sym typeface="+mn-lt"/>
              </a:rPr>
              <a:t>образование»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097165" name="Рисунок 209716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35851" y="2235993"/>
            <a:ext cx="821188" cy="784883"/>
          </a:xfrm>
          <a:prstGeom prst="rect">
            <a:avLst/>
          </a:prstGeom>
        </p:spPr>
      </p:pic>
      <p:pic>
        <p:nvPicPr>
          <p:cNvPr id="2097166" name="Рисунок 209716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770199" y="2222894"/>
            <a:ext cx="711552" cy="744330"/>
          </a:xfrm>
          <a:prstGeom prst="rect">
            <a:avLst/>
          </a:prstGeom>
        </p:spPr>
      </p:pic>
      <p:sp>
        <p:nvSpPr>
          <p:cNvPr id="1049555" name="TextBox 1049554"/>
          <p:cNvSpPr txBox="1"/>
          <p:nvPr/>
        </p:nvSpPr>
        <p:spPr>
          <a:xfrm>
            <a:off x="3492965" y="3985535"/>
            <a:ext cx="2359202" cy="249299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0" i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«Методика музыкального воспитания», </a:t>
            </a:r>
            <a:endParaRPr lang="ru-RU" sz="1200" b="0" i="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sz="1200" b="0" i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200" b="0" i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Музееведение и экскурсионная деятельность в образовании», «Частные методики музыкального воспитания», «Народный танец», «Классический танец», «Народное творчество», «Педагогические технологии в преподавании мировой художественной культуры», «</a:t>
            </a:r>
            <a:r>
              <a:rPr lang="ru-RU" sz="1200" b="0" i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Хороведение</a:t>
            </a:r>
            <a:r>
              <a:rPr lang="ru-RU" sz="1200" b="0" i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</a:p>
        </p:txBody>
      </p:sp>
      <p:sp>
        <p:nvSpPr>
          <p:cNvPr id="1049556" name="TextBox 1049555"/>
          <p:cNvSpPr txBox="1"/>
          <p:nvPr/>
        </p:nvSpPr>
        <p:spPr>
          <a:xfrm>
            <a:off x="8947612" y="3835400"/>
            <a:ext cx="2514781" cy="28931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300" b="0" i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«Общая методика обучения изобразительному искусству», «Арт-практика и художественный проект», «Практикум создания электронных образовательных ресурсов по изобразительному искусству», «Живопись», «Рисунок», «Основы начертательной геометрии», «Черчение», «Компьютерная графика», «Основы компьютерной графики», «</a:t>
            </a:r>
            <a:r>
              <a:rPr lang="ru-RU" sz="1300" b="0" i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Видеоарт</a:t>
            </a:r>
            <a:r>
              <a:rPr lang="ru-RU" sz="1300" b="0" i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zh-CN" alt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1" name="Freeform 5"/>
          <p:cNvSpPr/>
          <p:nvPr/>
        </p:nvSpPr>
        <p:spPr bwMode="auto">
          <a:xfrm>
            <a:off x="2855912" y="5322636"/>
            <a:ext cx="1428750" cy="1422400"/>
          </a:xfrm>
          <a:custGeom>
            <a:avLst/>
            <a:gdLst>
              <a:gd name="T0" fmla="*/ 336 w 349"/>
              <a:gd name="T1" fmla="*/ 0 h 347"/>
              <a:gd name="T2" fmla="*/ 328 w 349"/>
              <a:gd name="T3" fmla="*/ 3 h 347"/>
              <a:gd name="T4" fmla="*/ 4 w 349"/>
              <a:gd name="T5" fmla="*/ 327 h 347"/>
              <a:gd name="T6" fmla="*/ 4 w 349"/>
              <a:gd name="T7" fmla="*/ 344 h 347"/>
              <a:gd name="T8" fmla="*/ 13 w 349"/>
              <a:gd name="T9" fmla="*/ 347 h 347"/>
              <a:gd name="T10" fmla="*/ 21 w 349"/>
              <a:gd name="T11" fmla="*/ 344 h 347"/>
              <a:gd name="T12" fmla="*/ 345 w 349"/>
              <a:gd name="T13" fmla="*/ 20 h 347"/>
              <a:gd name="T14" fmla="*/ 345 w 349"/>
              <a:gd name="T15" fmla="*/ 3 h 347"/>
              <a:gd name="T16" fmla="*/ 336 w 349"/>
              <a:gd name="T17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7">
                <a:moveTo>
                  <a:pt x="336" y="0"/>
                </a:moveTo>
                <a:cubicBezTo>
                  <a:pt x="333" y="0"/>
                  <a:pt x="330" y="1"/>
                  <a:pt x="328" y="3"/>
                </a:cubicBezTo>
                <a:cubicBezTo>
                  <a:pt x="4" y="327"/>
                  <a:pt x="4" y="327"/>
                  <a:pt x="4" y="327"/>
                </a:cubicBezTo>
                <a:cubicBezTo>
                  <a:pt x="0" y="332"/>
                  <a:pt x="0" y="339"/>
                  <a:pt x="4" y="344"/>
                </a:cubicBezTo>
                <a:cubicBezTo>
                  <a:pt x="7" y="346"/>
                  <a:pt x="10" y="347"/>
                  <a:pt x="13" y="347"/>
                </a:cubicBezTo>
                <a:cubicBezTo>
                  <a:pt x="16" y="347"/>
                  <a:pt x="19" y="346"/>
                  <a:pt x="21" y="344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9" y="16"/>
                  <a:pt x="349" y="8"/>
                  <a:pt x="345" y="3"/>
                </a:cubicBezTo>
                <a:cubicBezTo>
                  <a:pt x="342" y="1"/>
                  <a:pt x="339" y="0"/>
                  <a:pt x="336" y="0"/>
                </a:cubicBezTo>
              </a:path>
            </a:pathLst>
          </a:cu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62" name="Freeform 6"/>
          <p:cNvSpPr/>
          <p:nvPr/>
        </p:nvSpPr>
        <p:spPr bwMode="auto">
          <a:xfrm>
            <a:off x="7889875" y="763588"/>
            <a:ext cx="1446213" cy="1443038"/>
          </a:xfrm>
          <a:custGeom>
            <a:avLst/>
            <a:gdLst>
              <a:gd name="T0" fmla="*/ 16 w 353"/>
              <a:gd name="T1" fmla="*/ 337 h 352"/>
              <a:gd name="T2" fmla="*/ 16 w 353"/>
              <a:gd name="T3" fmla="*/ 337 h 352"/>
              <a:gd name="T4" fmla="*/ 16 w 353"/>
              <a:gd name="T5" fmla="*/ 279 h 352"/>
              <a:gd name="T6" fmla="*/ 279 w 353"/>
              <a:gd name="T7" fmla="*/ 16 h 352"/>
              <a:gd name="T8" fmla="*/ 337 w 353"/>
              <a:gd name="T9" fmla="*/ 16 h 352"/>
              <a:gd name="T10" fmla="*/ 337 w 353"/>
              <a:gd name="T11" fmla="*/ 74 h 352"/>
              <a:gd name="T12" fmla="*/ 74 w 353"/>
              <a:gd name="T13" fmla="*/ 337 h 352"/>
              <a:gd name="T14" fmla="*/ 16 w 353"/>
              <a:gd name="T15" fmla="*/ 33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3" h="352">
                <a:moveTo>
                  <a:pt x="16" y="337"/>
                </a:moveTo>
                <a:cubicBezTo>
                  <a:pt x="16" y="337"/>
                  <a:pt x="16" y="337"/>
                  <a:pt x="16" y="337"/>
                </a:cubicBezTo>
                <a:cubicBezTo>
                  <a:pt x="0" y="321"/>
                  <a:pt x="0" y="295"/>
                  <a:pt x="16" y="279"/>
                </a:cubicBezTo>
                <a:cubicBezTo>
                  <a:pt x="279" y="16"/>
                  <a:pt x="279" y="16"/>
                  <a:pt x="279" y="16"/>
                </a:cubicBezTo>
                <a:cubicBezTo>
                  <a:pt x="295" y="0"/>
                  <a:pt x="321" y="0"/>
                  <a:pt x="337" y="16"/>
                </a:cubicBezTo>
                <a:cubicBezTo>
                  <a:pt x="353" y="32"/>
                  <a:pt x="353" y="58"/>
                  <a:pt x="337" y="74"/>
                </a:cubicBezTo>
                <a:cubicBezTo>
                  <a:pt x="74" y="337"/>
                  <a:pt x="74" y="337"/>
                  <a:pt x="74" y="337"/>
                </a:cubicBezTo>
                <a:cubicBezTo>
                  <a:pt x="58" y="352"/>
                  <a:pt x="32" y="352"/>
                  <a:pt x="16" y="337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63" name="Freeform 7"/>
          <p:cNvSpPr/>
          <p:nvPr/>
        </p:nvSpPr>
        <p:spPr bwMode="auto">
          <a:xfrm>
            <a:off x="4564062" y="46038"/>
            <a:ext cx="1811338" cy="1808163"/>
          </a:xfrm>
          <a:custGeom>
            <a:avLst/>
            <a:gdLst>
              <a:gd name="T0" fmla="*/ 34 w 442"/>
              <a:gd name="T1" fmla="*/ 408 h 441"/>
              <a:gd name="T2" fmla="*/ 34 w 442"/>
              <a:gd name="T3" fmla="*/ 287 h 441"/>
              <a:gd name="T4" fmla="*/ 287 w 442"/>
              <a:gd name="T5" fmla="*/ 33 h 441"/>
              <a:gd name="T6" fmla="*/ 408 w 442"/>
              <a:gd name="T7" fmla="*/ 33 h 441"/>
              <a:gd name="T8" fmla="*/ 408 w 442"/>
              <a:gd name="T9" fmla="*/ 33 h 441"/>
              <a:gd name="T10" fmla="*/ 408 w 442"/>
              <a:gd name="T11" fmla="*/ 154 h 441"/>
              <a:gd name="T12" fmla="*/ 155 w 442"/>
              <a:gd name="T13" fmla="*/ 408 h 441"/>
              <a:gd name="T14" fmla="*/ 34 w 442"/>
              <a:gd name="T15" fmla="*/ 408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2" h="441">
                <a:moveTo>
                  <a:pt x="34" y="408"/>
                </a:moveTo>
                <a:cubicBezTo>
                  <a:pt x="0" y="374"/>
                  <a:pt x="0" y="320"/>
                  <a:pt x="34" y="287"/>
                </a:cubicBezTo>
                <a:cubicBezTo>
                  <a:pt x="287" y="33"/>
                  <a:pt x="287" y="33"/>
                  <a:pt x="287" y="33"/>
                </a:cubicBezTo>
                <a:cubicBezTo>
                  <a:pt x="321" y="0"/>
                  <a:pt x="375" y="0"/>
                  <a:pt x="408" y="33"/>
                </a:cubicBezTo>
                <a:cubicBezTo>
                  <a:pt x="408" y="33"/>
                  <a:pt x="408" y="33"/>
                  <a:pt x="408" y="33"/>
                </a:cubicBezTo>
                <a:cubicBezTo>
                  <a:pt x="442" y="66"/>
                  <a:pt x="442" y="121"/>
                  <a:pt x="408" y="154"/>
                </a:cubicBezTo>
                <a:cubicBezTo>
                  <a:pt x="155" y="408"/>
                  <a:pt x="155" y="408"/>
                  <a:pt x="155" y="408"/>
                </a:cubicBezTo>
                <a:cubicBezTo>
                  <a:pt x="121" y="441"/>
                  <a:pt x="67" y="441"/>
                  <a:pt x="34" y="408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64" name="Freeform 8"/>
          <p:cNvSpPr/>
          <p:nvPr/>
        </p:nvSpPr>
        <p:spPr bwMode="auto">
          <a:xfrm>
            <a:off x="10418762" y="-904875"/>
            <a:ext cx="1806575" cy="1811338"/>
          </a:xfrm>
          <a:custGeom>
            <a:avLst/>
            <a:gdLst>
              <a:gd name="T0" fmla="*/ 33 w 441"/>
              <a:gd name="T1" fmla="*/ 408 h 442"/>
              <a:gd name="T2" fmla="*/ 33 w 441"/>
              <a:gd name="T3" fmla="*/ 408 h 442"/>
              <a:gd name="T4" fmla="*/ 33 w 441"/>
              <a:gd name="T5" fmla="*/ 287 h 442"/>
              <a:gd name="T6" fmla="*/ 287 w 441"/>
              <a:gd name="T7" fmla="*/ 34 h 442"/>
              <a:gd name="T8" fmla="*/ 408 w 441"/>
              <a:gd name="T9" fmla="*/ 34 h 442"/>
              <a:gd name="T10" fmla="*/ 408 w 441"/>
              <a:gd name="T11" fmla="*/ 155 h 442"/>
              <a:gd name="T12" fmla="*/ 154 w 441"/>
              <a:gd name="T13" fmla="*/ 408 h 442"/>
              <a:gd name="T14" fmla="*/ 33 w 441"/>
              <a:gd name="T15" fmla="*/ 40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1" h="442">
                <a:moveTo>
                  <a:pt x="33" y="408"/>
                </a:moveTo>
                <a:cubicBezTo>
                  <a:pt x="33" y="408"/>
                  <a:pt x="33" y="408"/>
                  <a:pt x="33" y="408"/>
                </a:cubicBezTo>
                <a:cubicBezTo>
                  <a:pt x="0" y="375"/>
                  <a:pt x="0" y="321"/>
                  <a:pt x="33" y="287"/>
                </a:cubicBezTo>
                <a:cubicBezTo>
                  <a:pt x="287" y="34"/>
                  <a:pt x="287" y="34"/>
                  <a:pt x="287" y="34"/>
                </a:cubicBezTo>
                <a:cubicBezTo>
                  <a:pt x="320" y="0"/>
                  <a:pt x="374" y="0"/>
                  <a:pt x="408" y="34"/>
                </a:cubicBezTo>
                <a:cubicBezTo>
                  <a:pt x="441" y="67"/>
                  <a:pt x="441" y="121"/>
                  <a:pt x="408" y="155"/>
                </a:cubicBezTo>
                <a:cubicBezTo>
                  <a:pt x="154" y="408"/>
                  <a:pt x="154" y="408"/>
                  <a:pt x="154" y="408"/>
                </a:cubicBezTo>
                <a:cubicBezTo>
                  <a:pt x="121" y="442"/>
                  <a:pt x="66" y="442"/>
                  <a:pt x="33" y="408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65" name="Freeform 9"/>
          <p:cNvSpPr/>
          <p:nvPr/>
        </p:nvSpPr>
        <p:spPr bwMode="auto">
          <a:xfrm>
            <a:off x="1044575" y="3740128"/>
            <a:ext cx="2311400" cy="2222500"/>
          </a:xfrm>
          <a:custGeom>
            <a:avLst/>
            <a:gdLst>
              <a:gd name="T0" fmla="*/ 444 w 564"/>
              <a:gd name="T1" fmla="*/ 0 h 542"/>
              <a:gd name="T2" fmla="*/ 367 w 564"/>
              <a:gd name="T3" fmla="*/ 32 h 542"/>
              <a:gd name="T4" fmla="*/ 42 w 564"/>
              <a:gd name="T5" fmla="*/ 356 h 542"/>
              <a:gd name="T6" fmla="*/ 42 w 564"/>
              <a:gd name="T7" fmla="*/ 510 h 542"/>
              <a:gd name="T8" fmla="*/ 120 w 564"/>
              <a:gd name="T9" fmla="*/ 542 h 542"/>
              <a:gd name="T10" fmla="*/ 197 w 564"/>
              <a:gd name="T11" fmla="*/ 510 h 542"/>
              <a:gd name="T12" fmla="*/ 521 w 564"/>
              <a:gd name="T13" fmla="*/ 186 h 542"/>
              <a:gd name="T14" fmla="*/ 521 w 564"/>
              <a:gd name="T15" fmla="*/ 32 h 542"/>
              <a:gd name="T16" fmla="*/ 444 w 564"/>
              <a:gd name="T1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4" h="542">
                <a:moveTo>
                  <a:pt x="444" y="0"/>
                </a:moveTo>
                <a:cubicBezTo>
                  <a:pt x="416" y="0"/>
                  <a:pt x="388" y="10"/>
                  <a:pt x="367" y="32"/>
                </a:cubicBezTo>
                <a:cubicBezTo>
                  <a:pt x="42" y="356"/>
                  <a:pt x="42" y="356"/>
                  <a:pt x="42" y="356"/>
                </a:cubicBezTo>
                <a:cubicBezTo>
                  <a:pt x="0" y="398"/>
                  <a:pt x="0" y="468"/>
                  <a:pt x="42" y="510"/>
                </a:cubicBezTo>
                <a:cubicBezTo>
                  <a:pt x="64" y="532"/>
                  <a:pt x="92" y="542"/>
                  <a:pt x="120" y="542"/>
                </a:cubicBezTo>
                <a:cubicBezTo>
                  <a:pt x="148" y="542"/>
                  <a:pt x="176" y="532"/>
                  <a:pt x="197" y="510"/>
                </a:cubicBezTo>
                <a:cubicBezTo>
                  <a:pt x="521" y="186"/>
                  <a:pt x="521" y="186"/>
                  <a:pt x="521" y="186"/>
                </a:cubicBezTo>
                <a:cubicBezTo>
                  <a:pt x="564" y="144"/>
                  <a:pt x="564" y="74"/>
                  <a:pt x="521" y="32"/>
                </a:cubicBezTo>
                <a:cubicBezTo>
                  <a:pt x="500" y="10"/>
                  <a:pt x="472" y="0"/>
                  <a:pt x="444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66" name="Freeform 10"/>
          <p:cNvSpPr/>
          <p:nvPr/>
        </p:nvSpPr>
        <p:spPr bwMode="auto">
          <a:xfrm>
            <a:off x="7562850" y="2691043"/>
            <a:ext cx="1498600" cy="1497013"/>
          </a:xfrm>
          <a:custGeom>
            <a:avLst/>
            <a:gdLst>
              <a:gd name="T0" fmla="*/ 13 w 366"/>
              <a:gd name="T1" fmla="*/ 353 h 365"/>
              <a:gd name="T2" fmla="*/ 13 w 366"/>
              <a:gd name="T3" fmla="*/ 308 h 365"/>
              <a:gd name="T4" fmla="*/ 309 w 366"/>
              <a:gd name="T5" fmla="*/ 12 h 365"/>
              <a:gd name="T6" fmla="*/ 353 w 366"/>
              <a:gd name="T7" fmla="*/ 12 h 365"/>
              <a:gd name="T8" fmla="*/ 353 w 366"/>
              <a:gd name="T9" fmla="*/ 57 h 365"/>
              <a:gd name="T10" fmla="*/ 57 w 366"/>
              <a:gd name="T11" fmla="*/ 353 h 365"/>
              <a:gd name="T12" fmla="*/ 13 w 366"/>
              <a:gd name="T13" fmla="*/ 353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365">
                <a:moveTo>
                  <a:pt x="13" y="353"/>
                </a:moveTo>
                <a:cubicBezTo>
                  <a:pt x="0" y="340"/>
                  <a:pt x="0" y="320"/>
                  <a:pt x="13" y="308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21" y="0"/>
                  <a:pt x="341" y="0"/>
                  <a:pt x="353" y="12"/>
                </a:cubicBezTo>
                <a:cubicBezTo>
                  <a:pt x="366" y="24"/>
                  <a:pt x="366" y="45"/>
                  <a:pt x="353" y="57"/>
                </a:cubicBezTo>
                <a:cubicBezTo>
                  <a:pt x="57" y="353"/>
                  <a:pt x="57" y="353"/>
                  <a:pt x="57" y="353"/>
                </a:cubicBezTo>
                <a:cubicBezTo>
                  <a:pt x="45" y="365"/>
                  <a:pt x="25" y="365"/>
                  <a:pt x="13" y="353"/>
                </a:cubicBezTo>
              </a:path>
            </a:pathLst>
          </a:custGeom>
          <a:solidFill>
            <a:srgbClr val="A2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67" name="Oval 11"/>
          <p:cNvSpPr>
            <a:spLocks noChangeArrowheads="1"/>
          </p:cNvSpPr>
          <p:nvPr/>
        </p:nvSpPr>
        <p:spPr bwMode="auto">
          <a:xfrm>
            <a:off x="7656512" y="1649642"/>
            <a:ext cx="139700" cy="144463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68" name="Oval 12"/>
          <p:cNvSpPr>
            <a:spLocks noChangeArrowheads="1"/>
          </p:cNvSpPr>
          <p:nvPr/>
        </p:nvSpPr>
        <p:spPr bwMode="auto">
          <a:xfrm>
            <a:off x="8291512" y="-96837"/>
            <a:ext cx="196850" cy="196850"/>
          </a:xfrm>
          <a:prstGeom prst="ellipse">
            <a:avLst/>
          </a:prstGeom>
          <a:solidFill>
            <a:srgbClr val="A1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69" name="Oval 13"/>
          <p:cNvSpPr>
            <a:spLocks noChangeArrowheads="1"/>
          </p:cNvSpPr>
          <p:nvPr/>
        </p:nvSpPr>
        <p:spPr bwMode="auto">
          <a:xfrm>
            <a:off x="8594725" y="6310061"/>
            <a:ext cx="455613" cy="450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70" name="Freeform 14"/>
          <p:cNvSpPr/>
          <p:nvPr/>
        </p:nvSpPr>
        <p:spPr bwMode="auto">
          <a:xfrm>
            <a:off x="3675062" y="-322262"/>
            <a:ext cx="1806575" cy="1741488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33 w 441"/>
              <a:gd name="T9" fmla="*/ 400 h 425"/>
              <a:gd name="T10" fmla="*/ 94 w 441"/>
              <a:gd name="T11" fmla="*/ 425 h 425"/>
              <a:gd name="T12" fmla="*/ 154 w 441"/>
              <a:gd name="T13" fmla="*/ 400 h 425"/>
              <a:gd name="T14" fmla="*/ 408 w 441"/>
              <a:gd name="T15" fmla="*/ 146 h 425"/>
              <a:gd name="T16" fmla="*/ 408 w 441"/>
              <a:gd name="T17" fmla="*/ 25 h 425"/>
              <a:gd name="T18" fmla="*/ 347 w 441"/>
              <a:gd name="T1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6" y="0"/>
                  <a:pt x="304" y="9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7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50" y="417"/>
                  <a:pt x="72" y="425"/>
                  <a:pt x="94" y="425"/>
                </a:cubicBezTo>
                <a:cubicBezTo>
                  <a:pt x="116" y="425"/>
                  <a:pt x="138" y="417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9"/>
                  <a:pt x="408" y="25"/>
                </a:cubicBezTo>
                <a:cubicBezTo>
                  <a:pt x="391" y="9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71" name="Freeform 15"/>
          <p:cNvSpPr/>
          <p:nvPr/>
        </p:nvSpPr>
        <p:spPr bwMode="auto">
          <a:xfrm>
            <a:off x="352425" y="501650"/>
            <a:ext cx="1806575" cy="1743075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94 w 441"/>
              <a:gd name="T9" fmla="*/ 425 h 425"/>
              <a:gd name="T10" fmla="*/ 154 w 441"/>
              <a:gd name="T11" fmla="*/ 400 h 425"/>
              <a:gd name="T12" fmla="*/ 408 w 441"/>
              <a:gd name="T13" fmla="*/ 146 h 425"/>
              <a:gd name="T14" fmla="*/ 408 w 441"/>
              <a:gd name="T15" fmla="*/ 25 h 425"/>
              <a:gd name="T16" fmla="*/ 347 w 441"/>
              <a:gd name="T17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400"/>
                </a:cubicBezTo>
                <a:cubicBezTo>
                  <a:pt x="50" y="416"/>
                  <a:pt x="72" y="425"/>
                  <a:pt x="94" y="425"/>
                </a:cubicBezTo>
                <a:cubicBezTo>
                  <a:pt x="115" y="425"/>
                  <a:pt x="137" y="416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8"/>
                  <a:pt x="408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72" name="Freeform 16"/>
          <p:cNvSpPr/>
          <p:nvPr/>
        </p:nvSpPr>
        <p:spPr bwMode="auto">
          <a:xfrm>
            <a:off x="9336087" y="3903641"/>
            <a:ext cx="1806575" cy="1738313"/>
          </a:xfrm>
          <a:custGeom>
            <a:avLst/>
            <a:gdLst>
              <a:gd name="T0" fmla="*/ 347 w 441"/>
              <a:gd name="T1" fmla="*/ 0 h 424"/>
              <a:gd name="T2" fmla="*/ 287 w 441"/>
              <a:gd name="T3" fmla="*/ 25 h 424"/>
              <a:gd name="T4" fmla="*/ 33 w 441"/>
              <a:gd name="T5" fmla="*/ 279 h 424"/>
              <a:gd name="T6" fmla="*/ 33 w 441"/>
              <a:gd name="T7" fmla="*/ 399 h 424"/>
              <a:gd name="T8" fmla="*/ 93 w 441"/>
              <a:gd name="T9" fmla="*/ 424 h 424"/>
              <a:gd name="T10" fmla="*/ 154 w 441"/>
              <a:gd name="T11" fmla="*/ 399 h 424"/>
              <a:gd name="T12" fmla="*/ 407 w 441"/>
              <a:gd name="T13" fmla="*/ 146 h 424"/>
              <a:gd name="T14" fmla="*/ 407 w 441"/>
              <a:gd name="T15" fmla="*/ 25 h 424"/>
              <a:gd name="T16" fmla="*/ 347 w 441"/>
              <a:gd name="T17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4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399"/>
                </a:cubicBezTo>
                <a:cubicBezTo>
                  <a:pt x="49" y="416"/>
                  <a:pt x="71" y="424"/>
                  <a:pt x="93" y="424"/>
                </a:cubicBezTo>
                <a:cubicBezTo>
                  <a:pt x="115" y="424"/>
                  <a:pt x="137" y="416"/>
                  <a:pt x="154" y="399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41" y="112"/>
                  <a:pt x="441" y="58"/>
                  <a:pt x="407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73" name="Freeform 17"/>
          <p:cNvSpPr/>
          <p:nvPr/>
        </p:nvSpPr>
        <p:spPr bwMode="auto">
          <a:xfrm>
            <a:off x="7050087" y="5478211"/>
            <a:ext cx="1262063" cy="1262063"/>
          </a:xfrm>
          <a:custGeom>
            <a:avLst/>
            <a:gdLst>
              <a:gd name="T0" fmla="*/ 23 w 308"/>
              <a:gd name="T1" fmla="*/ 284 h 308"/>
              <a:gd name="T2" fmla="*/ 23 w 308"/>
              <a:gd name="T3" fmla="*/ 284 h 308"/>
              <a:gd name="T4" fmla="*/ 23 w 308"/>
              <a:gd name="T5" fmla="*/ 200 h 308"/>
              <a:gd name="T6" fmla="*/ 200 w 308"/>
              <a:gd name="T7" fmla="*/ 23 h 308"/>
              <a:gd name="T8" fmla="*/ 284 w 308"/>
              <a:gd name="T9" fmla="*/ 23 h 308"/>
              <a:gd name="T10" fmla="*/ 284 w 308"/>
              <a:gd name="T11" fmla="*/ 107 h 308"/>
              <a:gd name="T12" fmla="*/ 107 w 308"/>
              <a:gd name="T13" fmla="*/ 284 h 308"/>
              <a:gd name="T14" fmla="*/ 23 w 308"/>
              <a:gd name="T15" fmla="*/ 28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8" h="308">
                <a:moveTo>
                  <a:pt x="23" y="284"/>
                </a:moveTo>
                <a:cubicBezTo>
                  <a:pt x="23" y="284"/>
                  <a:pt x="23" y="284"/>
                  <a:pt x="23" y="284"/>
                </a:cubicBezTo>
                <a:cubicBezTo>
                  <a:pt x="0" y="261"/>
                  <a:pt x="0" y="223"/>
                  <a:pt x="23" y="20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23" y="0"/>
                  <a:pt x="261" y="0"/>
                  <a:pt x="284" y="23"/>
                </a:cubicBezTo>
                <a:cubicBezTo>
                  <a:pt x="308" y="46"/>
                  <a:pt x="308" y="84"/>
                  <a:pt x="284" y="107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84" y="308"/>
                  <a:pt x="46" y="308"/>
                  <a:pt x="23" y="284"/>
                </a:cubicBezTo>
                <a:close/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74" name="Freeform 18"/>
          <p:cNvSpPr/>
          <p:nvPr/>
        </p:nvSpPr>
        <p:spPr bwMode="auto">
          <a:xfrm>
            <a:off x="3994150" y="4530474"/>
            <a:ext cx="2819400" cy="2735263"/>
          </a:xfrm>
          <a:custGeom>
            <a:avLst/>
            <a:gdLst>
              <a:gd name="T0" fmla="*/ 571 w 688"/>
              <a:gd name="T1" fmla="*/ 0 h 667"/>
              <a:gd name="T2" fmla="*/ 495 w 688"/>
              <a:gd name="T3" fmla="*/ 31 h 667"/>
              <a:gd name="T4" fmla="*/ 42 w 688"/>
              <a:gd name="T5" fmla="*/ 484 h 667"/>
              <a:gd name="T6" fmla="*/ 42 w 688"/>
              <a:gd name="T7" fmla="*/ 636 h 667"/>
              <a:gd name="T8" fmla="*/ 42 w 688"/>
              <a:gd name="T9" fmla="*/ 636 h 667"/>
              <a:gd name="T10" fmla="*/ 117 w 688"/>
              <a:gd name="T11" fmla="*/ 667 h 667"/>
              <a:gd name="T12" fmla="*/ 193 w 688"/>
              <a:gd name="T13" fmla="*/ 636 h 667"/>
              <a:gd name="T14" fmla="*/ 646 w 688"/>
              <a:gd name="T15" fmla="*/ 182 h 667"/>
              <a:gd name="T16" fmla="*/ 646 w 688"/>
              <a:gd name="T17" fmla="*/ 31 h 667"/>
              <a:gd name="T18" fmla="*/ 646 w 688"/>
              <a:gd name="T19" fmla="*/ 31 h 667"/>
              <a:gd name="T20" fmla="*/ 571 w 688"/>
              <a:gd name="T21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8" h="667">
                <a:moveTo>
                  <a:pt x="571" y="0"/>
                </a:moveTo>
                <a:cubicBezTo>
                  <a:pt x="543" y="0"/>
                  <a:pt x="516" y="10"/>
                  <a:pt x="495" y="31"/>
                </a:cubicBezTo>
                <a:cubicBezTo>
                  <a:pt x="42" y="484"/>
                  <a:pt x="42" y="484"/>
                  <a:pt x="42" y="484"/>
                </a:cubicBezTo>
                <a:cubicBezTo>
                  <a:pt x="0" y="526"/>
                  <a:pt x="0" y="594"/>
                  <a:pt x="42" y="636"/>
                </a:cubicBezTo>
                <a:cubicBezTo>
                  <a:pt x="42" y="636"/>
                  <a:pt x="42" y="636"/>
                  <a:pt x="42" y="636"/>
                </a:cubicBezTo>
                <a:cubicBezTo>
                  <a:pt x="63" y="656"/>
                  <a:pt x="90" y="667"/>
                  <a:pt x="117" y="667"/>
                </a:cubicBezTo>
                <a:cubicBezTo>
                  <a:pt x="145" y="667"/>
                  <a:pt x="172" y="656"/>
                  <a:pt x="193" y="636"/>
                </a:cubicBezTo>
                <a:cubicBezTo>
                  <a:pt x="646" y="182"/>
                  <a:pt x="646" y="182"/>
                  <a:pt x="646" y="182"/>
                </a:cubicBezTo>
                <a:cubicBezTo>
                  <a:pt x="688" y="141"/>
                  <a:pt x="688" y="73"/>
                  <a:pt x="646" y="31"/>
                </a:cubicBezTo>
                <a:cubicBezTo>
                  <a:pt x="646" y="31"/>
                  <a:pt x="646" y="31"/>
                  <a:pt x="646" y="31"/>
                </a:cubicBezTo>
                <a:cubicBezTo>
                  <a:pt x="626" y="10"/>
                  <a:pt x="598" y="0"/>
                  <a:pt x="571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75" name="Freeform 19"/>
          <p:cNvSpPr/>
          <p:nvPr/>
        </p:nvSpPr>
        <p:spPr bwMode="auto">
          <a:xfrm>
            <a:off x="5546725" y="4465386"/>
            <a:ext cx="2581275" cy="2549525"/>
          </a:xfrm>
          <a:custGeom>
            <a:avLst/>
            <a:gdLst>
              <a:gd name="T0" fmla="*/ 532 w 630"/>
              <a:gd name="T1" fmla="*/ 0 h 622"/>
              <a:gd name="T2" fmla="*/ 462 w 630"/>
              <a:gd name="T3" fmla="*/ 29 h 622"/>
              <a:gd name="T4" fmla="*/ 39 w 630"/>
              <a:gd name="T5" fmla="*/ 452 h 622"/>
              <a:gd name="T6" fmla="*/ 39 w 630"/>
              <a:gd name="T7" fmla="*/ 593 h 622"/>
              <a:gd name="T8" fmla="*/ 39 w 630"/>
              <a:gd name="T9" fmla="*/ 593 h 622"/>
              <a:gd name="T10" fmla="*/ 109 w 630"/>
              <a:gd name="T11" fmla="*/ 622 h 622"/>
              <a:gd name="T12" fmla="*/ 180 w 630"/>
              <a:gd name="T13" fmla="*/ 593 h 622"/>
              <a:gd name="T14" fmla="*/ 603 w 630"/>
              <a:gd name="T15" fmla="*/ 170 h 622"/>
              <a:gd name="T16" fmla="*/ 630 w 630"/>
              <a:gd name="T17" fmla="*/ 120 h 622"/>
              <a:gd name="T18" fmla="*/ 549 w 630"/>
              <a:gd name="T19" fmla="*/ 200 h 622"/>
              <a:gd name="T20" fmla="*/ 527 w 630"/>
              <a:gd name="T21" fmla="*/ 209 h 622"/>
              <a:gd name="T22" fmla="*/ 505 w 630"/>
              <a:gd name="T23" fmla="*/ 200 h 622"/>
              <a:gd name="T24" fmla="*/ 505 w 630"/>
              <a:gd name="T25" fmla="*/ 155 h 622"/>
              <a:gd name="T26" fmla="*/ 615 w 630"/>
              <a:gd name="T27" fmla="*/ 44 h 622"/>
              <a:gd name="T28" fmla="*/ 603 w 630"/>
              <a:gd name="T29" fmla="*/ 29 h 622"/>
              <a:gd name="T30" fmla="*/ 603 w 630"/>
              <a:gd name="T31" fmla="*/ 29 h 622"/>
              <a:gd name="T32" fmla="*/ 532 w 630"/>
              <a:gd name="T3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0" h="622">
                <a:moveTo>
                  <a:pt x="532" y="0"/>
                </a:moveTo>
                <a:cubicBezTo>
                  <a:pt x="507" y="0"/>
                  <a:pt x="481" y="9"/>
                  <a:pt x="462" y="29"/>
                </a:cubicBezTo>
                <a:cubicBezTo>
                  <a:pt x="39" y="452"/>
                  <a:pt x="39" y="452"/>
                  <a:pt x="39" y="452"/>
                </a:cubicBezTo>
                <a:cubicBezTo>
                  <a:pt x="0" y="490"/>
                  <a:pt x="0" y="554"/>
                  <a:pt x="39" y="593"/>
                </a:cubicBezTo>
                <a:cubicBezTo>
                  <a:pt x="39" y="593"/>
                  <a:pt x="39" y="593"/>
                  <a:pt x="39" y="593"/>
                </a:cubicBezTo>
                <a:cubicBezTo>
                  <a:pt x="58" y="612"/>
                  <a:pt x="84" y="622"/>
                  <a:pt x="109" y="622"/>
                </a:cubicBezTo>
                <a:cubicBezTo>
                  <a:pt x="135" y="622"/>
                  <a:pt x="160" y="612"/>
                  <a:pt x="180" y="593"/>
                </a:cubicBezTo>
                <a:cubicBezTo>
                  <a:pt x="603" y="170"/>
                  <a:pt x="603" y="170"/>
                  <a:pt x="603" y="170"/>
                </a:cubicBezTo>
                <a:cubicBezTo>
                  <a:pt x="617" y="156"/>
                  <a:pt x="626" y="138"/>
                  <a:pt x="630" y="120"/>
                </a:cubicBezTo>
                <a:cubicBezTo>
                  <a:pt x="549" y="200"/>
                  <a:pt x="549" y="200"/>
                  <a:pt x="549" y="200"/>
                </a:cubicBezTo>
                <a:cubicBezTo>
                  <a:pt x="543" y="206"/>
                  <a:pt x="535" y="209"/>
                  <a:pt x="527" y="209"/>
                </a:cubicBezTo>
                <a:cubicBezTo>
                  <a:pt x="519" y="209"/>
                  <a:pt x="511" y="206"/>
                  <a:pt x="505" y="200"/>
                </a:cubicBezTo>
                <a:cubicBezTo>
                  <a:pt x="492" y="187"/>
                  <a:pt x="492" y="167"/>
                  <a:pt x="505" y="155"/>
                </a:cubicBezTo>
                <a:cubicBezTo>
                  <a:pt x="615" y="44"/>
                  <a:pt x="615" y="44"/>
                  <a:pt x="615" y="44"/>
                </a:cubicBezTo>
                <a:cubicBezTo>
                  <a:pt x="612" y="39"/>
                  <a:pt x="607" y="34"/>
                  <a:pt x="603" y="29"/>
                </a:cubicBezTo>
                <a:cubicBezTo>
                  <a:pt x="603" y="29"/>
                  <a:pt x="603" y="29"/>
                  <a:pt x="603" y="29"/>
                </a:cubicBezTo>
                <a:cubicBezTo>
                  <a:pt x="583" y="9"/>
                  <a:pt x="558" y="0"/>
                  <a:pt x="532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76" name="Freeform 20"/>
          <p:cNvSpPr/>
          <p:nvPr/>
        </p:nvSpPr>
        <p:spPr bwMode="auto">
          <a:xfrm>
            <a:off x="7562850" y="4354491"/>
            <a:ext cx="585788" cy="677863"/>
          </a:xfrm>
          <a:custGeom>
            <a:avLst/>
            <a:gdLst>
              <a:gd name="T0" fmla="*/ 123 w 143"/>
              <a:gd name="T1" fmla="*/ 0 h 165"/>
              <a:gd name="T2" fmla="*/ 13 w 143"/>
              <a:gd name="T3" fmla="*/ 111 h 165"/>
              <a:gd name="T4" fmla="*/ 13 w 143"/>
              <a:gd name="T5" fmla="*/ 156 h 165"/>
              <a:gd name="T6" fmla="*/ 35 w 143"/>
              <a:gd name="T7" fmla="*/ 165 h 165"/>
              <a:gd name="T8" fmla="*/ 57 w 143"/>
              <a:gd name="T9" fmla="*/ 156 h 165"/>
              <a:gd name="T10" fmla="*/ 138 w 143"/>
              <a:gd name="T11" fmla="*/ 76 h 165"/>
              <a:gd name="T12" fmla="*/ 123 w 143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65">
                <a:moveTo>
                  <a:pt x="123" y="0"/>
                </a:moveTo>
                <a:cubicBezTo>
                  <a:pt x="13" y="111"/>
                  <a:pt x="13" y="111"/>
                  <a:pt x="13" y="111"/>
                </a:cubicBezTo>
                <a:cubicBezTo>
                  <a:pt x="0" y="123"/>
                  <a:pt x="0" y="143"/>
                  <a:pt x="13" y="156"/>
                </a:cubicBezTo>
                <a:cubicBezTo>
                  <a:pt x="19" y="162"/>
                  <a:pt x="27" y="165"/>
                  <a:pt x="35" y="165"/>
                </a:cubicBezTo>
                <a:cubicBezTo>
                  <a:pt x="43" y="165"/>
                  <a:pt x="51" y="162"/>
                  <a:pt x="57" y="156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43" y="50"/>
                  <a:pt x="138" y="23"/>
                  <a:pt x="123" y="0"/>
                </a:cubicBezTo>
              </a:path>
            </a:pathLst>
          </a:custGeom>
          <a:solidFill>
            <a:srgbClr val="9F33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77" name="Freeform 21"/>
          <p:cNvSpPr/>
          <p:nvPr/>
        </p:nvSpPr>
        <p:spPr bwMode="auto">
          <a:xfrm>
            <a:off x="4714875" y="-458787"/>
            <a:ext cx="2794000" cy="2735263"/>
          </a:xfrm>
          <a:custGeom>
            <a:avLst/>
            <a:gdLst>
              <a:gd name="T0" fmla="*/ 565 w 682"/>
              <a:gd name="T1" fmla="*/ 0 h 667"/>
              <a:gd name="T2" fmla="*/ 489 w 682"/>
              <a:gd name="T3" fmla="*/ 31 h 667"/>
              <a:gd name="T4" fmla="*/ 368 w 682"/>
              <a:gd name="T5" fmla="*/ 153 h 667"/>
              <a:gd name="T6" fmla="*/ 371 w 682"/>
              <a:gd name="T7" fmla="*/ 156 h 667"/>
              <a:gd name="T8" fmla="*/ 371 w 682"/>
              <a:gd name="T9" fmla="*/ 156 h 667"/>
              <a:gd name="T10" fmla="*/ 371 w 682"/>
              <a:gd name="T11" fmla="*/ 277 h 667"/>
              <a:gd name="T12" fmla="*/ 118 w 682"/>
              <a:gd name="T13" fmla="*/ 531 h 667"/>
              <a:gd name="T14" fmla="*/ 57 w 682"/>
              <a:gd name="T15" fmla="*/ 556 h 667"/>
              <a:gd name="T16" fmla="*/ 6 w 682"/>
              <a:gd name="T17" fmla="*/ 539 h 667"/>
              <a:gd name="T18" fmla="*/ 36 w 682"/>
              <a:gd name="T19" fmla="*/ 636 h 667"/>
              <a:gd name="T20" fmla="*/ 36 w 682"/>
              <a:gd name="T21" fmla="*/ 636 h 667"/>
              <a:gd name="T22" fmla="*/ 111 w 682"/>
              <a:gd name="T23" fmla="*/ 667 h 667"/>
              <a:gd name="T24" fmla="*/ 187 w 682"/>
              <a:gd name="T25" fmla="*/ 636 h 667"/>
              <a:gd name="T26" fmla="*/ 640 w 682"/>
              <a:gd name="T27" fmla="*/ 182 h 667"/>
              <a:gd name="T28" fmla="*/ 640 w 682"/>
              <a:gd name="T29" fmla="*/ 31 h 667"/>
              <a:gd name="T30" fmla="*/ 640 w 682"/>
              <a:gd name="T31" fmla="*/ 31 h 667"/>
              <a:gd name="T32" fmla="*/ 565 w 682"/>
              <a:gd name="T33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2" h="667">
                <a:moveTo>
                  <a:pt x="565" y="0"/>
                </a:moveTo>
                <a:cubicBezTo>
                  <a:pt x="537" y="0"/>
                  <a:pt x="510" y="11"/>
                  <a:pt x="489" y="31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9" y="154"/>
                  <a:pt x="370" y="155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405" y="189"/>
                  <a:pt x="405" y="244"/>
                  <a:pt x="371" y="277"/>
                </a:cubicBezTo>
                <a:cubicBezTo>
                  <a:pt x="118" y="531"/>
                  <a:pt x="118" y="531"/>
                  <a:pt x="118" y="531"/>
                </a:cubicBezTo>
                <a:cubicBezTo>
                  <a:pt x="101" y="547"/>
                  <a:pt x="79" y="556"/>
                  <a:pt x="57" y="556"/>
                </a:cubicBezTo>
                <a:cubicBezTo>
                  <a:pt x="39" y="556"/>
                  <a:pt x="21" y="550"/>
                  <a:pt x="6" y="539"/>
                </a:cubicBezTo>
                <a:cubicBezTo>
                  <a:pt x="0" y="573"/>
                  <a:pt x="9" y="610"/>
                  <a:pt x="36" y="636"/>
                </a:cubicBezTo>
                <a:cubicBezTo>
                  <a:pt x="36" y="636"/>
                  <a:pt x="36" y="636"/>
                  <a:pt x="36" y="636"/>
                </a:cubicBezTo>
                <a:cubicBezTo>
                  <a:pt x="56" y="657"/>
                  <a:pt x="84" y="667"/>
                  <a:pt x="111" y="667"/>
                </a:cubicBezTo>
                <a:cubicBezTo>
                  <a:pt x="139" y="667"/>
                  <a:pt x="166" y="657"/>
                  <a:pt x="187" y="636"/>
                </a:cubicBezTo>
                <a:cubicBezTo>
                  <a:pt x="640" y="182"/>
                  <a:pt x="640" y="182"/>
                  <a:pt x="640" y="182"/>
                </a:cubicBezTo>
                <a:cubicBezTo>
                  <a:pt x="682" y="141"/>
                  <a:pt x="682" y="73"/>
                  <a:pt x="640" y="31"/>
                </a:cubicBezTo>
                <a:cubicBezTo>
                  <a:pt x="640" y="31"/>
                  <a:pt x="640" y="31"/>
                  <a:pt x="640" y="31"/>
                </a:cubicBezTo>
                <a:cubicBezTo>
                  <a:pt x="619" y="11"/>
                  <a:pt x="592" y="0"/>
                  <a:pt x="565" y="0"/>
                </a:cubicBezTo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78" name="Freeform 22"/>
          <p:cNvSpPr/>
          <p:nvPr/>
        </p:nvSpPr>
        <p:spPr bwMode="auto">
          <a:xfrm>
            <a:off x="4740275" y="169863"/>
            <a:ext cx="1635125" cy="1651000"/>
          </a:xfrm>
          <a:custGeom>
            <a:avLst/>
            <a:gdLst>
              <a:gd name="T0" fmla="*/ 362 w 399"/>
              <a:gd name="T1" fmla="*/ 0 h 403"/>
              <a:gd name="T2" fmla="*/ 30 w 399"/>
              <a:gd name="T3" fmla="*/ 332 h 403"/>
              <a:gd name="T4" fmla="*/ 0 w 399"/>
              <a:gd name="T5" fmla="*/ 386 h 403"/>
              <a:gd name="T6" fmla="*/ 51 w 399"/>
              <a:gd name="T7" fmla="*/ 403 h 403"/>
              <a:gd name="T8" fmla="*/ 112 w 399"/>
              <a:gd name="T9" fmla="*/ 378 h 403"/>
              <a:gd name="T10" fmla="*/ 365 w 399"/>
              <a:gd name="T11" fmla="*/ 124 h 403"/>
              <a:gd name="T12" fmla="*/ 365 w 399"/>
              <a:gd name="T13" fmla="*/ 3 h 403"/>
              <a:gd name="T14" fmla="*/ 365 w 399"/>
              <a:gd name="T15" fmla="*/ 3 h 403"/>
              <a:gd name="T16" fmla="*/ 362 w 399"/>
              <a:gd name="T17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403">
                <a:moveTo>
                  <a:pt x="362" y="0"/>
                </a:moveTo>
                <a:cubicBezTo>
                  <a:pt x="30" y="332"/>
                  <a:pt x="30" y="332"/>
                  <a:pt x="30" y="332"/>
                </a:cubicBezTo>
                <a:cubicBezTo>
                  <a:pt x="14" y="347"/>
                  <a:pt x="4" y="366"/>
                  <a:pt x="0" y="386"/>
                </a:cubicBezTo>
                <a:cubicBezTo>
                  <a:pt x="15" y="397"/>
                  <a:pt x="33" y="403"/>
                  <a:pt x="51" y="403"/>
                </a:cubicBezTo>
                <a:cubicBezTo>
                  <a:pt x="73" y="403"/>
                  <a:pt x="95" y="394"/>
                  <a:pt x="112" y="378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99" y="91"/>
                  <a:pt x="399" y="36"/>
                  <a:pt x="365" y="3"/>
                </a:cubicBezTo>
                <a:cubicBezTo>
                  <a:pt x="365" y="3"/>
                  <a:pt x="365" y="3"/>
                  <a:pt x="365" y="3"/>
                </a:cubicBezTo>
                <a:cubicBezTo>
                  <a:pt x="364" y="2"/>
                  <a:pt x="363" y="1"/>
                  <a:pt x="362" y="0"/>
                </a:cubicBezTo>
              </a:path>
            </a:pathLst>
          </a:custGeom>
          <a:solidFill>
            <a:srgbClr val="649F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79" name="Freeform 23"/>
          <p:cNvSpPr/>
          <p:nvPr/>
        </p:nvSpPr>
        <p:spPr bwMode="auto">
          <a:xfrm>
            <a:off x="3330575" y="4465386"/>
            <a:ext cx="2262188" cy="2238375"/>
          </a:xfrm>
          <a:custGeom>
            <a:avLst/>
            <a:gdLst>
              <a:gd name="T0" fmla="*/ 502 w 552"/>
              <a:gd name="T1" fmla="*/ 0 h 546"/>
              <a:gd name="T2" fmla="*/ 468 w 552"/>
              <a:gd name="T3" fmla="*/ 14 h 546"/>
              <a:gd name="T4" fmla="*/ 18 w 552"/>
              <a:gd name="T5" fmla="*/ 464 h 546"/>
              <a:gd name="T6" fmla="*/ 18 w 552"/>
              <a:gd name="T7" fmla="*/ 532 h 546"/>
              <a:gd name="T8" fmla="*/ 52 w 552"/>
              <a:gd name="T9" fmla="*/ 546 h 546"/>
              <a:gd name="T10" fmla="*/ 86 w 552"/>
              <a:gd name="T11" fmla="*/ 532 h 546"/>
              <a:gd name="T12" fmla="*/ 536 w 552"/>
              <a:gd name="T13" fmla="*/ 82 h 546"/>
              <a:gd name="T14" fmla="*/ 549 w 552"/>
              <a:gd name="T15" fmla="*/ 38 h 546"/>
              <a:gd name="T16" fmla="*/ 466 w 552"/>
              <a:gd name="T17" fmla="*/ 120 h 546"/>
              <a:gd name="T18" fmla="*/ 449 w 552"/>
              <a:gd name="T19" fmla="*/ 127 h 546"/>
              <a:gd name="T20" fmla="*/ 432 w 552"/>
              <a:gd name="T21" fmla="*/ 120 h 546"/>
              <a:gd name="T22" fmla="*/ 432 w 552"/>
              <a:gd name="T23" fmla="*/ 86 h 546"/>
              <a:gd name="T24" fmla="*/ 516 w 552"/>
              <a:gd name="T25" fmla="*/ 3 h 546"/>
              <a:gd name="T26" fmla="*/ 502 w 552"/>
              <a:gd name="T2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2" h="546">
                <a:moveTo>
                  <a:pt x="502" y="0"/>
                </a:moveTo>
                <a:cubicBezTo>
                  <a:pt x="489" y="0"/>
                  <a:pt x="477" y="5"/>
                  <a:pt x="468" y="14"/>
                </a:cubicBezTo>
                <a:cubicBezTo>
                  <a:pt x="18" y="464"/>
                  <a:pt x="18" y="464"/>
                  <a:pt x="18" y="464"/>
                </a:cubicBezTo>
                <a:cubicBezTo>
                  <a:pt x="0" y="482"/>
                  <a:pt x="0" y="513"/>
                  <a:pt x="18" y="532"/>
                </a:cubicBezTo>
                <a:cubicBezTo>
                  <a:pt x="28" y="541"/>
                  <a:pt x="40" y="546"/>
                  <a:pt x="52" y="546"/>
                </a:cubicBezTo>
                <a:cubicBezTo>
                  <a:pt x="65" y="546"/>
                  <a:pt x="77" y="541"/>
                  <a:pt x="86" y="532"/>
                </a:cubicBezTo>
                <a:cubicBezTo>
                  <a:pt x="536" y="82"/>
                  <a:pt x="536" y="82"/>
                  <a:pt x="536" y="82"/>
                </a:cubicBezTo>
                <a:cubicBezTo>
                  <a:pt x="548" y="70"/>
                  <a:pt x="552" y="54"/>
                  <a:pt x="549" y="38"/>
                </a:cubicBezTo>
                <a:cubicBezTo>
                  <a:pt x="466" y="120"/>
                  <a:pt x="466" y="120"/>
                  <a:pt x="466" y="120"/>
                </a:cubicBezTo>
                <a:cubicBezTo>
                  <a:pt x="462" y="125"/>
                  <a:pt x="455" y="127"/>
                  <a:pt x="449" y="127"/>
                </a:cubicBezTo>
                <a:cubicBezTo>
                  <a:pt x="443" y="127"/>
                  <a:pt x="437" y="125"/>
                  <a:pt x="432" y="120"/>
                </a:cubicBezTo>
                <a:cubicBezTo>
                  <a:pt x="423" y="111"/>
                  <a:pt x="423" y="96"/>
                  <a:pt x="432" y="86"/>
                </a:cubicBezTo>
                <a:cubicBezTo>
                  <a:pt x="516" y="3"/>
                  <a:pt x="516" y="3"/>
                  <a:pt x="516" y="3"/>
                </a:cubicBezTo>
                <a:cubicBezTo>
                  <a:pt x="511" y="1"/>
                  <a:pt x="507" y="0"/>
                  <a:pt x="502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80" name="Freeform 24"/>
          <p:cNvSpPr/>
          <p:nvPr/>
        </p:nvSpPr>
        <p:spPr bwMode="auto">
          <a:xfrm>
            <a:off x="5445125" y="1128714"/>
            <a:ext cx="2638425" cy="2636838"/>
          </a:xfrm>
          <a:custGeom>
            <a:avLst/>
            <a:gdLst>
              <a:gd name="T0" fmla="*/ 618 w 644"/>
              <a:gd name="T1" fmla="*/ 0 h 643"/>
              <a:gd name="T2" fmla="*/ 601 w 644"/>
              <a:gd name="T3" fmla="*/ 7 h 643"/>
              <a:gd name="T4" fmla="*/ 0 w 644"/>
              <a:gd name="T5" fmla="*/ 608 h 643"/>
              <a:gd name="T6" fmla="*/ 20 w 644"/>
              <a:gd name="T7" fmla="*/ 619 h 643"/>
              <a:gd name="T8" fmla="*/ 33 w 644"/>
              <a:gd name="T9" fmla="*/ 643 h 643"/>
              <a:gd name="T10" fmla="*/ 635 w 644"/>
              <a:gd name="T11" fmla="*/ 41 h 643"/>
              <a:gd name="T12" fmla="*/ 635 w 644"/>
              <a:gd name="T13" fmla="*/ 7 h 643"/>
              <a:gd name="T14" fmla="*/ 618 w 644"/>
              <a:gd name="T1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4" h="643">
                <a:moveTo>
                  <a:pt x="618" y="0"/>
                </a:moveTo>
                <a:cubicBezTo>
                  <a:pt x="611" y="0"/>
                  <a:pt x="605" y="2"/>
                  <a:pt x="601" y="7"/>
                </a:cubicBezTo>
                <a:cubicBezTo>
                  <a:pt x="0" y="608"/>
                  <a:pt x="0" y="608"/>
                  <a:pt x="0" y="608"/>
                </a:cubicBezTo>
                <a:cubicBezTo>
                  <a:pt x="7" y="610"/>
                  <a:pt x="14" y="614"/>
                  <a:pt x="20" y="619"/>
                </a:cubicBezTo>
                <a:cubicBezTo>
                  <a:pt x="26" y="626"/>
                  <a:pt x="31" y="634"/>
                  <a:pt x="33" y="643"/>
                </a:cubicBezTo>
                <a:cubicBezTo>
                  <a:pt x="635" y="41"/>
                  <a:pt x="635" y="41"/>
                  <a:pt x="635" y="41"/>
                </a:cubicBezTo>
                <a:cubicBezTo>
                  <a:pt x="644" y="32"/>
                  <a:pt x="644" y="16"/>
                  <a:pt x="635" y="7"/>
                </a:cubicBezTo>
                <a:cubicBezTo>
                  <a:pt x="630" y="2"/>
                  <a:pt x="624" y="0"/>
                  <a:pt x="618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81" name="Freeform 25"/>
          <p:cNvSpPr/>
          <p:nvPr/>
        </p:nvSpPr>
        <p:spPr bwMode="auto">
          <a:xfrm>
            <a:off x="5064125" y="4186216"/>
            <a:ext cx="515938" cy="509588"/>
          </a:xfrm>
          <a:custGeom>
            <a:avLst/>
            <a:gdLst>
              <a:gd name="T0" fmla="*/ 93 w 126"/>
              <a:gd name="T1" fmla="*/ 0 h 124"/>
              <a:gd name="T2" fmla="*/ 9 w 126"/>
              <a:gd name="T3" fmla="*/ 83 h 124"/>
              <a:gd name="T4" fmla="*/ 9 w 126"/>
              <a:gd name="T5" fmla="*/ 117 h 124"/>
              <a:gd name="T6" fmla="*/ 26 w 126"/>
              <a:gd name="T7" fmla="*/ 124 h 124"/>
              <a:gd name="T8" fmla="*/ 43 w 126"/>
              <a:gd name="T9" fmla="*/ 117 h 124"/>
              <a:gd name="T10" fmla="*/ 126 w 126"/>
              <a:gd name="T11" fmla="*/ 35 h 124"/>
              <a:gd name="T12" fmla="*/ 113 w 126"/>
              <a:gd name="T13" fmla="*/ 11 h 124"/>
              <a:gd name="T14" fmla="*/ 93 w 126"/>
              <a:gd name="T1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" h="124">
                <a:moveTo>
                  <a:pt x="93" y="0"/>
                </a:moveTo>
                <a:cubicBezTo>
                  <a:pt x="9" y="83"/>
                  <a:pt x="9" y="83"/>
                  <a:pt x="9" y="83"/>
                </a:cubicBezTo>
                <a:cubicBezTo>
                  <a:pt x="0" y="93"/>
                  <a:pt x="0" y="108"/>
                  <a:pt x="9" y="117"/>
                </a:cubicBezTo>
                <a:cubicBezTo>
                  <a:pt x="14" y="122"/>
                  <a:pt x="20" y="124"/>
                  <a:pt x="26" y="124"/>
                </a:cubicBezTo>
                <a:cubicBezTo>
                  <a:pt x="32" y="124"/>
                  <a:pt x="39" y="122"/>
                  <a:pt x="43" y="117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4" y="26"/>
                  <a:pt x="119" y="18"/>
                  <a:pt x="113" y="11"/>
                </a:cubicBezTo>
                <a:cubicBezTo>
                  <a:pt x="107" y="6"/>
                  <a:pt x="100" y="2"/>
                  <a:pt x="93" y="0"/>
                </a:cubicBezTo>
              </a:path>
            </a:pathLst>
          </a:custGeom>
          <a:solidFill>
            <a:srgbClr val="3E73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82" name="Freeform 26"/>
          <p:cNvSpPr/>
          <p:nvPr/>
        </p:nvSpPr>
        <p:spPr bwMode="auto">
          <a:xfrm>
            <a:off x="746125" y="4665411"/>
            <a:ext cx="3019425" cy="3001963"/>
          </a:xfrm>
          <a:custGeom>
            <a:avLst/>
            <a:gdLst>
              <a:gd name="T0" fmla="*/ 711 w 737"/>
              <a:gd name="T1" fmla="*/ 0 h 732"/>
              <a:gd name="T2" fmla="*/ 694 w 737"/>
              <a:gd name="T3" fmla="*/ 7 h 732"/>
              <a:gd name="T4" fmla="*/ 9 w 737"/>
              <a:gd name="T5" fmla="*/ 691 h 732"/>
              <a:gd name="T6" fmla="*/ 9 w 737"/>
              <a:gd name="T7" fmla="*/ 725 h 732"/>
              <a:gd name="T8" fmla="*/ 26 w 737"/>
              <a:gd name="T9" fmla="*/ 732 h 732"/>
              <a:gd name="T10" fmla="*/ 43 w 737"/>
              <a:gd name="T11" fmla="*/ 725 h 732"/>
              <a:gd name="T12" fmla="*/ 728 w 737"/>
              <a:gd name="T13" fmla="*/ 41 h 732"/>
              <a:gd name="T14" fmla="*/ 728 w 737"/>
              <a:gd name="T15" fmla="*/ 7 h 732"/>
              <a:gd name="T16" fmla="*/ 711 w 737"/>
              <a:gd name="T17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7" h="732">
                <a:moveTo>
                  <a:pt x="711" y="0"/>
                </a:moveTo>
                <a:cubicBezTo>
                  <a:pt x="704" y="0"/>
                  <a:pt x="698" y="2"/>
                  <a:pt x="694" y="7"/>
                </a:cubicBezTo>
                <a:cubicBezTo>
                  <a:pt x="9" y="691"/>
                  <a:pt x="9" y="691"/>
                  <a:pt x="9" y="691"/>
                </a:cubicBezTo>
                <a:cubicBezTo>
                  <a:pt x="0" y="700"/>
                  <a:pt x="0" y="716"/>
                  <a:pt x="9" y="725"/>
                </a:cubicBezTo>
                <a:cubicBezTo>
                  <a:pt x="14" y="730"/>
                  <a:pt x="20" y="732"/>
                  <a:pt x="26" y="732"/>
                </a:cubicBezTo>
                <a:cubicBezTo>
                  <a:pt x="32" y="732"/>
                  <a:pt x="39" y="730"/>
                  <a:pt x="43" y="725"/>
                </a:cubicBezTo>
                <a:cubicBezTo>
                  <a:pt x="728" y="41"/>
                  <a:pt x="728" y="41"/>
                  <a:pt x="728" y="41"/>
                </a:cubicBezTo>
                <a:cubicBezTo>
                  <a:pt x="737" y="31"/>
                  <a:pt x="737" y="16"/>
                  <a:pt x="728" y="7"/>
                </a:cubicBezTo>
                <a:cubicBezTo>
                  <a:pt x="723" y="2"/>
                  <a:pt x="717" y="0"/>
                  <a:pt x="711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83" name="Freeform 27"/>
          <p:cNvSpPr/>
          <p:nvPr/>
        </p:nvSpPr>
        <p:spPr bwMode="auto">
          <a:xfrm>
            <a:off x="2565400" y="336550"/>
            <a:ext cx="879475" cy="885825"/>
          </a:xfrm>
          <a:custGeom>
            <a:avLst/>
            <a:gdLst>
              <a:gd name="T0" fmla="*/ 5 w 215"/>
              <a:gd name="T1" fmla="*/ 211 h 216"/>
              <a:gd name="T2" fmla="*/ 5 w 215"/>
              <a:gd name="T3" fmla="*/ 211 h 216"/>
              <a:gd name="T4" fmla="*/ 5 w 215"/>
              <a:gd name="T5" fmla="*/ 194 h 216"/>
              <a:gd name="T6" fmla="*/ 194 w 215"/>
              <a:gd name="T7" fmla="*/ 5 h 216"/>
              <a:gd name="T8" fmla="*/ 211 w 215"/>
              <a:gd name="T9" fmla="*/ 5 h 216"/>
              <a:gd name="T10" fmla="*/ 211 w 215"/>
              <a:gd name="T11" fmla="*/ 22 h 216"/>
              <a:gd name="T12" fmla="*/ 22 w 215"/>
              <a:gd name="T13" fmla="*/ 211 h 216"/>
              <a:gd name="T14" fmla="*/ 5 w 215"/>
              <a:gd name="T15" fmla="*/ 21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216">
                <a:moveTo>
                  <a:pt x="5" y="211"/>
                </a:moveTo>
                <a:cubicBezTo>
                  <a:pt x="5" y="211"/>
                  <a:pt x="5" y="211"/>
                  <a:pt x="5" y="211"/>
                </a:cubicBezTo>
                <a:cubicBezTo>
                  <a:pt x="0" y="206"/>
                  <a:pt x="0" y="199"/>
                  <a:pt x="5" y="194"/>
                </a:cubicBezTo>
                <a:cubicBezTo>
                  <a:pt x="194" y="5"/>
                  <a:pt x="194" y="5"/>
                  <a:pt x="194" y="5"/>
                </a:cubicBezTo>
                <a:cubicBezTo>
                  <a:pt x="198" y="0"/>
                  <a:pt x="206" y="0"/>
                  <a:pt x="211" y="5"/>
                </a:cubicBezTo>
                <a:cubicBezTo>
                  <a:pt x="215" y="10"/>
                  <a:pt x="215" y="17"/>
                  <a:pt x="211" y="22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17" y="216"/>
                  <a:pt x="9" y="216"/>
                  <a:pt x="5" y="211"/>
                </a:cubicBezTo>
                <a:close/>
              </a:path>
            </a:pathLst>
          </a:cu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84" name="Freeform 28"/>
          <p:cNvSpPr/>
          <p:nvPr/>
        </p:nvSpPr>
        <p:spPr bwMode="auto">
          <a:xfrm>
            <a:off x="7718425" y="5424236"/>
            <a:ext cx="1371600" cy="1370013"/>
          </a:xfrm>
          <a:custGeom>
            <a:avLst/>
            <a:gdLst>
              <a:gd name="T0" fmla="*/ 5 w 335"/>
              <a:gd name="T1" fmla="*/ 329 h 334"/>
              <a:gd name="T2" fmla="*/ 5 w 335"/>
              <a:gd name="T3" fmla="*/ 329 h 334"/>
              <a:gd name="T4" fmla="*/ 5 w 335"/>
              <a:gd name="T5" fmla="*/ 312 h 334"/>
              <a:gd name="T6" fmla="*/ 313 w 335"/>
              <a:gd name="T7" fmla="*/ 4 h 334"/>
              <a:gd name="T8" fmla="*/ 330 w 335"/>
              <a:gd name="T9" fmla="*/ 4 h 334"/>
              <a:gd name="T10" fmla="*/ 330 w 335"/>
              <a:gd name="T11" fmla="*/ 21 h 334"/>
              <a:gd name="T12" fmla="*/ 22 w 335"/>
              <a:gd name="T13" fmla="*/ 329 h 334"/>
              <a:gd name="T14" fmla="*/ 5 w 335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4">
                <a:moveTo>
                  <a:pt x="5" y="329"/>
                </a:moveTo>
                <a:cubicBezTo>
                  <a:pt x="5" y="329"/>
                  <a:pt x="5" y="329"/>
                  <a:pt x="5" y="329"/>
                </a:cubicBezTo>
                <a:cubicBezTo>
                  <a:pt x="0" y="325"/>
                  <a:pt x="0" y="317"/>
                  <a:pt x="5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8" y="0"/>
                  <a:pt x="325" y="0"/>
                  <a:pt x="330" y="4"/>
                </a:cubicBezTo>
                <a:cubicBezTo>
                  <a:pt x="335" y="9"/>
                  <a:pt x="335" y="17"/>
                  <a:pt x="330" y="21"/>
                </a:cubicBezTo>
                <a:cubicBezTo>
                  <a:pt x="22" y="329"/>
                  <a:pt x="22" y="329"/>
                  <a:pt x="22" y="329"/>
                </a:cubicBezTo>
                <a:cubicBezTo>
                  <a:pt x="17" y="334"/>
                  <a:pt x="10" y="334"/>
                  <a:pt x="5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85" name="Freeform 29"/>
          <p:cNvSpPr/>
          <p:nvPr/>
        </p:nvSpPr>
        <p:spPr bwMode="auto">
          <a:xfrm>
            <a:off x="9496425" y="1895706"/>
            <a:ext cx="1368425" cy="1370013"/>
          </a:xfrm>
          <a:custGeom>
            <a:avLst/>
            <a:gdLst>
              <a:gd name="T0" fmla="*/ 4 w 334"/>
              <a:gd name="T1" fmla="*/ 329 h 334"/>
              <a:gd name="T2" fmla="*/ 4 w 334"/>
              <a:gd name="T3" fmla="*/ 329 h 334"/>
              <a:gd name="T4" fmla="*/ 4 w 334"/>
              <a:gd name="T5" fmla="*/ 312 h 334"/>
              <a:gd name="T6" fmla="*/ 313 w 334"/>
              <a:gd name="T7" fmla="*/ 4 h 334"/>
              <a:gd name="T8" fmla="*/ 330 w 334"/>
              <a:gd name="T9" fmla="*/ 4 h 334"/>
              <a:gd name="T10" fmla="*/ 330 w 334"/>
              <a:gd name="T11" fmla="*/ 21 h 334"/>
              <a:gd name="T12" fmla="*/ 21 w 334"/>
              <a:gd name="T13" fmla="*/ 329 h 334"/>
              <a:gd name="T14" fmla="*/ 4 w 334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29"/>
                </a:moveTo>
                <a:cubicBezTo>
                  <a:pt x="4" y="329"/>
                  <a:pt x="4" y="329"/>
                  <a:pt x="4" y="329"/>
                </a:cubicBezTo>
                <a:cubicBezTo>
                  <a:pt x="0" y="325"/>
                  <a:pt x="0" y="317"/>
                  <a:pt x="4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7" y="0"/>
                  <a:pt x="325" y="0"/>
                  <a:pt x="330" y="4"/>
                </a:cubicBezTo>
                <a:cubicBezTo>
                  <a:pt x="334" y="9"/>
                  <a:pt x="334" y="17"/>
                  <a:pt x="330" y="21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17" y="334"/>
                  <a:pt x="9" y="334"/>
                  <a:pt x="4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86" name="Freeform 30"/>
          <p:cNvSpPr/>
          <p:nvPr/>
        </p:nvSpPr>
        <p:spPr bwMode="auto">
          <a:xfrm>
            <a:off x="-7938" y="4501899"/>
            <a:ext cx="1368425" cy="1370013"/>
          </a:xfrm>
          <a:custGeom>
            <a:avLst/>
            <a:gdLst>
              <a:gd name="T0" fmla="*/ 4 w 334"/>
              <a:gd name="T1" fmla="*/ 330 h 334"/>
              <a:gd name="T2" fmla="*/ 4 w 334"/>
              <a:gd name="T3" fmla="*/ 330 h 334"/>
              <a:gd name="T4" fmla="*/ 4 w 334"/>
              <a:gd name="T5" fmla="*/ 313 h 334"/>
              <a:gd name="T6" fmla="*/ 312 w 334"/>
              <a:gd name="T7" fmla="*/ 4 h 334"/>
              <a:gd name="T8" fmla="*/ 329 w 334"/>
              <a:gd name="T9" fmla="*/ 4 h 334"/>
              <a:gd name="T10" fmla="*/ 329 w 334"/>
              <a:gd name="T11" fmla="*/ 21 h 334"/>
              <a:gd name="T12" fmla="*/ 21 w 334"/>
              <a:gd name="T13" fmla="*/ 330 h 334"/>
              <a:gd name="T14" fmla="*/ 4 w 334"/>
              <a:gd name="T15" fmla="*/ 33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30"/>
                </a:moveTo>
                <a:cubicBezTo>
                  <a:pt x="4" y="330"/>
                  <a:pt x="4" y="330"/>
                  <a:pt x="4" y="330"/>
                </a:cubicBezTo>
                <a:cubicBezTo>
                  <a:pt x="0" y="325"/>
                  <a:pt x="0" y="317"/>
                  <a:pt x="4" y="313"/>
                </a:cubicBezTo>
                <a:cubicBezTo>
                  <a:pt x="312" y="4"/>
                  <a:pt x="312" y="4"/>
                  <a:pt x="312" y="4"/>
                </a:cubicBezTo>
                <a:cubicBezTo>
                  <a:pt x="317" y="0"/>
                  <a:pt x="325" y="0"/>
                  <a:pt x="329" y="4"/>
                </a:cubicBezTo>
                <a:cubicBezTo>
                  <a:pt x="334" y="9"/>
                  <a:pt x="334" y="17"/>
                  <a:pt x="329" y="21"/>
                </a:cubicBezTo>
                <a:cubicBezTo>
                  <a:pt x="21" y="330"/>
                  <a:pt x="21" y="330"/>
                  <a:pt x="21" y="330"/>
                </a:cubicBezTo>
                <a:cubicBezTo>
                  <a:pt x="17" y="334"/>
                  <a:pt x="9" y="334"/>
                  <a:pt x="4" y="330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87" name="Freeform 31"/>
          <p:cNvSpPr/>
          <p:nvPr/>
        </p:nvSpPr>
        <p:spPr bwMode="auto">
          <a:xfrm>
            <a:off x="7645400" y="2170343"/>
            <a:ext cx="1371600" cy="1374775"/>
          </a:xfrm>
          <a:custGeom>
            <a:avLst/>
            <a:gdLst>
              <a:gd name="T0" fmla="*/ 5 w 335"/>
              <a:gd name="T1" fmla="*/ 330 h 335"/>
              <a:gd name="T2" fmla="*/ 5 w 335"/>
              <a:gd name="T3" fmla="*/ 330 h 335"/>
              <a:gd name="T4" fmla="*/ 5 w 335"/>
              <a:gd name="T5" fmla="*/ 313 h 335"/>
              <a:gd name="T6" fmla="*/ 313 w 335"/>
              <a:gd name="T7" fmla="*/ 5 h 335"/>
              <a:gd name="T8" fmla="*/ 330 w 335"/>
              <a:gd name="T9" fmla="*/ 5 h 335"/>
              <a:gd name="T10" fmla="*/ 330 w 335"/>
              <a:gd name="T11" fmla="*/ 22 h 335"/>
              <a:gd name="T12" fmla="*/ 22 w 335"/>
              <a:gd name="T13" fmla="*/ 330 h 335"/>
              <a:gd name="T14" fmla="*/ 5 w 335"/>
              <a:gd name="T15" fmla="*/ 33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5">
                <a:moveTo>
                  <a:pt x="5" y="330"/>
                </a:moveTo>
                <a:cubicBezTo>
                  <a:pt x="5" y="330"/>
                  <a:pt x="5" y="330"/>
                  <a:pt x="5" y="330"/>
                </a:cubicBezTo>
                <a:cubicBezTo>
                  <a:pt x="0" y="326"/>
                  <a:pt x="0" y="318"/>
                  <a:pt x="5" y="313"/>
                </a:cubicBezTo>
                <a:cubicBezTo>
                  <a:pt x="313" y="5"/>
                  <a:pt x="313" y="5"/>
                  <a:pt x="313" y="5"/>
                </a:cubicBezTo>
                <a:cubicBezTo>
                  <a:pt x="318" y="0"/>
                  <a:pt x="325" y="0"/>
                  <a:pt x="330" y="5"/>
                </a:cubicBezTo>
                <a:cubicBezTo>
                  <a:pt x="335" y="10"/>
                  <a:pt x="335" y="17"/>
                  <a:pt x="330" y="22"/>
                </a:cubicBezTo>
                <a:cubicBezTo>
                  <a:pt x="22" y="330"/>
                  <a:pt x="22" y="330"/>
                  <a:pt x="22" y="330"/>
                </a:cubicBezTo>
                <a:cubicBezTo>
                  <a:pt x="17" y="335"/>
                  <a:pt x="10" y="335"/>
                  <a:pt x="5" y="330"/>
                </a:cubicBezTo>
                <a:close/>
              </a:path>
            </a:pathLst>
          </a:custGeom>
          <a:solidFill>
            <a:srgbClr val="F6CE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88" name="Oval 32"/>
          <p:cNvSpPr>
            <a:spLocks noChangeArrowheads="1"/>
          </p:cNvSpPr>
          <p:nvPr/>
        </p:nvSpPr>
        <p:spPr bwMode="auto">
          <a:xfrm>
            <a:off x="4084637" y="-138112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89" name="Oval 33"/>
          <p:cNvSpPr>
            <a:spLocks noChangeArrowheads="1"/>
          </p:cNvSpPr>
          <p:nvPr/>
        </p:nvSpPr>
        <p:spPr bwMode="auto">
          <a:xfrm>
            <a:off x="-4763" y="4551111"/>
            <a:ext cx="196850" cy="196850"/>
          </a:xfrm>
          <a:prstGeom prst="ellipse">
            <a:avLst/>
          </a:pr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90" name="Oval 34"/>
          <p:cNvSpPr>
            <a:spLocks noChangeArrowheads="1"/>
          </p:cNvSpPr>
          <p:nvPr/>
        </p:nvSpPr>
        <p:spPr bwMode="auto">
          <a:xfrm>
            <a:off x="9983787" y="1054100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91" name="Oval 35"/>
          <p:cNvSpPr>
            <a:spLocks noChangeArrowheads="1"/>
          </p:cNvSpPr>
          <p:nvPr/>
        </p:nvSpPr>
        <p:spPr bwMode="auto">
          <a:xfrm>
            <a:off x="8143875" y="6937124"/>
            <a:ext cx="201613" cy="196850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92" name="Oval 36"/>
          <p:cNvSpPr>
            <a:spLocks noChangeArrowheads="1"/>
          </p:cNvSpPr>
          <p:nvPr/>
        </p:nvSpPr>
        <p:spPr bwMode="auto">
          <a:xfrm>
            <a:off x="2252662" y="947738"/>
            <a:ext cx="98425" cy="98425"/>
          </a:xfrm>
          <a:prstGeom prst="ellipse">
            <a:avLst/>
          </a:pr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93" name="Oval 37"/>
          <p:cNvSpPr>
            <a:spLocks noChangeArrowheads="1"/>
          </p:cNvSpPr>
          <p:nvPr/>
        </p:nvSpPr>
        <p:spPr bwMode="auto">
          <a:xfrm>
            <a:off x="2809875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94" name="Oval 38"/>
          <p:cNvSpPr>
            <a:spLocks noChangeArrowheads="1"/>
          </p:cNvSpPr>
          <p:nvPr/>
        </p:nvSpPr>
        <p:spPr bwMode="auto">
          <a:xfrm>
            <a:off x="230187" y="517525"/>
            <a:ext cx="314325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95" name="Oval 39"/>
          <p:cNvSpPr>
            <a:spLocks noChangeArrowheads="1"/>
          </p:cNvSpPr>
          <p:nvPr/>
        </p:nvSpPr>
        <p:spPr bwMode="auto">
          <a:xfrm>
            <a:off x="9823450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96" name="Oval 40"/>
          <p:cNvSpPr>
            <a:spLocks noChangeArrowheads="1"/>
          </p:cNvSpPr>
          <p:nvPr/>
        </p:nvSpPr>
        <p:spPr bwMode="auto">
          <a:xfrm>
            <a:off x="2125662" y="-114300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97" name="Oval 41"/>
          <p:cNvSpPr>
            <a:spLocks noChangeArrowheads="1"/>
          </p:cNvSpPr>
          <p:nvPr/>
        </p:nvSpPr>
        <p:spPr bwMode="auto">
          <a:xfrm>
            <a:off x="1622425" y="1871892"/>
            <a:ext cx="147638" cy="147638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98" name="Oval 42"/>
          <p:cNvSpPr>
            <a:spLocks noChangeArrowheads="1"/>
          </p:cNvSpPr>
          <p:nvPr/>
        </p:nvSpPr>
        <p:spPr bwMode="auto">
          <a:xfrm>
            <a:off x="8975725" y="4510066"/>
            <a:ext cx="147638" cy="147638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299" name="Oval 43"/>
          <p:cNvSpPr>
            <a:spLocks noChangeArrowheads="1"/>
          </p:cNvSpPr>
          <p:nvPr/>
        </p:nvSpPr>
        <p:spPr bwMode="auto">
          <a:xfrm>
            <a:off x="2379662" y="5888016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300" name="Oval 44"/>
          <p:cNvSpPr>
            <a:spLocks noChangeArrowheads="1"/>
          </p:cNvSpPr>
          <p:nvPr/>
        </p:nvSpPr>
        <p:spPr bwMode="auto">
          <a:xfrm>
            <a:off x="746125" y="5921353"/>
            <a:ext cx="147638" cy="147638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301" name="矩形 47"/>
          <p:cNvSpPr/>
          <p:nvPr/>
        </p:nvSpPr>
        <p:spPr>
          <a:xfrm>
            <a:off x="330200" y="208883"/>
            <a:ext cx="11531600" cy="6440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303" name="矩形: 圆角 46"/>
          <p:cNvSpPr/>
          <p:nvPr/>
        </p:nvSpPr>
        <p:spPr>
          <a:xfrm>
            <a:off x="8115019" y="1243873"/>
            <a:ext cx="3528239" cy="5409816"/>
          </a:xfrm>
          <a:prstGeom prst="roundRect">
            <a:avLst>
              <a:gd name="adj" fmla="val 7165"/>
            </a:avLst>
          </a:prstGeom>
          <a:noFill/>
          <a:ln w="28575">
            <a:solidFill>
              <a:srgbClr val="FBA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304" name="矩形: 圆角 48"/>
          <p:cNvSpPr/>
          <p:nvPr/>
        </p:nvSpPr>
        <p:spPr>
          <a:xfrm>
            <a:off x="4119575" y="1257236"/>
            <a:ext cx="3617887" cy="5423484"/>
          </a:xfrm>
          <a:prstGeom prst="roundRect">
            <a:avLst>
              <a:gd name="adj" fmla="val 7165"/>
            </a:avLst>
          </a:prstGeom>
          <a:noFill/>
          <a:ln w="28575">
            <a:solidFill>
              <a:srgbClr val="04B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305" name="矩形: 圆角 50"/>
          <p:cNvSpPr/>
          <p:nvPr/>
        </p:nvSpPr>
        <p:spPr>
          <a:xfrm>
            <a:off x="415204" y="1225298"/>
            <a:ext cx="3394080" cy="5382488"/>
          </a:xfrm>
          <a:prstGeom prst="roundRect">
            <a:avLst>
              <a:gd name="adj" fmla="val 7165"/>
            </a:avLst>
          </a:prstGeom>
          <a:noFill/>
          <a:ln w="28575">
            <a:solidFill>
              <a:srgbClr val="C769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307" name="椭圆 53"/>
          <p:cNvSpPr/>
          <p:nvPr/>
        </p:nvSpPr>
        <p:spPr>
          <a:xfrm>
            <a:off x="9472612" y="200025"/>
            <a:ext cx="1022350" cy="1022350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308" name="椭圆 54"/>
          <p:cNvSpPr/>
          <p:nvPr/>
        </p:nvSpPr>
        <p:spPr>
          <a:xfrm>
            <a:off x="5480049" y="238124"/>
            <a:ext cx="1022350" cy="10223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309" name="椭圆 55"/>
          <p:cNvSpPr/>
          <p:nvPr/>
        </p:nvSpPr>
        <p:spPr>
          <a:xfrm>
            <a:off x="1558566" y="228599"/>
            <a:ext cx="1022350" cy="1022350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97167" name="Рисунок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9377" y="1358832"/>
            <a:ext cx="3062776" cy="5089619"/>
          </a:xfrm>
          <a:prstGeom prst="rect">
            <a:avLst/>
          </a:prstGeom>
        </p:spPr>
      </p:pic>
      <p:pic>
        <p:nvPicPr>
          <p:cNvPr id="2097168" name="Рисунок 209716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88661" y="1400024"/>
            <a:ext cx="3146981" cy="5229549"/>
          </a:xfrm>
          <a:prstGeom prst="rect">
            <a:avLst/>
          </a:prstGeom>
        </p:spPr>
      </p:pic>
      <p:pic>
        <p:nvPicPr>
          <p:cNvPr id="2097169" name="Рисунок 209716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92302" y="1353318"/>
            <a:ext cx="3164763" cy="5259096"/>
          </a:xfrm>
          <a:prstGeom prst="rect">
            <a:avLst/>
          </a:prstGeom>
        </p:spPr>
      </p:pic>
      <p:sp>
        <p:nvSpPr>
          <p:cNvPr id="1049656" name="矩形 61"/>
          <p:cNvSpPr/>
          <p:nvPr/>
        </p:nvSpPr>
        <p:spPr>
          <a:xfrm>
            <a:off x="371300" y="388461"/>
            <a:ext cx="11264680" cy="802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" altLang="en-US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Скриншоты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банка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эффективных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практик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 </a:t>
            </a:r>
            <a:endParaRPr lang="zh-CN" altLang="en-US" sz="2400" i="1" u="none" dirty="0">
              <a:solidFill>
                <a:srgbClr val="404040"/>
              </a:solidFill>
              <a:cs typeface="+mn-ea"/>
              <a:sym typeface="+mn-lt"/>
            </a:endParaRPr>
          </a:p>
          <a:p>
            <a:pPr algn="ctr"/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«Функциональная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грамотность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: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эстетическое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направление»</a:t>
            </a:r>
            <a:endParaRPr lang="zh-CN" altLang="en-US" sz="2400" i="1" u="none" dirty="0">
              <a:solidFill>
                <a:srgbClr val="40404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Freeform 5"/>
          <p:cNvSpPr/>
          <p:nvPr/>
        </p:nvSpPr>
        <p:spPr bwMode="auto">
          <a:xfrm>
            <a:off x="2855912" y="5322636"/>
            <a:ext cx="1428750" cy="1422400"/>
          </a:xfrm>
          <a:custGeom>
            <a:avLst/>
            <a:gdLst>
              <a:gd name="T0" fmla="*/ 336 w 349"/>
              <a:gd name="T1" fmla="*/ 0 h 347"/>
              <a:gd name="T2" fmla="*/ 328 w 349"/>
              <a:gd name="T3" fmla="*/ 3 h 347"/>
              <a:gd name="T4" fmla="*/ 4 w 349"/>
              <a:gd name="T5" fmla="*/ 327 h 347"/>
              <a:gd name="T6" fmla="*/ 4 w 349"/>
              <a:gd name="T7" fmla="*/ 344 h 347"/>
              <a:gd name="T8" fmla="*/ 13 w 349"/>
              <a:gd name="T9" fmla="*/ 347 h 347"/>
              <a:gd name="T10" fmla="*/ 21 w 349"/>
              <a:gd name="T11" fmla="*/ 344 h 347"/>
              <a:gd name="T12" fmla="*/ 345 w 349"/>
              <a:gd name="T13" fmla="*/ 20 h 347"/>
              <a:gd name="T14" fmla="*/ 345 w 349"/>
              <a:gd name="T15" fmla="*/ 3 h 347"/>
              <a:gd name="T16" fmla="*/ 336 w 349"/>
              <a:gd name="T17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7">
                <a:moveTo>
                  <a:pt x="336" y="0"/>
                </a:moveTo>
                <a:cubicBezTo>
                  <a:pt x="333" y="0"/>
                  <a:pt x="330" y="1"/>
                  <a:pt x="328" y="3"/>
                </a:cubicBezTo>
                <a:cubicBezTo>
                  <a:pt x="4" y="327"/>
                  <a:pt x="4" y="327"/>
                  <a:pt x="4" y="327"/>
                </a:cubicBezTo>
                <a:cubicBezTo>
                  <a:pt x="0" y="332"/>
                  <a:pt x="0" y="339"/>
                  <a:pt x="4" y="344"/>
                </a:cubicBezTo>
                <a:cubicBezTo>
                  <a:pt x="7" y="346"/>
                  <a:pt x="10" y="347"/>
                  <a:pt x="13" y="347"/>
                </a:cubicBezTo>
                <a:cubicBezTo>
                  <a:pt x="16" y="347"/>
                  <a:pt x="19" y="346"/>
                  <a:pt x="21" y="344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9" y="16"/>
                  <a:pt x="349" y="8"/>
                  <a:pt x="345" y="3"/>
                </a:cubicBezTo>
                <a:cubicBezTo>
                  <a:pt x="342" y="1"/>
                  <a:pt x="339" y="0"/>
                  <a:pt x="336" y="0"/>
                </a:cubicBezTo>
              </a:path>
            </a:pathLst>
          </a:cu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85" name="Freeform 6"/>
          <p:cNvSpPr/>
          <p:nvPr/>
        </p:nvSpPr>
        <p:spPr bwMode="auto">
          <a:xfrm>
            <a:off x="7889875" y="763588"/>
            <a:ext cx="1446213" cy="1443038"/>
          </a:xfrm>
          <a:custGeom>
            <a:avLst/>
            <a:gdLst>
              <a:gd name="T0" fmla="*/ 16 w 353"/>
              <a:gd name="T1" fmla="*/ 337 h 352"/>
              <a:gd name="T2" fmla="*/ 16 w 353"/>
              <a:gd name="T3" fmla="*/ 337 h 352"/>
              <a:gd name="T4" fmla="*/ 16 w 353"/>
              <a:gd name="T5" fmla="*/ 279 h 352"/>
              <a:gd name="T6" fmla="*/ 279 w 353"/>
              <a:gd name="T7" fmla="*/ 16 h 352"/>
              <a:gd name="T8" fmla="*/ 337 w 353"/>
              <a:gd name="T9" fmla="*/ 16 h 352"/>
              <a:gd name="T10" fmla="*/ 337 w 353"/>
              <a:gd name="T11" fmla="*/ 74 h 352"/>
              <a:gd name="T12" fmla="*/ 74 w 353"/>
              <a:gd name="T13" fmla="*/ 337 h 352"/>
              <a:gd name="T14" fmla="*/ 16 w 353"/>
              <a:gd name="T15" fmla="*/ 33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3" h="352">
                <a:moveTo>
                  <a:pt x="16" y="337"/>
                </a:moveTo>
                <a:cubicBezTo>
                  <a:pt x="16" y="337"/>
                  <a:pt x="16" y="337"/>
                  <a:pt x="16" y="337"/>
                </a:cubicBezTo>
                <a:cubicBezTo>
                  <a:pt x="0" y="321"/>
                  <a:pt x="0" y="295"/>
                  <a:pt x="16" y="279"/>
                </a:cubicBezTo>
                <a:cubicBezTo>
                  <a:pt x="279" y="16"/>
                  <a:pt x="279" y="16"/>
                  <a:pt x="279" y="16"/>
                </a:cubicBezTo>
                <a:cubicBezTo>
                  <a:pt x="295" y="0"/>
                  <a:pt x="321" y="0"/>
                  <a:pt x="337" y="16"/>
                </a:cubicBezTo>
                <a:cubicBezTo>
                  <a:pt x="353" y="32"/>
                  <a:pt x="353" y="58"/>
                  <a:pt x="337" y="74"/>
                </a:cubicBezTo>
                <a:cubicBezTo>
                  <a:pt x="74" y="337"/>
                  <a:pt x="74" y="337"/>
                  <a:pt x="74" y="337"/>
                </a:cubicBezTo>
                <a:cubicBezTo>
                  <a:pt x="58" y="352"/>
                  <a:pt x="32" y="352"/>
                  <a:pt x="16" y="337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86" name="Freeform 7"/>
          <p:cNvSpPr/>
          <p:nvPr/>
        </p:nvSpPr>
        <p:spPr bwMode="auto">
          <a:xfrm>
            <a:off x="4564062" y="46038"/>
            <a:ext cx="1811338" cy="1808163"/>
          </a:xfrm>
          <a:custGeom>
            <a:avLst/>
            <a:gdLst>
              <a:gd name="T0" fmla="*/ 34 w 442"/>
              <a:gd name="T1" fmla="*/ 408 h 441"/>
              <a:gd name="T2" fmla="*/ 34 w 442"/>
              <a:gd name="T3" fmla="*/ 287 h 441"/>
              <a:gd name="T4" fmla="*/ 287 w 442"/>
              <a:gd name="T5" fmla="*/ 33 h 441"/>
              <a:gd name="T6" fmla="*/ 408 w 442"/>
              <a:gd name="T7" fmla="*/ 33 h 441"/>
              <a:gd name="T8" fmla="*/ 408 w 442"/>
              <a:gd name="T9" fmla="*/ 33 h 441"/>
              <a:gd name="T10" fmla="*/ 408 w 442"/>
              <a:gd name="T11" fmla="*/ 154 h 441"/>
              <a:gd name="T12" fmla="*/ 155 w 442"/>
              <a:gd name="T13" fmla="*/ 408 h 441"/>
              <a:gd name="T14" fmla="*/ 34 w 442"/>
              <a:gd name="T15" fmla="*/ 408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2" h="441">
                <a:moveTo>
                  <a:pt x="34" y="408"/>
                </a:moveTo>
                <a:cubicBezTo>
                  <a:pt x="0" y="374"/>
                  <a:pt x="0" y="320"/>
                  <a:pt x="34" y="287"/>
                </a:cubicBezTo>
                <a:cubicBezTo>
                  <a:pt x="287" y="33"/>
                  <a:pt x="287" y="33"/>
                  <a:pt x="287" y="33"/>
                </a:cubicBezTo>
                <a:cubicBezTo>
                  <a:pt x="321" y="0"/>
                  <a:pt x="375" y="0"/>
                  <a:pt x="408" y="33"/>
                </a:cubicBezTo>
                <a:cubicBezTo>
                  <a:pt x="408" y="33"/>
                  <a:pt x="408" y="33"/>
                  <a:pt x="408" y="33"/>
                </a:cubicBezTo>
                <a:cubicBezTo>
                  <a:pt x="442" y="66"/>
                  <a:pt x="442" y="121"/>
                  <a:pt x="408" y="154"/>
                </a:cubicBezTo>
                <a:cubicBezTo>
                  <a:pt x="155" y="408"/>
                  <a:pt x="155" y="408"/>
                  <a:pt x="155" y="408"/>
                </a:cubicBezTo>
                <a:cubicBezTo>
                  <a:pt x="121" y="441"/>
                  <a:pt x="67" y="441"/>
                  <a:pt x="34" y="408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87" name="Freeform 8"/>
          <p:cNvSpPr/>
          <p:nvPr/>
        </p:nvSpPr>
        <p:spPr bwMode="auto">
          <a:xfrm>
            <a:off x="10418762" y="-904875"/>
            <a:ext cx="1806575" cy="1811338"/>
          </a:xfrm>
          <a:custGeom>
            <a:avLst/>
            <a:gdLst>
              <a:gd name="T0" fmla="*/ 33 w 441"/>
              <a:gd name="T1" fmla="*/ 408 h 442"/>
              <a:gd name="T2" fmla="*/ 33 w 441"/>
              <a:gd name="T3" fmla="*/ 408 h 442"/>
              <a:gd name="T4" fmla="*/ 33 w 441"/>
              <a:gd name="T5" fmla="*/ 287 h 442"/>
              <a:gd name="T6" fmla="*/ 287 w 441"/>
              <a:gd name="T7" fmla="*/ 34 h 442"/>
              <a:gd name="T8" fmla="*/ 408 w 441"/>
              <a:gd name="T9" fmla="*/ 34 h 442"/>
              <a:gd name="T10" fmla="*/ 408 w 441"/>
              <a:gd name="T11" fmla="*/ 155 h 442"/>
              <a:gd name="T12" fmla="*/ 154 w 441"/>
              <a:gd name="T13" fmla="*/ 408 h 442"/>
              <a:gd name="T14" fmla="*/ 33 w 441"/>
              <a:gd name="T15" fmla="*/ 40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1" h="442">
                <a:moveTo>
                  <a:pt x="33" y="408"/>
                </a:moveTo>
                <a:cubicBezTo>
                  <a:pt x="33" y="408"/>
                  <a:pt x="33" y="408"/>
                  <a:pt x="33" y="408"/>
                </a:cubicBezTo>
                <a:cubicBezTo>
                  <a:pt x="0" y="375"/>
                  <a:pt x="0" y="321"/>
                  <a:pt x="33" y="287"/>
                </a:cubicBezTo>
                <a:cubicBezTo>
                  <a:pt x="287" y="34"/>
                  <a:pt x="287" y="34"/>
                  <a:pt x="287" y="34"/>
                </a:cubicBezTo>
                <a:cubicBezTo>
                  <a:pt x="320" y="0"/>
                  <a:pt x="374" y="0"/>
                  <a:pt x="408" y="34"/>
                </a:cubicBezTo>
                <a:cubicBezTo>
                  <a:pt x="441" y="67"/>
                  <a:pt x="441" y="121"/>
                  <a:pt x="408" y="155"/>
                </a:cubicBezTo>
                <a:cubicBezTo>
                  <a:pt x="154" y="408"/>
                  <a:pt x="154" y="408"/>
                  <a:pt x="154" y="408"/>
                </a:cubicBezTo>
                <a:cubicBezTo>
                  <a:pt x="121" y="442"/>
                  <a:pt x="66" y="442"/>
                  <a:pt x="33" y="408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88" name="Freeform 9"/>
          <p:cNvSpPr/>
          <p:nvPr/>
        </p:nvSpPr>
        <p:spPr bwMode="auto">
          <a:xfrm>
            <a:off x="1044575" y="4030411"/>
            <a:ext cx="2311400" cy="2222500"/>
          </a:xfrm>
          <a:custGeom>
            <a:avLst/>
            <a:gdLst>
              <a:gd name="T0" fmla="*/ 444 w 564"/>
              <a:gd name="T1" fmla="*/ 0 h 542"/>
              <a:gd name="T2" fmla="*/ 367 w 564"/>
              <a:gd name="T3" fmla="*/ 32 h 542"/>
              <a:gd name="T4" fmla="*/ 42 w 564"/>
              <a:gd name="T5" fmla="*/ 356 h 542"/>
              <a:gd name="T6" fmla="*/ 42 w 564"/>
              <a:gd name="T7" fmla="*/ 510 h 542"/>
              <a:gd name="T8" fmla="*/ 120 w 564"/>
              <a:gd name="T9" fmla="*/ 542 h 542"/>
              <a:gd name="T10" fmla="*/ 197 w 564"/>
              <a:gd name="T11" fmla="*/ 510 h 542"/>
              <a:gd name="T12" fmla="*/ 521 w 564"/>
              <a:gd name="T13" fmla="*/ 186 h 542"/>
              <a:gd name="T14" fmla="*/ 521 w 564"/>
              <a:gd name="T15" fmla="*/ 32 h 542"/>
              <a:gd name="T16" fmla="*/ 444 w 564"/>
              <a:gd name="T1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4" h="542">
                <a:moveTo>
                  <a:pt x="444" y="0"/>
                </a:moveTo>
                <a:cubicBezTo>
                  <a:pt x="416" y="0"/>
                  <a:pt x="388" y="10"/>
                  <a:pt x="367" y="32"/>
                </a:cubicBezTo>
                <a:cubicBezTo>
                  <a:pt x="42" y="356"/>
                  <a:pt x="42" y="356"/>
                  <a:pt x="42" y="356"/>
                </a:cubicBezTo>
                <a:cubicBezTo>
                  <a:pt x="0" y="398"/>
                  <a:pt x="0" y="468"/>
                  <a:pt x="42" y="510"/>
                </a:cubicBezTo>
                <a:cubicBezTo>
                  <a:pt x="64" y="532"/>
                  <a:pt x="92" y="542"/>
                  <a:pt x="120" y="542"/>
                </a:cubicBezTo>
                <a:cubicBezTo>
                  <a:pt x="148" y="542"/>
                  <a:pt x="176" y="532"/>
                  <a:pt x="197" y="510"/>
                </a:cubicBezTo>
                <a:cubicBezTo>
                  <a:pt x="521" y="186"/>
                  <a:pt x="521" y="186"/>
                  <a:pt x="521" y="186"/>
                </a:cubicBezTo>
                <a:cubicBezTo>
                  <a:pt x="564" y="144"/>
                  <a:pt x="564" y="74"/>
                  <a:pt x="521" y="32"/>
                </a:cubicBezTo>
                <a:cubicBezTo>
                  <a:pt x="500" y="10"/>
                  <a:pt x="472" y="0"/>
                  <a:pt x="444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89" name="Freeform 10"/>
          <p:cNvSpPr/>
          <p:nvPr/>
        </p:nvSpPr>
        <p:spPr bwMode="auto">
          <a:xfrm>
            <a:off x="7562850" y="2981326"/>
            <a:ext cx="1498600" cy="1497013"/>
          </a:xfrm>
          <a:custGeom>
            <a:avLst/>
            <a:gdLst>
              <a:gd name="T0" fmla="*/ 13 w 366"/>
              <a:gd name="T1" fmla="*/ 353 h 365"/>
              <a:gd name="T2" fmla="*/ 13 w 366"/>
              <a:gd name="T3" fmla="*/ 308 h 365"/>
              <a:gd name="T4" fmla="*/ 309 w 366"/>
              <a:gd name="T5" fmla="*/ 12 h 365"/>
              <a:gd name="T6" fmla="*/ 353 w 366"/>
              <a:gd name="T7" fmla="*/ 12 h 365"/>
              <a:gd name="T8" fmla="*/ 353 w 366"/>
              <a:gd name="T9" fmla="*/ 57 h 365"/>
              <a:gd name="T10" fmla="*/ 57 w 366"/>
              <a:gd name="T11" fmla="*/ 353 h 365"/>
              <a:gd name="T12" fmla="*/ 13 w 366"/>
              <a:gd name="T13" fmla="*/ 353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365">
                <a:moveTo>
                  <a:pt x="13" y="353"/>
                </a:moveTo>
                <a:cubicBezTo>
                  <a:pt x="0" y="340"/>
                  <a:pt x="0" y="320"/>
                  <a:pt x="13" y="308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21" y="0"/>
                  <a:pt x="341" y="0"/>
                  <a:pt x="353" y="12"/>
                </a:cubicBezTo>
                <a:cubicBezTo>
                  <a:pt x="366" y="24"/>
                  <a:pt x="366" y="45"/>
                  <a:pt x="353" y="57"/>
                </a:cubicBezTo>
                <a:cubicBezTo>
                  <a:pt x="57" y="353"/>
                  <a:pt x="57" y="353"/>
                  <a:pt x="57" y="353"/>
                </a:cubicBezTo>
                <a:cubicBezTo>
                  <a:pt x="45" y="365"/>
                  <a:pt x="25" y="365"/>
                  <a:pt x="13" y="353"/>
                </a:cubicBezTo>
              </a:path>
            </a:pathLst>
          </a:custGeom>
          <a:solidFill>
            <a:srgbClr val="A2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90" name="Oval 11"/>
          <p:cNvSpPr>
            <a:spLocks noChangeArrowheads="1"/>
          </p:cNvSpPr>
          <p:nvPr/>
        </p:nvSpPr>
        <p:spPr bwMode="auto">
          <a:xfrm>
            <a:off x="7656512" y="1939925"/>
            <a:ext cx="139700" cy="144463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91" name="Oval 12"/>
          <p:cNvSpPr>
            <a:spLocks noChangeArrowheads="1"/>
          </p:cNvSpPr>
          <p:nvPr/>
        </p:nvSpPr>
        <p:spPr bwMode="auto">
          <a:xfrm>
            <a:off x="8291512" y="-96837"/>
            <a:ext cx="196850" cy="196850"/>
          </a:xfrm>
          <a:prstGeom prst="ellipse">
            <a:avLst/>
          </a:prstGeom>
          <a:solidFill>
            <a:srgbClr val="A1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92" name="Oval 13"/>
          <p:cNvSpPr>
            <a:spLocks noChangeArrowheads="1"/>
          </p:cNvSpPr>
          <p:nvPr/>
        </p:nvSpPr>
        <p:spPr bwMode="auto">
          <a:xfrm>
            <a:off x="8594725" y="6310061"/>
            <a:ext cx="455613" cy="450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93" name="Freeform 14"/>
          <p:cNvSpPr/>
          <p:nvPr/>
        </p:nvSpPr>
        <p:spPr bwMode="auto">
          <a:xfrm>
            <a:off x="3675062" y="-322262"/>
            <a:ext cx="1806575" cy="1741488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33 w 441"/>
              <a:gd name="T9" fmla="*/ 400 h 425"/>
              <a:gd name="T10" fmla="*/ 94 w 441"/>
              <a:gd name="T11" fmla="*/ 425 h 425"/>
              <a:gd name="T12" fmla="*/ 154 w 441"/>
              <a:gd name="T13" fmla="*/ 400 h 425"/>
              <a:gd name="T14" fmla="*/ 408 w 441"/>
              <a:gd name="T15" fmla="*/ 146 h 425"/>
              <a:gd name="T16" fmla="*/ 408 w 441"/>
              <a:gd name="T17" fmla="*/ 25 h 425"/>
              <a:gd name="T18" fmla="*/ 347 w 441"/>
              <a:gd name="T1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6" y="0"/>
                  <a:pt x="304" y="9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7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50" y="417"/>
                  <a:pt x="72" y="425"/>
                  <a:pt x="94" y="425"/>
                </a:cubicBezTo>
                <a:cubicBezTo>
                  <a:pt x="116" y="425"/>
                  <a:pt x="138" y="417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9"/>
                  <a:pt x="408" y="25"/>
                </a:cubicBezTo>
                <a:cubicBezTo>
                  <a:pt x="391" y="9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94" name="Freeform 15"/>
          <p:cNvSpPr/>
          <p:nvPr/>
        </p:nvSpPr>
        <p:spPr bwMode="auto">
          <a:xfrm>
            <a:off x="352425" y="501650"/>
            <a:ext cx="1806575" cy="1743075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94 w 441"/>
              <a:gd name="T9" fmla="*/ 425 h 425"/>
              <a:gd name="T10" fmla="*/ 154 w 441"/>
              <a:gd name="T11" fmla="*/ 400 h 425"/>
              <a:gd name="T12" fmla="*/ 408 w 441"/>
              <a:gd name="T13" fmla="*/ 146 h 425"/>
              <a:gd name="T14" fmla="*/ 408 w 441"/>
              <a:gd name="T15" fmla="*/ 25 h 425"/>
              <a:gd name="T16" fmla="*/ 347 w 441"/>
              <a:gd name="T17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400"/>
                </a:cubicBezTo>
                <a:cubicBezTo>
                  <a:pt x="50" y="416"/>
                  <a:pt x="72" y="425"/>
                  <a:pt x="94" y="425"/>
                </a:cubicBezTo>
                <a:cubicBezTo>
                  <a:pt x="115" y="425"/>
                  <a:pt x="137" y="416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8"/>
                  <a:pt x="408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95" name="Freeform 16"/>
          <p:cNvSpPr/>
          <p:nvPr/>
        </p:nvSpPr>
        <p:spPr bwMode="auto">
          <a:xfrm>
            <a:off x="9336087" y="4193924"/>
            <a:ext cx="1806575" cy="1738313"/>
          </a:xfrm>
          <a:custGeom>
            <a:avLst/>
            <a:gdLst>
              <a:gd name="T0" fmla="*/ 347 w 441"/>
              <a:gd name="T1" fmla="*/ 0 h 424"/>
              <a:gd name="T2" fmla="*/ 287 w 441"/>
              <a:gd name="T3" fmla="*/ 25 h 424"/>
              <a:gd name="T4" fmla="*/ 33 w 441"/>
              <a:gd name="T5" fmla="*/ 279 h 424"/>
              <a:gd name="T6" fmla="*/ 33 w 441"/>
              <a:gd name="T7" fmla="*/ 399 h 424"/>
              <a:gd name="T8" fmla="*/ 93 w 441"/>
              <a:gd name="T9" fmla="*/ 424 h 424"/>
              <a:gd name="T10" fmla="*/ 154 w 441"/>
              <a:gd name="T11" fmla="*/ 399 h 424"/>
              <a:gd name="T12" fmla="*/ 407 w 441"/>
              <a:gd name="T13" fmla="*/ 146 h 424"/>
              <a:gd name="T14" fmla="*/ 407 w 441"/>
              <a:gd name="T15" fmla="*/ 25 h 424"/>
              <a:gd name="T16" fmla="*/ 347 w 441"/>
              <a:gd name="T17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4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399"/>
                </a:cubicBezTo>
                <a:cubicBezTo>
                  <a:pt x="49" y="416"/>
                  <a:pt x="71" y="424"/>
                  <a:pt x="93" y="424"/>
                </a:cubicBezTo>
                <a:cubicBezTo>
                  <a:pt x="115" y="424"/>
                  <a:pt x="137" y="416"/>
                  <a:pt x="154" y="399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41" y="112"/>
                  <a:pt x="441" y="58"/>
                  <a:pt x="407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96" name="Freeform 17"/>
          <p:cNvSpPr/>
          <p:nvPr/>
        </p:nvSpPr>
        <p:spPr bwMode="auto">
          <a:xfrm>
            <a:off x="7050087" y="5478211"/>
            <a:ext cx="1262063" cy="1262063"/>
          </a:xfrm>
          <a:custGeom>
            <a:avLst/>
            <a:gdLst>
              <a:gd name="T0" fmla="*/ 23 w 308"/>
              <a:gd name="T1" fmla="*/ 284 h 308"/>
              <a:gd name="T2" fmla="*/ 23 w 308"/>
              <a:gd name="T3" fmla="*/ 284 h 308"/>
              <a:gd name="T4" fmla="*/ 23 w 308"/>
              <a:gd name="T5" fmla="*/ 200 h 308"/>
              <a:gd name="T6" fmla="*/ 200 w 308"/>
              <a:gd name="T7" fmla="*/ 23 h 308"/>
              <a:gd name="T8" fmla="*/ 284 w 308"/>
              <a:gd name="T9" fmla="*/ 23 h 308"/>
              <a:gd name="T10" fmla="*/ 284 w 308"/>
              <a:gd name="T11" fmla="*/ 107 h 308"/>
              <a:gd name="T12" fmla="*/ 107 w 308"/>
              <a:gd name="T13" fmla="*/ 284 h 308"/>
              <a:gd name="T14" fmla="*/ 23 w 308"/>
              <a:gd name="T15" fmla="*/ 28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8" h="308">
                <a:moveTo>
                  <a:pt x="23" y="284"/>
                </a:moveTo>
                <a:cubicBezTo>
                  <a:pt x="23" y="284"/>
                  <a:pt x="23" y="284"/>
                  <a:pt x="23" y="284"/>
                </a:cubicBezTo>
                <a:cubicBezTo>
                  <a:pt x="0" y="261"/>
                  <a:pt x="0" y="223"/>
                  <a:pt x="23" y="20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23" y="0"/>
                  <a:pt x="261" y="0"/>
                  <a:pt x="284" y="23"/>
                </a:cubicBezTo>
                <a:cubicBezTo>
                  <a:pt x="308" y="46"/>
                  <a:pt x="308" y="84"/>
                  <a:pt x="284" y="107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84" y="308"/>
                  <a:pt x="46" y="308"/>
                  <a:pt x="23" y="284"/>
                </a:cubicBezTo>
                <a:close/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97" name="Freeform 18"/>
          <p:cNvSpPr/>
          <p:nvPr/>
        </p:nvSpPr>
        <p:spPr bwMode="auto">
          <a:xfrm>
            <a:off x="3994150" y="4530474"/>
            <a:ext cx="2819400" cy="2735263"/>
          </a:xfrm>
          <a:custGeom>
            <a:avLst/>
            <a:gdLst>
              <a:gd name="T0" fmla="*/ 571 w 688"/>
              <a:gd name="T1" fmla="*/ 0 h 667"/>
              <a:gd name="T2" fmla="*/ 495 w 688"/>
              <a:gd name="T3" fmla="*/ 31 h 667"/>
              <a:gd name="T4" fmla="*/ 42 w 688"/>
              <a:gd name="T5" fmla="*/ 484 h 667"/>
              <a:gd name="T6" fmla="*/ 42 w 688"/>
              <a:gd name="T7" fmla="*/ 636 h 667"/>
              <a:gd name="T8" fmla="*/ 42 w 688"/>
              <a:gd name="T9" fmla="*/ 636 h 667"/>
              <a:gd name="T10" fmla="*/ 117 w 688"/>
              <a:gd name="T11" fmla="*/ 667 h 667"/>
              <a:gd name="T12" fmla="*/ 193 w 688"/>
              <a:gd name="T13" fmla="*/ 636 h 667"/>
              <a:gd name="T14" fmla="*/ 646 w 688"/>
              <a:gd name="T15" fmla="*/ 182 h 667"/>
              <a:gd name="T16" fmla="*/ 646 w 688"/>
              <a:gd name="T17" fmla="*/ 31 h 667"/>
              <a:gd name="T18" fmla="*/ 646 w 688"/>
              <a:gd name="T19" fmla="*/ 31 h 667"/>
              <a:gd name="T20" fmla="*/ 571 w 688"/>
              <a:gd name="T21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8" h="667">
                <a:moveTo>
                  <a:pt x="571" y="0"/>
                </a:moveTo>
                <a:cubicBezTo>
                  <a:pt x="543" y="0"/>
                  <a:pt x="516" y="10"/>
                  <a:pt x="495" y="31"/>
                </a:cubicBezTo>
                <a:cubicBezTo>
                  <a:pt x="42" y="484"/>
                  <a:pt x="42" y="484"/>
                  <a:pt x="42" y="484"/>
                </a:cubicBezTo>
                <a:cubicBezTo>
                  <a:pt x="0" y="526"/>
                  <a:pt x="0" y="594"/>
                  <a:pt x="42" y="636"/>
                </a:cubicBezTo>
                <a:cubicBezTo>
                  <a:pt x="42" y="636"/>
                  <a:pt x="42" y="636"/>
                  <a:pt x="42" y="636"/>
                </a:cubicBezTo>
                <a:cubicBezTo>
                  <a:pt x="63" y="656"/>
                  <a:pt x="90" y="667"/>
                  <a:pt x="117" y="667"/>
                </a:cubicBezTo>
                <a:cubicBezTo>
                  <a:pt x="145" y="667"/>
                  <a:pt x="172" y="656"/>
                  <a:pt x="193" y="636"/>
                </a:cubicBezTo>
                <a:cubicBezTo>
                  <a:pt x="646" y="182"/>
                  <a:pt x="646" y="182"/>
                  <a:pt x="646" y="182"/>
                </a:cubicBezTo>
                <a:cubicBezTo>
                  <a:pt x="688" y="141"/>
                  <a:pt x="688" y="73"/>
                  <a:pt x="646" y="31"/>
                </a:cubicBezTo>
                <a:cubicBezTo>
                  <a:pt x="646" y="31"/>
                  <a:pt x="646" y="31"/>
                  <a:pt x="646" y="31"/>
                </a:cubicBezTo>
                <a:cubicBezTo>
                  <a:pt x="626" y="10"/>
                  <a:pt x="598" y="0"/>
                  <a:pt x="571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98" name="Freeform 19"/>
          <p:cNvSpPr/>
          <p:nvPr/>
        </p:nvSpPr>
        <p:spPr bwMode="auto">
          <a:xfrm>
            <a:off x="5546725" y="4465386"/>
            <a:ext cx="2581275" cy="2549525"/>
          </a:xfrm>
          <a:custGeom>
            <a:avLst/>
            <a:gdLst>
              <a:gd name="T0" fmla="*/ 532 w 630"/>
              <a:gd name="T1" fmla="*/ 0 h 622"/>
              <a:gd name="T2" fmla="*/ 462 w 630"/>
              <a:gd name="T3" fmla="*/ 29 h 622"/>
              <a:gd name="T4" fmla="*/ 39 w 630"/>
              <a:gd name="T5" fmla="*/ 452 h 622"/>
              <a:gd name="T6" fmla="*/ 39 w 630"/>
              <a:gd name="T7" fmla="*/ 593 h 622"/>
              <a:gd name="T8" fmla="*/ 39 w 630"/>
              <a:gd name="T9" fmla="*/ 593 h 622"/>
              <a:gd name="T10" fmla="*/ 109 w 630"/>
              <a:gd name="T11" fmla="*/ 622 h 622"/>
              <a:gd name="T12" fmla="*/ 180 w 630"/>
              <a:gd name="T13" fmla="*/ 593 h 622"/>
              <a:gd name="T14" fmla="*/ 603 w 630"/>
              <a:gd name="T15" fmla="*/ 170 h 622"/>
              <a:gd name="T16" fmla="*/ 630 w 630"/>
              <a:gd name="T17" fmla="*/ 120 h 622"/>
              <a:gd name="T18" fmla="*/ 549 w 630"/>
              <a:gd name="T19" fmla="*/ 200 h 622"/>
              <a:gd name="T20" fmla="*/ 527 w 630"/>
              <a:gd name="T21" fmla="*/ 209 h 622"/>
              <a:gd name="T22" fmla="*/ 505 w 630"/>
              <a:gd name="T23" fmla="*/ 200 h 622"/>
              <a:gd name="T24" fmla="*/ 505 w 630"/>
              <a:gd name="T25" fmla="*/ 155 h 622"/>
              <a:gd name="T26" fmla="*/ 615 w 630"/>
              <a:gd name="T27" fmla="*/ 44 h 622"/>
              <a:gd name="T28" fmla="*/ 603 w 630"/>
              <a:gd name="T29" fmla="*/ 29 h 622"/>
              <a:gd name="T30" fmla="*/ 603 w 630"/>
              <a:gd name="T31" fmla="*/ 29 h 622"/>
              <a:gd name="T32" fmla="*/ 532 w 630"/>
              <a:gd name="T3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0" h="622">
                <a:moveTo>
                  <a:pt x="532" y="0"/>
                </a:moveTo>
                <a:cubicBezTo>
                  <a:pt x="507" y="0"/>
                  <a:pt x="481" y="9"/>
                  <a:pt x="462" y="29"/>
                </a:cubicBezTo>
                <a:cubicBezTo>
                  <a:pt x="39" y="452"/>
                  <a:pt x="39" y="452"/>
                  <a:pt x="39" y="452"/>
                </a:cubicBezTo>
                <a:cubicBezTo>
                  <a:pt x="0" y="490"/>
                  <a:pt x="0" y="554"/>
                  <a:pt x="39" y="593"/>
                </a:cubicBezTo>
                <a:cubicBezTo>
                  <a:pt x="39" y="593"/>
                  <a:pt x="39" y="593"/>
                  <a:pt x="39" y="593"/>
                </a:cubicBezTo>
                <a:cubicBezTo>
                  <a:pt x="58" y="612"/>
                  <a:pt x="84" y="622"/>
                  <a:pt x="109" y="622"/>
                </a:cubicBezTo>
                <a:cubicBezTo>
                  <a:pt x="135" y="622"/>
                  <a:pt x="160" y="612"/>
                  <a:pt x="180" y="593"/>
                </a:cubicBezTo>
                <a:cubicBezTo>
                  <a:pt x="603" y="170"/>
                  <a:pt x="603" y="170"/>
                  <a:pt x="603" y="170"/>
                </a:cubicBezTo>
                <a:cubicBezTo>
                  <a:pt x="617" y="156"/>
                  <a:pt x="626" y="138"/>
                  <a:pt x="630" y="120"/>
                </a:cubicBezTo>
                <a:cubicBezTo>
                  <a:pt x="549" y="200"/>
                  <a:pt x="549" y="200"/>
                  <a:pt x="549" y="200"/>
                </a:cubicBezTo>
                <a:cubicBezTo>
                  <a:pt x="543" y="206"/>
                  <a:pt x="535" y="209"/>
                  <a:pt x="527" y="209"/>
                </a:cubicBezTo>
                <a:cubicBezTo>
                  <a:pt x="519" y="209"/>
                  <a:pt x="511" y="206"/>
                  <a:pt x="505" y="200"/>
                </a:cubicBezTo>
                <a:cubicBezTo>
                  <a:pt x="492" y="187"/>
                  <a:pt x="492" y="167"/>
                  <a:pt x="505" y="155"/>
                </a:cubicBezTo>
                <a:cubicBezTo>
                  <a:pt x="615" y="44"/>
                  <a:pt x="615" y="44"/>
                  <a:pt x="615" y="44"/>
                </a:cubicBezTo>
                <a:cubicBezTo>
                  <a:pt x="612" y="39"/>
                  <a:pt x="607" y="34"/>
                  <a:pt x="603" y="29"/>
                </a:cubicBezTo>
                <a:cubicBezTo>
                  <a:pt x="603" y="29"/>
                  <a:pt x="603" y="29"/>
                  <a:pt x="603" y="29"/>
                </a:cubicBezTo>
                <a:cubicBezTo>
                  <a:pt x="583" y="9"/>
                  <a:pt x="558" y="0"/>
                  <a:pt x="532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799" name="Freeform 20"/>
          <p:cNvSpPr/>
          <p:nvPr/>
        </p:nvSpPr>
        <p:spPr bwMode="auto">
          <a:xfrm>
            <a:off x="7562850" y="4644774"/>
            <a:ext cx="585788" cy="677863"/>
          </a:xfrm>
          <a:custGeom>
            <a:avLst/>
            <a:gdLst>
              <a:gd name="T0" fmla="*/ 123 w 143"/>
              <a:gd name="T1" fmla="*/ 0 h 165"/>
              <a:gd name="T2" fmla="*/ 13 w 143"/>
              <a:gd name="T3" fmla="*/ 111 h 165"/>
              <a:gd name="T4" fmla="*/ 13 w 143"/>
              <a:gd name="T5" fmla="*/ 156 h 165"/>
              <a:gd name="T6" fmla="*/ 35 w 143"/>
              <a:gd name="T7" fmla="*/ 165 h 165"/>
              <a:gd name="T8" fmla="*/ 57 w 143"/>
              <a:gd name="T9" fmla="*/ 156 h 165"/>
              <a:gd name="T10" fmla="*/ 138 w 143"/>
              <a:gd name="T11" fmla="*/ 76 h 165"/>
              <a:gd name="T12" fmla="*/ 123 w 143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65">
                <a:moveTo>
                  <a:pt x="123" y="0"/>
                </a:moveTo>
                <a:cubicBezTo>
                  <a:pt x="13" y="111"/>
                  <a:pt x="13" y="111"/>
                  <a:pt x="13" y="111"/>
                </a:cubicBezTo>
                <a:cubicBezTo>
                  <a:pt x="0" y="123"/>
                  <a:pt x="0" y="143"/>
                  <a:pt x="13" y="156"/>
                </a:cubicBezTo>
                <a:cubicBezTo>
                  <a:pt x="19" y="162"/>
                  <a:pt x="27" y="165"/>
                  <a:pt x="35" y="165"/>
                </a:cubicBezTo>
                <a:cubicBezTo>
                  <a:pt x="43" y="165"/>
                  <a:pt x="51" y="162"/>
                  <a:pt x="57" y="156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43" y="50"/>
                  <a:pt x="138" y="23"/>
                  <a:pt x="123" y="0"/>
                </a:cubicBezTo>
              </a:path>
            </a:pathLst>
          </a:custGeom>
          <a:solidFill>
            <a:srgbClr val="9F33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00" name="Freeform 21"/>
          <p:cNvSpPr/>
          <p:nvPr/>
        </p:nvSpPr>
        <p:spPr bwMode="auto">
          <a:xfrm>
            <a:off x="4714875" y="-458787"/>
            <a:ext cx="2794000" cy="2735263"/>
          </a:xfrm>
          <a:custGeom>
            <a:avLst/>
            <a:gdLst>
              <a:gd name="T0" fmla="*/ 565 w 682"/>
              <a:gd name="T1" fmla="*/ 0 h 667"/>
              <a:gd name="T2" fmla="*/ 489 w 682"/>
              <a:gd name="T3" fmla="*/ 31 h 667"/>
              <a:gd name="T4" fmla="*/ 368 w 682"/>
              <a:gd name="T5" fmla="*/ 153 h 667"/>
              <a:gd name="T6" fmla="*/ 371 w 682"/>
              <a:gd name="T7" fmla="*/ 156 h 667"/>
              <a:gd name="T8" fmla="*/ 371 w 682"/>
              <a:gd name="T9" fmla="*/ 156 h 667"/>
              <a:gd name="T10" fmla="*/ 371 w 682"/>
              <a:gd name="T11" fmla="*/ 277 h 667"/>
              <a:gd name="T12" fmla="*/ 118 w 682"/>
              <a:gd name="T13" fmla="*/ 531 h 667"/>
              <a:gd name="T14" fmla="*/ 57 w 682"/>
              <a:gd name="T15" fmla="*/ 556 h 667"/>
              <a:gd name="T16" fmla="*/ 6 w 682"/>
              <a:gd name="T17" fmla="*/ 539 h 667"/>
              <a:gd name="T18" fmla="*/ 36 w 682"/>
              <a:gd name="T19" fmla="*/ 636 h 667"/>
              <a:gd name="T20" fmla="*/ 36 w 682"/>
              <a:gd name="T21" fmla="*/ 636 h 667"/>
              <a:gd name="T22" fmla="*/ 111 w 682"/>
              <a:gd name="T23" fmla="*/ 667 h 667"/>
              <a:gd name="T24" fmla="*/ 187 w 682"/>
              <a:gd name="T25" fmla="*/ 636 h 667"/>
              <a:gd name="T26" fmla="*/ 640 w 682"/>
              <a:gd name="T27" fmla="*/ 182 h 667"/>
              <a:gd name="T28" fmla="*/ 640 w 682"/>
              <a:gd name="T29" fmla="*/ 31 h 667"/>
              <a:gd name="T30" fmla="*/ 640 w 682"/>
              <a:gd name="T31" fmla="*/ 31 h 667"/>
              <a:gd name="T32" fmla="*/ 565 w 682"/>
              <a:gd name="T33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2" h="667">
                <a:moveTo>
                  <a:pt x="565" y="0"/>
                </a:moveTo>
                <a:cubicBezTo>
                  <a:pt x="537" y="0"/>
                  <a:pt x="510" y="11"/>
                  <a:pt x="489" y="31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9" y="154"/>
                  <a:pt x="370" y="155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405" y="189"/>
                  <a:pt x="405" y="244"/>
                  <a:pt x="371" y="277"/>
                </a:cubicBezTo>
                <a:cubicBezTo>
                  <a:pt x="118" y="531"/>
                  <a:pt x="118" y="531"/>
                  <a:pt x="118" y="531"/>
                </a:cubicBezTo>
                <a:cubicBezTo>
                  <a:pt x="101" y="547"/>
                  <a:pt x="79" y="556"/>
                  <a:pt x="57" y="556"/>
                </a:cubicBezTo>
                <a:cubicBezTo>
                  <a:pt x="39" y="556"/>
                  <a:pt x="21" y="550"/>
                  <a:pt x="6" y="539"/>
                </a:cubicBezTo>
                <a:cubicBezTo>
                  <a:pt x="0" y="573"/>
                  <a:pt x="9" y="610"/>
                  <a:pt x="36" y="636"/>
                </a:cubicBezTo>
                <a:cubicBezTo>
                  <a:pt x="36" y="636"/>
                  <a:pt x="36" y="636"/>
                  <a:pt x="36" y="636"/>
                </a:cubicBezTo>
                <a:cubicBezTo>
                  <a:pt x="56" y="657"/>
                  <a:pt x="84" y="667"/>
                  <a:pt x="111" y="667"/>
                </a:cubicBezTo>
                <a:cubicBezTo>
                  <a:pt x="139" y="667"/>
                  <a:pt x="166" y="657"/>
                  <a:pt x="187" y="636"/>
                </a:cubicBezTo>
                <a:cubicBezTo>
                  <a:pt x="640" y="182"/>
                  <a:pt x="640" y="182"/>
                  <a:pt x="640" y="182"/>
                </a:cubicBezTo>
                <a:cubicBezTo>
                  <a:pt x="682" y="141"/>
                  <a:pt x="682" y="73"/>
                  <a:pt x="640" y="31"/>
                </a:cubicBezTo>
                <a:cubicBezTo>
                  <a:pt x="640" y="31"/>
                  <a:pt x="640" y="31"/>
                  <a:pt x="640" y="31"/>
                </a:cubicBezTo>
                <a:cubicBezTo>
                  <a:pt x="619" y="11"/>
                  <a:pt x="592" y="0"/>
                  <a:pt x="565" y="0"/>
                </a:cubicBezTo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01" name="Freeform 22"/>
          <p:cNvSpPr/>
          <p:nvPr/>
        </p:nvSpPr>
        <p:spPr bwMode="auto">
          <a:xfrm>
            <a:off x="4740275" y="169863"/>
            <a:ext cx="1635125" cy="1651000"/>
          </a:xfrm>
          <a:custGeom>
            <a:avLst/>
            <a:gdLst>
              <a:gd name="T0" fmla="*/ 362 w 399"/>
              <a:gd name="T1" fmla="*/ 0 h 403"/>
              <a:gd name="T2" fmla="*/ 30 w 399"/>
              <a:gd name="T3" fmla="*/ 332 h 403"/>
              <a:gd name="T4" fmla="*/ 0 w 399"/>
              <a:gd name="T5" fmla="*/ 386 h 403"/>
              <a:gd name="T6" fmla="*/ 51 w 399"/>
              <a:gd name="T7" fmla="*/ 403 h 403"/>
              <a:gd name="T8" fmla="*/ 112 w 399"/>
              <a:gd name="T9" fmla="*/ 378 h 403"/>
              <a:gd name="T10" fmla="*/ 365 w 399"/>
              <a:gd name="T11" fmla="*/ 124 h 403"/>
              <a:gd name="T12" fmla="*/ 365 w 399"/>
              <a:gd name="T13" fmla="*/ 3 h 403"/>
              <a:gd name="T14" fmla="*/ 365 w 399"/>
              <a:gd name="T15" fmla="*/ 3 h 403"/>
              <a:gd name="T16" fmla="*/ 362 w 399"/>
              <a:gd name="T17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403">
                <a:moveTo>
                  <a:pt x="362" y="0"/>
                </a:moveTo>
                <a:cubicBezTo>
                  <a:pt x="30" y="332"/>
                  <a:pt x="30" y="332"/>
                  <a:pt x="30" y="332"/>
                </a:cubicBezTo>
                <a:cubicBezTo>
                  <a:pt x="14" y="347"/>
                  <a:pt x="4" y="366"/>
                  <a:pt x="0" y="386"/>
                </a:cubicBezTo>
                <a:cubicBezTo>
                  <a:pt x="15" y="397"/>
                  <a:pt x="33" y="403"/>
                  <a:pt x="51" y="403"/>
                </a:cubicBezTo>
                <a:cubicBezTo>
                  <a:pt x="73" y="403"/>
                  <a:pt x="95" y="394"/>
                  <a:pt x="112" y="378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99" y="91"/>
                  <a:pt x="399" y="36"/>
                  <a:pt x="365" y="3"/>
                </a:cubicBezTo>
                <a:cubicBezTo>
                  <a:pt x="365" y="3"/>
                  <a:pt x="365" y="3"/>
                  <a:pt x="365" y="3"/>
                </a:cubicBezTo>
                <a:cubicBezTo>
                  <a:pt x="364" y="2"/>
                  <a:pt x="363" y="1"/>
                  <a:pt x="362" y="0"/>
                </a:cubicBezTo>
              </a:path>
            </a:pathLst>
          </a:custGeom>
          <a:solidFill>
            <a:srgbClr val="649F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02" name="Freeform 23"/>
          <p:cNvSpPr/>
          <p:nvPr/>
        </p:nvSpPr>
        <p:spPr bwMode="auto">
          <a:xfrm>
            <a:off x="3330575" y="4465386"/>
            <a:ext cx="2262188" cy="2238375"/>
          </a:xfrm>
          <a:custGeom>
            <a:avLst/>
            <a:gdLst>
              <a:gd name="T0" fmla="*/ 502 w 552"/>
              <a:gd name="T1" fmla="*/ 0 h 546"/>
              <a:gd name="T2" fmla="*/ 468 w 552"/>
              <a:gd name="T3" fmla="*/ 14 h 546"/>
              <a:gd name="T4" fmla="*/ 18 w 552"/>
              <a:gd name="T5" fmla="*/ 464 h 546"/>
              <a:gd name="T6" fmla="*/ 18 w 552"/>
              <a:gd name="T7" fmla="*/ 532 h 546"/>
              <a:gd name="T8" fmla="*/ 52 w 552"/>
              <a:gd name="T9" fmla="*/ 546 h 546"/>
              <a:gd name="T10" fmla="*/ 86 w 552"/>
              <a:gd name="T11" fmla="*/ 532 h 546"/>
              <a:gd name="T12" fmla="*/ 536 w 552"/>
              <a:gd name="T13" fmla="*/ 82 h 546"/>
              <a:gd name="T14" fmla="*/ 549 w 552"/>
              <a:gd name="T15" fmla="*/ 38 h 546"/>
              <a:gd name="T16" fmla="*/ 466 w 552"/>
              <a:gd name="T17" fmla="*/ 120 h 546"/>
              <a:gd name="T18" fmla="*/ 449 w 552"/>
              <a:gd name="T19" fmla="*/ 127 h 546"/>
              <a:gd name="T20" fmla="*/ 432 w 552"/>
              <a:gd name="T21" fmla="*/ 120 h 546"/>
              <a:gd name="T22" fmla="*/ 432 w 552"/>
              <a:gd name="T23" fmla="*/ 86 h 546"/>
              <a:gd name="T24" fmla="*/ 516 w 552"/>
              <a:gd name="T25" fmla="*/ 3 h 546"/>
              <a:gd name="T26" fmla="*/ 502 w 552"/>
              <a:gd name="T2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2" h="546">
                <a:moveTo>
                  <a:pt x="502" y="0"/>
                </a:moveTo>
                <a:cubicBezTo>
                  <a:pt x="489" y="0"/>
                  <a:pt x="477" y="5"/>
                  <a:pt x="468" y="14"/>
                </a:cubicBezTo>
                <a:cubicBezTo>
                  <a:pt x="18" y="464"/>
                  <a:pt x="18" y="464"/>
                  <a:pt x="18" y="464"/>
                </a:cubicBezTo>
                <a:cubicBezTo>
                  <a:pt x="0" y="482"/>
                  <a:pt x="0" y="513"/>
                  <a:pt x="18" y="532"/>
                </a:cubicBezTo>
                <a:cubicBezTo>
                  <a:pt x="28" y="541"/>
                  <a:pt x="40" y="546"/>
                  <a:pt x="52" y="546"/>
                </a:cubicBezTo>
                <a:cubicBezTo>
                  <a:pt x="65" y="546"/>
                  <a:pt x="77" y="541"/>
                  <a:pt x="86" y="532"/>
                </a:cubicBezTo>
                <a:cubicBezTo>
                  <a:pt x="536" y="82"/>
                  <a:pt x="536" y="82"/>
                  <a:pt x="536" y="82"/>
                </a:cubicBezTo>
                <a:cubicBezTo>
                  <a:pt x="548" y="70"/>
                  <a:pt x="552" y="54"/>
                  <a:pt x="549" y="38"/>
                </a:cubicBezTo>
                <a:cubicBezTo>
                  <a:pt x="466" y="120"/>
                  <a:pt x="466" y="120"/>
                  <a:pt x="466" y="120"/>
                </a:cubicBezTo>
                <a:cubicBezTo>
                  <a:pt x="462" y="125"/>
                  <a:pt x="455" y="127"/>
                  <a:pt x="449" y="127"/>
                </a:cubicBezTo>
                <a:cubicBezTo>
                  <a:pt x="443" y="127"/>
                  <a:pt x="437" y="125"/>
                  <a:pt x="432" y="120"/>
                </a:cubicBezTo>
                <a:cubicBezTo>
                  <a:pt x="423" y="111"/>
                  <a:pt x="423" y="96"/>
                  <a:pt x="432" y="86"/>
                </a:cubicBezTo>
                <a:cubicBezTo>
                  <a:pt x="516" y="3"/>
                  <a:pt x="516" y="3"/>
                  <a:pt x="516" y="3"/>
                </a:cubicBezTo>
                <a:cubicBezTo>
                  <a:pt x="511" y="1"/>
                  <a:pt x="507" y="0"/>
                  <a:pt x="502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03" name="Freeform 24"/>
          <p:cNvSpPr/>
          <p:nvPr/>
        </p:nvSpPr>
        <p:spPr bwMode="auto">
          <a:xfrm>
            <a:off x="5445125" y="1128714"/>
            <a:ext cx="2638425" cy="2636838"/>
          </a:xfrm>
          <a:custGeom>
            <a:avLst/>
            <a:gdLst>
              <a:gd name="T0" fmla="*/ 618 w 644"/>
              <a:gd name="T1" fmla="*/ 0 h 643"/>
              <a:gd name="T2" fmla="*/ 601 w 644"/>
              <a:gd name="T3" fmla="*/ 7 h 643"/>
              <a:gd name="T4" fmla="*/ 0 w 644"/>
              <a:gd name="T5" fmla="*/ 608 h 643"/>
              <a:gd name="T6" fmla="*/ 20 w 644"/>
              <a:gd name="T7" fmla="*/ 619 h 643"/>
              <a:gd name="T8" fmla="*/ 33 w 644"/>
              <a:gd name="T9" fmla="*/ 643 h 643"/>
              <a:gd name="T10" fmla="*/ 635 w 644"/>
              <a:gd name="T11" fmla="*/ 41 h 643"/>
              <a:gd name="T12" fmla="*/ 635 w 644"/>
              <a:gd name="T13" fmla="*/ 7 h 643"/>
              <a:gd name="T14" fmla="*/ 618 w 644"/>
              <a:gd name="T1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4" h="643">
                <a:moveTo>
                  <a:pt x="618" y="0"/>
                </a:moveTo>
                <a:cubicBezTo>
                  <a:pt x="611" y="0"/>
                  <a:pt x="605" y="2"/>
                  <a:pt x="601" y="7"/>
                </a:cubicBezTo>
                <a:cubicBezTo>
                  <a:pt x="0" y="608"/>
                  <a:pt x="0" y="608"/>
                  <a:pt x="0" y="608"/>
                </a:cubicBezTo>
                <a:cubicBezTo>
                  <a:pt x="7" y="610"/>
                  <a:pt x="14" y="614"/>
                  <a:pt x="20" y="619"/>
                </a:cubicBezTo>
                <a:cubicBezTo>
                  <a:pt x="26" y="626"/>
                  <a:pt x="31" y="634"/>
                  <a:pt x="33" y="643"/>
                </a:cubicBezTo>
                <a:cubicBezTo>
                  <a:pt x="635" y="41"/>
                  <a:pt x="635" y="41"/>
                  <a:pt x="635" y="41"/>
                </a:cubicBezTo>
                <a:cubicBezTo>
                  <a:pt x="644" y="32"/>
                  <a:pt x="644" y="16"/>
                  <a:pt x="635" y="7"/>
                </a:cubicBezTo>
                <a:cubicBezTo>
                  <a:pt x="630" y="2"/>
                  <a:pt x="624" y="0"/>
                  <a:pt x="618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04" name="Freeform 25"/>
          <p:cNvSpPr/>
          <p:nvPr/>
        </p:nvSpPr>
        <p:spPr bwMode="auto">
          <a:xfrm>
            <a:off x="5064125" y="4476499"/>
            <a:ext cx="515938" cy="509588"/>
          </a:xfrm>
          <a:custGeom>
            <a:avLst/>
            <a:gdLst>
              <a:gd name="T0" fmla="*/ 93 w 126"/>
              <a:gd name="T1" fmla="*/ 0 h 124"/>
              <a:gd name="T2" fmla="*/ 9 w 126"/>
              <a:gd name="T3" fmla="*/ 83 h 124"/>
              <a:gd name="T4" fmla="*/ 9 w 126"/>
              <a:gd name="T5" fmla="*/ 117 h 124"/>
              <a:gd name="T6" fmla="*/ 26 w 126"/>
              <a:gd name="T7" fmla="*/ 124 h 124"/>
              <a:gd name="T8" fmla="*/ 43 w 126"/>
              <a:gd name="T9" fmla="*/ 117 h 124"/>
              <a:gd name="T10" fmla="*/ 126 w 126"/>
              <a:gd name="T11" fmla="*/ 35 h 124"/>
              <a:gd name="T12" fmla="*/ 113 w 126"/>
              <a:gd name="T13" fmla="*/ 11 h 124"/>
              <a:gd name="T14" fmla="*/ 93 w 126"/>
              <a:gd name="T1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" h="124">
                <a:moveTo>
                  <a:pt x="93" y="0"/>
                </a:moveTo>
                <a:cubicBezTo>
                  <a:pt x="9" y="83"/>
                  <a:pt x="9" y="83"/>
                  <a:pt x="9" y="83"/>
                </a:cubicBezTo>
                <a:cubicBezTo>
                  <a:pt x="0" y="93"/>
                  <a:pt x="0" y="108"/>
                  <a:pt x="9" y="117"/>
                </a:cubicBezTo>
                <a:cubicBezTo>
                  <a:pt x="14" y="122"/>
                  <a:pt x="20" y="124"/>
                  <a:pt x="26" y="124"/>
                </a:cubicBezTo>
                <a:cubicBezTo>
                  <a:pt x="32" y="124"/>
                  <a:pt x="39" y="122"/>
                  <a:pt x="43" y="117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4" y="26"/>
                  <a:pt x="119" y="18"/>
                  <a:pt x="113" y="11"/>
                </a:cubicBezTo>
                <a:cubicBezTo>
                  <a:pt x="107" y="6"/>
                  <a:pt x="100" y="2"/>
                  <a:pt x="93" y="0"/>
                </a:cubicBezTo>
              </a:path>
            </a:pathLst>
          </a:custGeom>
          <a:solidFill>
            <a:srgbClr val="3E73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05" name="Freeform 26"/>
          <p:cNvSpPr/>
          <p:nvPr/>
        </p:nvSpPr>
        <p:spPr bwMode="auto">
          <a:xfrm>
            <a:off x="746125" y="4665411"/>
            <a:ext cx="3019425" cy="3001963"/>
          </a:xfrm>
          <a:custGeom>
            <a:avLst/>
            <a:gdLst>
              <a:gd name="T0" fmla="*/ 711 w 737"/>
              <a:gd name="T1" fmla="*/ 0 h 732"/>
              <a:gd name="T2" fmla="*/ 694 w 737"/>
              <a:gd name="T3" fmla="*/ 7 h 732"/>
              <a:gd name="T4" fmla="*/ 9 w 737"/>
              <a:gd name="T5" fmla="*/ 691 h 732"/>
              <a:gd name="T6" fmla="*/ 9 w 737"/>
              <a:gd name="T7" fmla="*/ 725 h 732"/>
              <a:gd name="T8" fmla="*/ 26 w 737"/>
              <a:gd name="T9" fmla="*/ 732 h 732"/>
              <a:gd name="T10" fmla="*/ 43 w 737"/>
              <a:gd name="T11" fmla="*/ 725 h 732"/>
              <a:gd name="T12" fmla="*/ 728 w 737"/>
              <a:gd name="T13" fmla="*/ 41 h 732"/>
              <a:gd name="T14" fmla="*/ 728 w 737"/>
              <a:gd name="T15" fmla="*/ 7 h 732"/>
              <a:gd name="T16" fmla="*/ 711 w 737"/>
              <a:gd name="T17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7" h="732">
                <a:moveTo>
                  <a:pt x="711" y="0"/>
                </a:moveTo>
                <a:cubicBezTo>
                  <a:pt x="704" y="0"/>
                  <a:pt x="698" y="2"/>
                  <a:pt x="694" y="7"/>
                </a:cubicBezTo>
                <a:cubicBezTo>
                  <a:pt x="9" y="691"/>
                  <a:pt x="9" y="691"/>
                  <a:pt x="9" y="691"/>
                </a:cubicBezTo>
                <a:cubicBezTo>
                  <a:pt x="0" y="700"/>
                  <a:pt x="0" y="716"/>
                  <a:pt x="9" y="725"/>
                </a:cubicBezTo>
                <a:cubicBezTo>
                  <a:pt x="14" y="730"/>
                  <a:pt x="20" y="732"/>
                  <a:pt x="26" y="732"/>
                </a:cubicBezTo>
                <a:cubicBezTo>
                  <a:pt x="32" y="732"/>
                  <a:pt x="39" y="730"/>
                  <a:pt x="43" y="725"/>
                </a:cubicBezTo>
                <a:cubicBezTo>
                  <a:pt x="728" y="41"/>
                  <a:pt x="728" y="41"/>
                  <a:pt x="728" y="41"/>
                </a:cubicBezTo>
                <a:cubicBezTo>
                  <a:pt x="737" y="31"/>
                  <a:pt x="737" y="16"/>
                  <a:pt x="728" y="7"/>
                </a:cubicBezTo>
                <a:cubicBezTo>
                  <a:pt x="723" y="2"/>
                  <a:pt x="717" y="0"/>
                  <a:pt x="711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06" name="Freeform 27"/>
          <p:cNvSpPr/>
          <p:nvPr/>
        </p:nvSpPr>
        <p:spPr bwMode="auto">
          <a:xfrm>
            <a:off x="2565400" y="336550"/>
            <a:ext cx="879475" cy="885825"/>
          </a:xfrm>
          <a:custGeom>
            <a:avLst/>
            <a:gdLst>
              <a:gd name="T0" fmla="*/ 5 w 215"/>
              <a:gd name="T1" fmla="*/ 211 h 216"/>
              <a:gd name="T2" fmla="*/ 5 w 215"/>
              <a:gd name="T3" fmla="*/ 211 h 216"/>
              <a:gd name="T4" fmla="*/ 5 w 215"/>
              <a:gd name="T5" fmla="*/ 194 h 216"/>
              <a:gd name="T6" fmla="*/ 194 w 215"/>
              <a:gd name="T7" fmla="*/ 5 h 216"/>
              <a:gd name="T8" fmla="*/ 211 w 215"/>
              <a:gd name="T9" fmla="*/ 5 h 216"/>
              <a:gd name="T10" fmla="*/ 211 w 215"/>
              <a:gd name="T11" fmla="*/ 22 h 216"/>
              <a:gd name="T12" fmla="*/ 22 w 215"/>
              <a:gd name="T13" fmla="*/ 211 h 216"/>
              <a:gd name="T14" fmla="*/ 5 w 215"/>
              <a:gd name="T15" fmla="*/ 21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216">
                <a:moveTo>
                  <a:pt x="5" y="211"/>
                </a:moveTo>
                <a:cubicBezTo>
                  <a:pt x="5" y="211"/>
                  <a:pt x="5" y="211"/>
                  <a:pt x="5" y="211"/>
                </a:cubicBezTo>
                <a:cubicBezTo>
                  <a:pt x="0" y="206"/>
                  <a:pt x="0" y="199"/>
                  <a:pt x="5" y="194"/>
                </a:cubicBezTo>
                <a:cubicBezTo>
                  <a:pt x="194" y="5"/>
                  <a:pt x="194" y="5"/>
                  <a:pt x="194" y="5"/>
                </a:cubicBezTo>
                <a:cubicBezTo>
                  <a:pt x="198" y="0"/>
                  <a:pt x="206" y="0"/>
                  <a:pt x="211" y="5"/>
                </a:cubicBezTo>
                <a:cubicBezTo>
                  <a:pt x="215" y="10"/>
                  <a:pt x="215" y="17"/>
                  <a:pt x="211" y="22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17" y="216"/>
                  <a:pt x="9" y="216"/>
                  <a:pt x="5" y="211"/>
                </a:cubicBezTo>
                <a:close/>
              </a:path>
            </a:pathLst>
          </a:cu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07" name="Freeform 28"/>
          <p:cNvSpPr/>
          <p:nvPr/>
        </p:nvSpPr>
        <p:spPr bwMode="auto">
          <a:xfrm>
            <a:off x="7718425" y="5424236"/>
            <a:ext cx="1371600" cy="1370013"/>
          </a:xfrm>
          <a:custGeom>
            <a:avLst/>
            <a:gdLst>
              <a:gd name="T0" fmla="*/ 5 w 335"/>
              <a:gd name="T1" fmla="*/ 329 h 334"/>
              <a:gd name="T2" fmla="*/ 5 w 335"/>
              <a:gd name="T3" fmla="*/ 329 h 334"/>
              <a:gd name="T4" fmla="*/ 5 w 335"/>
              <a:gd name="T5" fmla="*/ 312 h 334"/>
              <a:gd name="T6" fmla="*/ 313 w 335"/>
              <a:gd name="T7" fmla="*/ 4 h 334"/>
              <a:gd name="T8" fmla="*/ 330 w 335"/>
              <a:gd name="T9" fmla="*/ 4 h 334"/>
              <a:gd name="T10" fmla="*/ 330 w 335"/>
              <a:gd name="T11" fmla="*/ 21 h 334"/>
              <a:gd name="T12" fmla="*/ 22 w 335"/>
              <a:gd name="T13" fmla="*/ 329 h 334"/>
              <a:gd name="T14" fmla="*/ 5 w 335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4">
                <a:moveTo>
                  <a:pt x="5" y="329"/>
                </a:moveTo>
                <a:cubicBezTo>
                  <a:pt x="5" y="329"/>
                  <a:pt x="5" y="329"/>
                  <a:pt x="5" y="329"/>
                </a:cubicBezTo>
                <a:cubicBezTo>
                  <a:pt x="0" y="325"/>
                  <a:pt x="0" y="317"/>
                  <a:pt x="5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8" y="0"/>
                  <a:pt x="325" y="0"/>
                  <a:pt x="330" y="4"/>
                </a:cubicBezTo>
                <a:cubicBezTo>
                  <a:pt x="335" y="9"/>
                  <a:pt x="335" y="17"/>
                  <a:pt x="330" y="21"/>
                </a:cubicBezTo>
                <a:cubicBezTo>
                  <a:pt x="22" y="329"/>
                  <a:pt x="22" y="329"/>
                  <a:pt x="22" y="329"/>
                </a:cubicBezTo>
                <a:cubicBezTo>
                  <a:pt x="17" y="334"/>
                  <a:pt x="10" y="334"/>
                  <a:pt x="5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08" name="Freeform 29"/>
          <p:cNvSpPr/>
          <p:nvPr/>
        </p:nvSpPr>
        <p:spPr bwMode="auto">
          <a:xfrm>
            <a:off x="9496425" y="2185989"/>
            <a:ext cx="1368425" cy="1370013"/>
          </a:xfrm>
          <a:custGeom>
            <a:avLst/>
            <a:gdLst>
              <a:gd name="T0" fmla="*/ 4 w 334"/>
              <a:gd name="T1" fmla="*/ 329 h 334"/>
              <a:gd name="T2" fmla="*/ 4 w 334"/>
              <a:gd name="T3" fmla="*/ 329 h 334"/>
              <a:gd name="T4" fmla="*/ 4 w 334"/>
              <a:gd name="T5" fmla="*/ 312 h 334"/>
              <a:gd name="T6" fmla="*/ 313 w 334"/>
              <a:gd name="T7" fmla="*/ 4 h 334"/>
              <a:gd name="T8" fmla="*/ 330 w 334"/>
              <a:gd name="T9" fmla="*/ 4 h 334"/>
              <a:gd name="T10" fmla="*/ 330 w 334"/>
              <a:gd name="T11" fmla="*/ 21 h 334"/>
              <a:gd name="T12" fmla="*/ 21 w 334"/>
              <a:gd name="T13" fmla="*/ 329 h 334"/>
              <a:gd name="T14" fmla="*/ 4 w 334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29"/>
                </a:moveTo>
                <a:cubicBezTo>
                  <a:pt x="4" y="329"/>
                  <a:pt x="4" y="329"/>
                  <a:pt x="4" y="329"/>
                </a:cubicBezTo>
                <a:cubicBezTo>
                  <a:pt x="0" y="325"/>
                  <a:pt x="0" y="317"/>
                  <a:pt x="4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7" y="0"/>
                  <a:pt x="325" y="0"/>
                  <a:pt x="330" y="4"/>
                </a:cubicBezTo>
                <a:cubicBezTo>
                  <a:pt x="334" y="9"/>
                  <a:pt x="334" y="17"/>
                  <a:pt x="330" y="21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17" y="334"/>
                  <a:pt x="9" y="334"/>
                  <a:pt x="4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09" name="Freeform 30"/>
          <p:cNvSpPr/>
          <p:nvPr/>
        </p:nvSpPr>
        <p:spPr bwMode="auto">
          <a:xfrm>
            <a:off x="-7938" y="4501899"/>
            <a:ext cx="1368425" cy="1370013"/>
          </a:xfrm>
          <a:custGeom>
            <a:avLst/>
            <a:gdLst>
              <a:gd name="T0" fmla="*/ 4 w 334"/>
              <a:gd name="T1" fmla="*/ 330 h 334"/>
              <a:gd name="T2" fmla="*/ 4 w 334"/>
              <a:gd name="T3" fmla="*/ 330 h 334"/>
              <a:gd name="T4" fmla="*/ 4 w 334"/>
              <a:gd name="T5" fmla="*/ 313 h 334"/>
              <a:gd name="T6" fmla="*/ 312 w 334"/>
              <a:gd name="T7" fmla="*/ 4 h 334"/>
              <a:gd name="T8" fmla="*/ 329 w 334"/>
              <a:gd name="T9" fmla="*/ 4 h 334"/>
              <a:gd name="T10" fmla="*/ 329 w 334"/>
              <a:gd name="T11" fmla="*/ 21 h 334"/>
              <a:gd name="T12" fmla="*/ 21 w 334"/>
              <a:gd name="T13" fmla="*/ 330 h 334"/>
              <a:gd name="T14" fmla="*/ 4 w 334"/>
              <a:gd name="T15" fmla="*/ 33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30"/>
                </a:moveTo>
                <a:cubicBezTo>
                  <a:pt x="4" y="330"/>
                  <a:pt x="4" y="330"/>
                  <a:pt x="4" y="330"/>
                </a:cubicBezTo>
                <a:cubicBezTo>
                  <a:pt x="0" y="325"/>
                  <a:pt x="0" y="317"/>
                  <a:pt x="4" y="313"/>
                </a:cubicBezTo>
                <a:cubicBezTo>
                  <a:pt x="312" y="4"/>
                  <a:pt x="312" y="4"/>
                  <a:pt x="312" y="4"/>
                </a:cubicBezTo>
                <a:cubicBezTo>
                  <a:pt x="317" y="0"/>
                  <a:pt x="325" y="0"/>
                  <a:pt x="329" y="4"/>
                </a:cubicBezTo>
                <a:cubicBezTo>
                  <a:pt x="334" y="9"/>
                  <a:pt x="334" y="17"/>
                  <a:pt x="329" y="21"/>
                </a:cubicBezTo>
                <a:cubicBezTo>
                  <a:pt x="21" y="330"/>
                  <a:pt x="21" y="330"/>
                  <a:pt x="21" y="330"/>
                </a:cubicBezTo>
                <a:cubicBezTo>
                  <a:pt x="17" y="334"/>
                  <a:pt x="9" y="334"/>
                  <a:pt x="4" y="330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10" name="Freeform 31"/>
          <p:cNvSpPr/>
          <p:nvPr/>
        </p:nvSpPr>
        <p:spPr bwMode="auto">
          <a:xfrm>
            <a:off x="7645400" y="2460626"/>
            <a:ext cx="1371600" cy="1374775"/>
          </a:xfrm>
          <a:custGeom>
            <a:avLst/>
            <a:gdLst>
              <a:gd name="T0" fmla="*/ 5 w 335"/>
              <a:gd name="T1" fmla="*/ 330 h 335"/>
              <a:gd name="T2" fmla="*/ 5 w 335"/>
              <a:gd name="T3" fmla="*/ 330 h 335"/>
              <a:gd name="T4" fmla="*/ 5 w 335"/>
              <a:gd name="T5" fmla="*/ 313 h 335"/>
              <a:gd name="T6" fmla="*/ 313 w 335"/>
              <a:gd name="T7" fmla="*/ 5 h 335"/>
              <a:gd name="T8" fmla="*/ 330 w 335"/>
              <a:gd name="T9" fmla="*/ 5 h 335"/>
              <a:gd name="T10" fmla="*/ 330 w 335"/>
              <a:gd name="T11" fmla="*/ 22 h 335"/>
              <a:gd name="T12" fmla="*/ 22 w 335"/>
              <a:gd name="T13" fmla="*/ 330 h 335"/>
              <a:gd name="T14" fmla="*/ 5 w 335"/>
              <a:gd name="T15" fmla="*/ 33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5">
                <a:moveTo>
                  <a:pt x="5" y="330"/>
                </a:moveTo>
                <a:cubicBezTo>
                  <a:pt x="5" y="330"/>
                  <a:pt x="5" y="330"/>
                  <a:pt x="5" y="330"/>
                </a:cubicBezTo>
                <a:cubicBezTo>
                  <a:pt x="0" y="326"/>
                  <a:pt x="0" y="318"/>
                  <a:pt x="5" y="313"/>
                </a:cubicBezTo>
                <a:cubicBezTo>
                  <a:pt x="313" y="5"/>
                  <a:pt x="313" y="5"/>
                  <a:pt x="313" y="5"/>
                </a:cubicBezTo>
                <a:cubicBezTo>
                  <a:pt x="318" y="0"/>
                  <a:pt x="325" y="0"/>
                  <a:pt x="330" y="5"/>
                </a:cubicBezTo>
                <a:cubicBezTo>
                  <a:pt x="335" y="10"/>
                  <a:pt x="335" y="17"/>
                  <a:pt x="330" y="22"/>
                </a:cubicBezTo>
                <a:cubicBezTo>
                  <a:pt x="22" y="330"/>
                  <a:pt x="22" y="330"/>
                  <a:pt x="22" y="330"/>
                </a:cubicBezTo>
                <a:cubicBezTo>
                  <a:pt x="17" y="335"/>
                  <a:pt x="10" y="335"/>
                  <a:pt x="5" y="330"/>
                </a:cubicBezTo>
                <a:close/>
              </a:path>
            </a:pathLst>
          </a:custGeom>
          <a:solidFill>
            <a:srgbClr val="F6CE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11" name="Oval 32"/>
          <p:cNvSpPr>
            <a:spLocks noChangeArrowheads="1"/>
          </p:cNvSpPr>
          <p:nvPr/>
        </p:nvSpPr>
        <p:spPr bwMode="auto">
          <a:xfrm>
            <a:off x="4084637" y="-138112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12" name="Oval 33"/>
          <p:cNvSpPr>
            <a:spLocks noChangeArrowheads="1"/>
          </p:cNvSpPr>
          <p:nvPr/>
        </p:nvSpPr>
        <p:spPr bwMode="auto">
          <a:xfrm>
            <a:off x="-4763" y="4551111"/>
            <a:ext cx="196850" cy="196850"/>
          </a:xfrm>
          <a:prstGeom prst="ellipse">
            <a:avLst/>
          </a:pr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13" name="Oval 34"/>
          <p:cNvSpPr>
            <a:spLocks noChangeArrowheads="1"/>
          </p:cNvSpPr>
          <p:nvPr/>
        </p:nvSpPr>
        <p:spPr bwMode="auto">
          <a:xfrm>
            <a:off x="9983787" y="1054100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14" name="Oval 35"/>
          <p:cNvSpPr>
            <a:spLocks noChangeArrowheads="1"/>
          </p:cNvSpPr>
          <p:nvPr/>
        </p:nvSpPr>
        <p:spPr bwMode="auto">
          <a:xfrm>
            <a:off x="8143875" y="6937124"/>
            <a:ext cx="201613" cy="196850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15" name="Oval 36"/>
          <p:cNvSpPr>
            <a:spLocks noChangeArrowheads="1"/>
          </p:cNvSpPr>
          <p:nvPr/>
        </p:nvSpPr>
        <p:spPr bwMode="auto">
          <a:xfrm>
            <a:off x="2252662" y="947738"/>
            <a:ext cx="98425" cy="98425"/>
          </a:xfrm>
          <a:prstGeom prst="ellipse">
            <a:avLst/>
          </a:pr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16" name="Oval 37"/>
          <p:cNvSpPr>
            <a:spLocks noChangeArrowheads="1"/>
          </p:cNvSpPr>
          <p:nvPr/>
        </p:nvSpPr>
        <p:spPr bwMode="auto">
          <a:xfrm>
            <a:off x="2809875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17" name="Oval 38"/>
          <p:cNvSpPr>
            <a:spLocks noChangeArrowheads="1"/>
          </p:cNvSpPr>
          <p:nvPr/>
        </p:nvSpPr>
        <p:spPr bwMode="auto">
          <a:xfrm>
            <a:off x="230187" y="517525"/>
            <a:ext cx="314325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18" name="Oval 39"/>
          <p:cNvSpPr>
            <a:spLocks noChangeArrowheads="1"/>
          </p:cNvSpPr>
          <p:nvPr/>
        </p:nvSpPr>
        <p:spPr bwMode="auto">
          <a:xfrm>
            <a:off x="9823450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19" name="Oval 40"/>
          <p:cNvSpPr>
            <a:spLocks noChangeArrowheads="1"/>
          </p:cNvSpPr>
          <p:nvPr/>
        </p:nvSpPr>
        <p:spPr bwMode="auto">
          <a:xfrm>
            <a:off x="2125662" y="-114300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20" name="Oval 41"/>
          <p:cNvSpPr>
            <a:spLocks noChangeArrowheads="1"/>
          </p:cNvSpPr>
          <p:nvPr/>
        </p:nvSpPr>
        <p:spPr bwMode="auto">
          <a:xfrm>
            <a:off x="1622425" y="2162175"/>
            <a:ext cx="147638" cy="147638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21" name="Oval 42"/>
          <p:cNvSpPr>
            <a:spLocks noChangeArrowheads="1"/>
          </p:cNvSpPr>
          <p:nvPr/>
        </p:nvSpPr>
        <p:spPr bwMode="auto">
          <a:xfrm>
            <a:off x="8975725" y="4800349"/>
            <a:ext cx="147638" cy="147638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22" name="Oval 43"/>
          <p:cNvSpPr>
            <a:spLocks noChangeArrowheads="1"/>
          </p:cNvSpPr>
          <p:nvPr/>
        </p:nvSpPr>
        <p:spPr bwMode="auto">
          <a:xfrm>
            <a:off x="2379662" y="6178299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23" name="Oval 44"/>
          <p:cNvSpPr>
            <a:spLocks noChangeArrowheads="1"/>
          </p:cNvSpPr>
          <p:nvPr/>
        </p:nvSpPr>
        <p:spPr bwMode="auto">
          <a:xfrm>
            <a:off x="746125" y="6211636"/>
            <a:ext cx="147638" cy="147638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8824" name="矩形 47"/>
          <p:cNvSpPr/>
          <p:nvPr/>
        </p:nvSpPr>
        <p:spPr>
          <a:xfrm>
            <a:off x="2039367" y="208883"/>
            <a:ext cx="8600119" cy="6440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97170" name="Рисунок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18" y="1144640"/>
            <a:ext cx="3399761" cy="5649609"/>
          </a:xfrm>
          <a:prstGeom prst="rect">
            <a:avLst/>
          </a:prstGeom>
        </p:spPr>
      </p:pic>
      <p:sp>
        <p:nvSpPr>
          <p:cNvPr id="1048833" name="矩形 61"/>
          <p:cNvSpPr/>
          <p:nvPr/>
        </p:nvSpPr>
        <p:spPr>
          <a:xfrm>
            <a:off x="3199196" y="388461"/>
            <a:ext cx="6136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altLang="en-US" sz="2000" i="1" u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Примеры</a:t>
            </a:r>
            <a:r>
              <a:rPr lang="en-US" altLang="ru" sz="2000" i="1" u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000" i="1" u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размещенных</a:t>
            </a:r>
            <a:r>
              <a:rPr lang="en-US" altLang="ru" sz="2000" i="1" u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000" i="1" u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материалов</a:t>
            </a:r>
            <a:endParaRPr lang="zh-CN" altLang="en-US" sz="2000" i="1" u="none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ru" altLang="en-US" sz="2000" i="1" u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Раздел</a:t>
            </a:r>
            <a:r>
              <a:rPr lang="en-US" altLang="ru" sz="2000" i="1" u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 </a:t>
            </a:r>
            <a:r>
              <a:rPr lang="ru" altLang="ru" sz="2000" i="1" u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МЕТОДИЧЕСКОЕ</a:t>
            </a:r>
            <a:r>
              <a:rPr lang="en-US" altLang="ru" sz="2000" i="1" u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ru" altLang="ru" sz="2000" i="1" u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ОБЕСПЕЧЕНИЕ</a:t>
            </a:r>
            <a:endParaRPr lang="zh-CN" altLang="en-US" sz="2000" i="1" u="none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97171" name="Рисунок 209717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46938" y="1250950"/>
            <a:ext cx="3453627" cy="5459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2" name="Freeform 5"/>
          <p:cNvSpPr/>
          <p:nvPr/>
        </p:nvSpPr>
        <p:spPr bwMode="auto">
          <a:xfrm>
            <a:off x="2855912" y="5322636"/>
            <a:ext cx="1428750" cy="1422400"/>
          </a:xfrm>
          <a:custGeom>
            <a:avLst/>
            <a:gdLst>
              <a:gd name="T0" fmla="*/ 336 w 349"/>
              <a:gd name="T1" fmla="*/ 0 h 347"/>
              <a:gd name="T2" fmla="*/ 328 w 349"/>
              <a:gd name="T3" fmla="*/ 3 h 347"/>
              <a:gd name="T4" fmla="*/ 4 w 349"/>
              <a:gd name="T5" fmla="*/ 327 h 347"/>
              <a:gd name="T6" fmla="*/ 4 w 349"/>
              <a:gd name="T7" fmla="*/ 344 h 347"/>
              <a:gd name="T8" fmla="*/ 13 w 349"/>
              <a:gd name="T9" fmla="*/ 347 h 347"/>
              <a:gd name="T10" fmla="*/ 21 w 349"/>
              <a:gd name="T11" fmla="*/ 344 h 347"/>
              <a:gd name="T12" fmla="*/ 345 w 349"/>
              <a:gd name="T13" fmla="*/ 20 h 347"/>
              <a:gd name="T14" fmla="*/ 345 w 349"/>
              <a:gd name="T15" fmla="*/ 3 h 347"/>
              <a:gd name="T16" fmla="*/ 336 w 349"/>
              <a:gd name="T17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7">
                <a:moveTo>
                  <a:pt x="336" y="0"/>
                </a:moveTo>
                <a:cubicBezTo>
                  <a:pt x="333" y="0"/>
                  <a:pt x="330" y="1"/>
                  <a:pt x="328" y="3"/>
                </a:cubicBezTo>
                <a:cubicBezTo>
                  <a:pt x="4" y="327"/>
                  <a:pt x="4" y="327"/>
                  <a:pt x="4" y="327"/>
                </a:cubicBezTo>
                <a:cubicBezTo>
                  <a:pt x="0" y="332"/>
                  <a:pt x="0" y="339"/>
                  <a:pt x="4" y="344"/>
                </a:cubicBezTo>
                <a:cubicBezTo>
                  <a:pt x="7" y="346"/>
                  <a:pt x="10" y="347"/>
                  <a:pt x="13" y="347"/>
                </a:cubicBezTo>
                <a:cubicBezTo>
                  <a:pt x="16" y="347"/>
                  <a:pt x="19" y="346"/>
                  <a:pt x="21" y="344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9" y="16"/>
                  <a:pt x="349" y="8"/>
                  <a:pt x="345" y="3"/>
                </a:cubicBezTo>
                <a:cubicBezTo>
                  <a:pt x="342" y="1"/>
                  <a:pt x="339" y="0"/>
                  <a:pt x="336" y="0"/>
                </a:cubicBezTo>
              </a:path>
            </a:pathLst>
          </a:cu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63" name="Freeform 6"/>
          <p:cNvSpPr/>
          <p:nvPr/>
        </p:nvSpPr>
        <p:spPr bwMode="auto">
          <a:xfrm>
            <a:off x="7889875" y="763588"/>
            <a:ext cx="1446213" cy="1443038"/>
          </a:xfrm>
          <a:custGeom>
            <a:avLst/>
            <a:gdLst>
              <a:gd name="T0" fmla="*/ 16 w 353"/>
              <a:gd name="T1" fmla="*/ 337 h 352"/>
              <a:gd name="T2" fmla="*/ 16 w 353"/>
              <a:gd name="T3" fmla="*/ 337 h 352"/>
              <a:gd name="T4" fmla="*/ 16 w 353"/>
              <a:gd name="T5" fmla="*/ 279 h 352"/>
              <a:gd name="T6" fmla="*/ 279 w 353"/>
              <a:gd name="T7" fmla="*/ 16 h 352"/>
              <a:gd name="T8" fmla="*/ 337 w 353"/>
              <a:gd name="T9" fmla="*/ 16 h 352"/>
              <a:gd name="T10" fmla="*/ 337 w 353"/>
              <a:gd name="T11" fmla="*/ 74 h 352"/>
              <a:gd name="T12" fmla="*/ 74 w 353"/>
              <a:gd name="T13" fmla="*/ 337 h 352"/>
              <a:gd name="T14" fmla="*/ 16 w 353"/>
              <a:gd name="T15" fmla="*/ 33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3" h="352">
                <a:moveTo>
                  <a:pt x="16" y="337"/>
                </a:moveTo>
                <a:cubicBezTo>
                  <a:pt x="16" y="337"/>
                  <a:pt x="16" y="337"/>
                  <a:pt x="16" y="337"/>
                </a:cubicBezTo>
                <a:cubicBezTo>
                  <a:pt x="0" y="321"/>
                  <a:pt x="0" y="295"/>
                  <a:pt x="16" y="279"/>
                </a:cubicBezTo>
                <a:cubicBezTo>
                  <a:pt x="279" y="16"/>
                  <a:pt x="279" y="16"/>
                  <a:pt x="279" y="16"/>
                </a:cubicBezTo>
                <a:cubicBezTo>
                  <a:pt x="295" y="0"/>
                  <a:pt x="321" y="0"/>
                  <a:pt x="337" y="16"/>
                </a:cubicBezTo>
                <a:cubicBezTo>
                  <a:pt x="353" y="32"/>
                  <a:pt x="353" y="58"/>
                  <a:pt x="337" y="74"/>
                </a:cubicBezTo>
                <a:cubicBezTo>
                  <a:pt x="74" y="337"/>
                  <a:pt x="74" y="337"/>
                  <a:pt x="74" y="337"/>
                </a:cubicBezTo>
                <a:cubicBezTo>
                  <a:pt x="58" y="352"/>
                  <a:pt x="32" y="352"/>
                  <a:pt x="16" y="337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64" name="Freeform 7"/>
          <p:cNvSpPr/>
          <p:nvPr/>
        </p:nvSpPr>
        <p:spPr bwMode="auto">
          <a:xfrm>
            <a:off x="4564062" y="46038"/>
            <a:ext cx="1811338" cy="1808163"/>
          </a:xfrm>
          <a:custGeom>
            <a:avLst/>
            <a:gdLst>
              <a:gd name="T0" fmla="*/ 34 w 442"/>
              <a:gd name="T1" fmla="*/ 408 h 441"/>
              <a:gd name="T2" fmla="*/ 34 w 442"/>
              <a:gd name="T3" fmla="*/ 287 h 441"/>
              <a:gd name="T4" fmla="*/ 287 w 442"/>
              <a:gd name="T5" fmla="*/ 33 h 441"/>
              <a:gd name="T6" fmla="*/ 408 w 442"/>
              <a:gd name="T7" fmla="*/ 33 h 441"/>
              <a:gd name="T8" fmla="*/ 408 w 442"/>
              <a:gd name="T9" fmla="*/ 33 h 441"/>
              <a:gd name="T10" fmla="*/ 408 w 442"/>
              <a:gd name="T11" fmla="*/ 154 h 441"/>
              <a:gd name="T12" fmla="*/ 155 w 442"/>
              <a:gd name="T13" fmla="*/ 408 h 441"/>
              <a:gd name="T14" fmla="*/ 34 w 442"/>
              <a:gd name="T15" fmla="*/ 408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2" h="441">
                <a:moveTo>
                  <a:pt x="34" y="408"/>
                </a:moveTo>
                <a:cubicBezTo>
                  <a:pt x="0" y="374"/>
                  <a:pt x="0" y="320"/>
                  <a:pt x="34" y="287"/>
                </a:cubicBezTo>
                <a:cubicBezTo>
                  <a:pt x="287" y="33"/>
                  <a:pt x="287" y="33"/>
                  <a:pt x="287" y="33"/>
                </a:cubicBezTo>
                <a:cubicBezTo>
                  <a:pt x="321" y="0"/>
                  <a:pt x="375" y="0"/>
                  <a:pt x="408" y="33"/>
                </a:cubicBezTo>
                <a:cubicBezTo>
                  <a:pt x="408" y="33"/>
                  <a:pt x="408" y="33"/>
                  <a:pt x="408" y="33"/>
                </a:cubicBezTo>
                <a:cubicBezTo>
                  <a:pt x="442" y="66"/>
                  <a:pt x="442" y="121"/>
                  <a:pt x="408" y="154"/>
                </a:cubicBezTo>
                <a:cubicBezTo>
                  <a:pt x="155" y="408"/>
                  <a:pt x="155" y="408"/>
                  <a:pt x="155" y="408"/>
                </a:cubicBezTo>
                <a:cubicBezTo>
                  <a:pt x="121" y="441"/>
                  <a:pt x="67" y="441"/>
                  <a:pt x="34" y="408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65" name="Freeform 8"/>
          <p:cNvSpPr/>
          <p:nvPr/>
        </p:nvSpPr>
        <p:spPr bwMode="auto">
          <a:xfrm>
            <a:off x="10418762" y="-904875"/>
            <a:ext cx="1806575" cy="1811338"/>
          </a:xfrm>
          <a:custGeom>
            <a:avLst/>
            <a:gdLst>
              <a:gd name="T0" fmla="*/ 33 w 441"/>
              <a:gd name="T1" fmla="*/ 408 h 442"/>
              <a:gd name="T2" fmla="*/ 33 w 441"/>
              <a:gd name="T3" fmla="*/ 408 h 442"/>
              <a:gd name="T4" fmla="*/ 33 w 441"/>
              <a:gd name="T5" fmla="*/ 287 h 442"/>
              <a:gd name="T6" fmla="*/ 287 w 441"/>
              <a:gd name="T7" fmla="*/ 34 h 442"/>
              <a:gd name="T8" fmla="*/ 408 w 441"/>
              <a:gd name="T9" fmla="*/ 34 h 442"/>
              <a:gd name="T10" fmla="*/ 408 w 441"/>
              <a:gd name="T11" fmla="*/ 155 h 442"/>
              <a:gd name="T12" fmla="*/ 154 w 441"/>
              <a:gd name="T13" fmla="*/ 408 h 442"/>
              <a:gd name="T14" fmla="*/ 33 w 441"/>
              <a:gd name="T15" fmla="*/ 40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1" h="442">
                <a:moveTo>
                  <a:pt x="33" y="408"/>
                </a:moveTo>
                <a:cubicBezTo>
                  <a:pt x="33" y="408"/>
                  <a:pt x="33" y="408"/>
                  <a:pt x="33" y="408"/>
                </a:cubicBezTo>
                <a:cubicBezTo>
                  <a:pt x="0" y="375"/>
                  <a:pt x="0" y="321"/>
                  <a:pt x="33" y="287"/>
                </a:cubicBezTo>
                <a:cubicBezTo>
                  <a:pt x="287" y="34"/>
                  <a:pt x="287" y="34"/>
                  <a:pt x="287" y="34"/>
                </a:cubicBezTo>
                <a:cubicBezTo>
                  <a:pt x="320" y="0"/>
                  <a:pt x="374" y="0"/>
                  <a:pt x="408" y="34"/>
                </a:cubicBezTo>
                <a:cubicBezTo>
                  <a:pt x="441" y="67"/>
                  <a:pt x="441" y="121"/>
                  <a:pt x="408" y="155"/>
                </a:cubicBezTo>
                <a:cubicBezTo>
                  <a:pt x="154" y="408"/>
                  <a:pt x="154" y="408"/>
                  <a:pt x="154" y="408"/>
                </a:cubicBezTo>
                <a:cubicBezTo>
                  <a:pt x="121" y="442"/>
                  <a:pt x="66" y="442"/>
                  <a:pt x="33" y="408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66" name="Freeform 9"/>
          <p:cNvSpPr/>
          <p:nvPr/>
        </p:nvSpPr>
        <p:spPr bwMode="auto">
          <a:xfrm>
            <a:off x="1044575" y="4030411"/>
            <a:ext cx="2311400" cy="2222500"/>
          </a:xfrm>
          <a:custGeom>
            <a:avLst/>
            <a:gdLst>
              <a:gd name="T0" fmla="*/ 444 w 564"/>
              <a:gd name="T1" fmla="*/ 0 h 542"/>
              <a:gd name="T2" fmla="*/ 367 w 564"/>
              <a:gd name="T3" fmla="*/ 32 h 542"/>
              <a:gd name="T4" fmla="*/ 42 w 564"/>
              <a:gd name="T5" fmla="*/ 356 h 542"/>
              <a:gd name="T6" fmla="*/ 42 w 564"/>
              <a:gd name="T7" fmla="*/ 510 h 542"/>
              <a:gd name="T8" fmla="*/ 120 w 564"/>
              <a:gd name="T9" fmla="*/ 542 h 542"/>
              <a:gd name="T10" fmla="*/ 197 w 564"/>
              <a:gd name="T11" fmla="*/ 510 h 542"/>
              <a:gd name="T12" fmla="*/ 521 w 564"/>
              <a:gd name="T13" fmla="*/ 186 h 542"/>
              <a:gd name="T14" fmla="*/ 521 w 564"/>
              <a:gd name="T15" fmla="*/ 32 h 542"/>
              <a:gd name="T16" fmla="*/ 444 w 564"/>
              <a:gd name="T1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4" h="542">
                <a:moveTo>
                  <a:pt x="444" y="0"/>
                </a:moveTo>
                <a:cubicBezTo>
                  <a:pt x="416" y="0"/>
                  <a:pt x="388" y="10"/>
                  <a:pt x="367" y="32"/>
                </a:cubicBezTo>
                <a:cubicBezTo>
                  <a:pt x="42" y="356"/>
                  <a:pt x="42" y="356"/>
                  <a:pt x="42" y="356"/>
                </a:cubicBezTo>
                <a:cubicBezTo>
                  <a:pt x="0" y="398"/>
                  <a:pt x="0" y="468"/>
                  <a:pt x="42" y="510"/>
                </a:cubicBezTo>
                <a:cubicBezTo>
                  <a:pt x="64" y="532"/>
                  <a:pt x="92" y="542"/>
                  <a:pt x="120" y="542"/>
                </a:cubicBezTo>
                <a:cubicBezTo>
                  <a:pt x="148" y="542"/>
                  <a:pt x="176" y="532"/>
                  <a:pt x="197" y="510"/>
                </a:cubicBezTo>
                <a:cubicBezTo>
                  <a:pt x="521" y="186"/>
                  <a:pt x="521" y="186"/>
                  <a:pt x="521" y="186"/>
                </a:cubicBezTo>
                <a:cubicBezTo>
                  <a:pt x="564" y="144"/>
                  <a:pt x="564" y="74"/>
                  <a:pt x="521" y="32"/>
                </a:cubicBezTo>
                <a:cubicBezTo>
                  <a:pt x="500" y="10"/>
                  <a:pt x="472" y="0"/>
                  <a:pt x="444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67" name="Freeform 10"/>
          <p:cNvSpPr/>
          <p:nvPr/>
        </p:nvSpPr>
        <p:spPr bwMode="auto">
          <a:xfrm>
            <a:off x="7562850" y="2981326"/>
            <a:ext cx="1498600" cy="1497013"/>
          </a:xfrm>
          <a:custGeom>
            <a:avLst/>
            <a:gdLst>
              <a:gd name="T0" fmla="*/ 13 w 366"/>
              <a:gd name="T1" fmla="*/ 353 h 365"/>
              <a:gd name="T2" fmla="*/ 13 w 366"/>
              <a:gd name="T3" fmla="*/ 308 h 365"/>
              <a:gd name="T4" fmla="*/ 309 w 366"/>
              <a:gd name="T5" fmla="*/ 12 h 365"/>
              <a:gd name="T6" fmla="*/ 353 w 366"/>
              <a:gd name="T7" fmla="*/ 12 h 365"/>
              <a:gd name="T8" fmla="*/ 353 w 366"/>
              <a:gd name="T9" fmla="*/ 57 h 365"/>
              <a:gd name="T10" fmla="*/ 57 w 366"/>
              <a:gd name="T11" fmla="*/ 353 h 365"/>
              <a:gd name="T12" fmla="*/ 13 w 366"/>
              <a:gd name="T13" fmla="*/ 353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365">
                <a:moveTo>
                  <a:pt x="13" y="353"/>
                </a:moveTo>
                <a:cubicBezTo>
                  <a:pt x="0" y="340"/>
                  <a:pt x="0" y="320"/>
                  <a:pt x="13" y="308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21" y="0"/>
                  <a:pt x="341" y="0"/>
                  <a:pt x="353" y="12"/>
                </a:cubicBezTo>
                <a:cubicBezTo>
                  <a:pt x="366" y="24"/>
                  <a:pt x="366" y="45"/>
                  <a:pt x="353" y="57"/>
                </a:cubicBezTo>
                <a:cubicBezTo>
                  <a:pt x="57" y="353"/>
                  <a:pt x="57" y="353"/>
                  <a:pt x="57" y="353"/>
                </a:cubicBezTo>
                <a:cubicBezTo>
                  <a:pt x="45" y="365"/>
                  <a:pt x="25" y="365"/>
                  <a:pt x="13" y="353"/>
                </a:cubicBezTo>
              </a:path>
            </a:pathLst>
          </a:custGeom>
          <a:solidFill>
            <a:srgbClr val="A2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68" name="Oval 11"/>
          <p:cNvSpPr>
            <a:spLocks noChangeArrowheads="1"/>
          </p:cNvSpPr>
          <p:nvPr/>
        </p:nvSpPr>
        <p:spPr bwMode="auto">
          <a:xfrm>
            <a:off x="7656512" y="1939925"/>
            <a:ext cx="139700" cy="144463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69" name="Oval 12"/>
          <p:cNvSpPr>
            <a:spLocks noChangeArrowheads="1"/>
          </p:cNvSpPr>
          <p:nvPr/>
        </p:nvSpPr>
        <p:spPr bwMode="auto">
          <a:xfrm>
            <a:off x="8291512" y="-96837"/>
            <a:ext cx="196850" cy="196850"/>
          </a:xfrm>
          <a:prstGeom prst="ellipse">
            <a:avLst/>
          </a:prstGeom>
          <a:solidFill>
            <a:srgbClr val="A1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70" name="Oval 13"/>
          <p:cNvSpPr>
            <a:spLocks noChangeArrowheads="1"/>
          </p:cNvSpPr>
          <p:nvPr/>
        </p:nvSpPr>
        <p:spPr bwMode="auto">
          <a:xfrm>
            <a:off x="8594725" y="6310061"/>
            <a:ext cx="455613" cy="450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71" name="Freeform 14"/>
          <p:cNvSpPr/>
          <p:nvPr/>
        </p:nvSpPr>
        <p:spPr bwMode="auto">
          <a:xfrm>
            <a:off x="3675062" y="-322262"/>
            <a:ext cx="1806575" cy="1741488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33 w 441"/>
              <a:gd name="T9" fmla="*/ 400 h 425"/>
              <a:gd name="T10" fmla="*/ 94 w 441"/>
              <a:gd name="T11" fmla="*/ 425 h 425"/>
              <a:gd name="T12" fmla="*/ 154 w 441"/>
              <a:gd name="T13" fmla="*/ 400 h 425"/>
              <a:gd name="T14" fmla="*/ 408 w 441"/>
              <a:gd name="T15" fmla="*/ 146 h 425"/>
              <a:gd name="T16" fmla="*/ 408 w 441"/>
              <a:gd name="T17" fmla="*/ 25 h 425"/>
              <a:gd name="T18" fmla="*/ 347 w 441"/>
              <a:gd name="T1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6" y="0"/>
                  <a:pt x="304" y="9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7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50" y="417"/>
                  <a:pt x="72" y="425"/>
                  <a:pt x="94" y="425"/>
                </a:cubicBezTo>
                <a:cubicBezTo>
                  <a:pt x="116" y="425"/>
                  <a:pt x="138" y="417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9"/>
                  <a:pt x="408" y="25"/>
                </a:cubicBezTo>
                <a:cubicBezTo>
                  <a:pt x="391" y="9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72" name="Freeform 15"/>
          <p:cNvSpPr/>
          <p:nvPr/>
        </p:nvSpPr>
        <p:spPr bwMode="auto">
          <a:xfrm>
            <a:off x="352425" y="501650"/>
            <a:ext cx="1806575" cy="1743075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94 w 441"/>
              <a:gd name="T9" fmla="*/ 425 h 425"/>
              <a:gd name="T10" fmla="*/ 154 w 441"/>
              <a:gd name="T11" fmla="*/ 400 h 425"/>
              <a:gd name="T12" fmla="*/ 408 w 441"/>
              <a:gd name="T13" fmla="*/ 146 h 425"/>
              <a:gd name="T14" fmla="*/ 408 w 441"/>
              <a:gd name="T15" fmla="*/ 25 h 425"/>
              <a:gd name="T16" fmla="*/ 347 w 441"/>
              <a:gd name="T17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400"/>
                </a:cubicBezTo>
                <a:cubicBezTo>
                  <a:pt x="50" y="416"/>
                  <a:pt x="72" y="425"/>
                  <a:pt x="94" y="425"/>
                </a:cubicBezTo>
                <a:cubicBezTo>
                  <a:pt x="115" y="425"/>
                  <a:pt x="137" y="416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8"/>
                  <a:pt x="408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73" name="Freeform 16"/>
          <p:cNvSpPr/>
          <p:nvPr/>
        </p:nvSpPr>
        <p:spPr bwMode="auto">
          <a:xfrm>
            <a:off x="9336087" y="4193924"/>
            <a:ext cx="1806575" cy="1738313"/>
          </a:xfrm>
          <a:custGeom>
            <a:avLst/>
            <a:gdLst>
              <a:gd name="T0" fmla="*/ 347 w 441"/>
              <a:gd name="T1" fmla="*/ 0 h 424"/>
              <a:gd name="T2" fmla="*/ 287 w 441"/>
              <a:gd name="T3" fmla="*/ 25 h 424"/>
              <a:gd name="T4" fmla="*/ 33 w 441"/>
              <a:gd name="T5" fmla="*/ 279 h 424"/>
              <a:gd name="T6" fmla="*/ 33 w 441"/>
              <a:gd name="T7" fmla="*/ 399 h 424"/>
              <a:gd name="T8" fmla="*/ 93 w 441"/>
              <a:gd name="T9" fmla="*/ 424 h 424"/>
              <a:gd name="T10" fmla="*/ 154 w 441"/>
              <a:gd name="T11" fmla="*/ 399 h 424"/>
              <a:gd name="T12" fmla="*/ 407 w 441"/>
              <a:gd name="T13" fmla="*/ 146 h 424"/>
              <a:gd name="T14" fmla="*/ 407 w 441"/>
              <a:gd name="T15" fmla="*/ 25 h 424"/>
              <a:gd name="T16" fmla="*/ 347 w 441"/>
              <a:gd name="T17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4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399"/>
                </a:cubicBezTo>
                <a:cubicBezTo>
                  <a:pt x="49" y="416"/>
                  <a:pt x="71" y="424"/>
                  <a:pt x="93" y="424"/>
                </a:cubicBezTo>
                <a:cubicBezTo>
                  <a:pt x="115" y="424"/>
                  <a:pt x="137" y="416"/>
                  <a:pt x="154" y="399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41" y="112"/>
                  <a:pt x="441" y="58"/>
                  <a:pt x="407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74" name="Freeform 17"/>
          <p:cNvSpPr/>
          <p:nvPr/>
        </p:nvSpPr>
        <p:spPr bwMode="auto">
          <a:xfrm>
            <a:off x="7050087" y="5478211"/>
            <a:ext cx="1262063" cy="1262063"/>
          </a:xfrm>
          <a:custGeom>
            <a:avLst/>
            <a:gdLst>
              <a:gd name="T0" fmla="*/ 23 w 308"/>
              <a:gd name="T1" fmla="*/ 284 h 308"/>
              <a:gd name="T2" fmla="*/ 23 w 308"/>
              <a:gd name="T3" fmla="*/ 284 h 308"/>
              <a:gd name="T4" fmla="*/ 23 w 308"/>
              <a:gd name="T5" fmla="*/ 200 h 308"/>
              <a:gd name="T6" fmla="*/ 200 w 308"/>
              <a:gd name="T7" fmla="*/ 23 h 308"/>
              <a:gd name="T8" fmla="*/ 284 w 308"/>
              <a:gd name="T9" fmla="*/ 23 h 308"/>
              <a:gd name="T10" fmla="*/ 284 w 308"/>
              <a:gd name="T11" fmla="*/ 107 h 308"/>
              <a:gd name="T12" fmla="*/ 107 w 308"/>
              <a:gd name="T13" fmla="*/ 284 h 308"/>
              <a:gd name="T14" fmla="*/ 23 w 308"/>
              <a:gd name="T15" fmla="*/ 28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8" h="308">
                <a:moveTo>
                  <a:pt x="23" y="284"/>
                </a:moveTo>
                <a:cubicBezTo>
                  <a:pt x="23" y="284"/>
                  <a:pt x="23" y="284"/>
                  <a:pt x="23" y="284"/>
                </a:cubicBezTo>
                <a:cubicBezTo>
                  <a:pt x="0" y="261"/>
                  <a:pt x="0" y="223"/>
                  <a:pt x="23" y="20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23" y="0"/>
                  <a:pt x="261" y="0"/>
                  <a:pt x="284" y="23"/>
                </a:cubicBezTo>
                <a:cubicBezTo>
                  <a:pt x="308" y="46"/>
                  <a:pt x="308" y="84"/>
                  <a:pt x="284" y="107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84" y="308"/>
                  <a:pt x="46" y="308"/>
                  <a:pt x="23" y="284"/>
                </a:cubicBezTo>
                <a:close/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75" name="Freeform 18"/>
          <p:cNvSpPr/>
          <p:nvPr/>
        </p:nvSpPr>
        <p:spPr bwMode="auto">
          <a:xfrm>
            <a:off x="3994150" y="4530474"/>
            <a:ext cx="2819400" cy="2735263"/>
          </a:xfrm>
          <a:custGeom>
            <a:avLst/>
            <a:gdLst>
              <a:gd name="T0" fmla="*/ 571 w 688"/>
              <a:gd name="T1" fmla="*/ 0 h 667"/>
              <a:gd name="T2" fmla="*/ 495 w 688"/>
              <a:gd name="T3" fmla="*/ 31 h 667"/>
              <a:gd name="T4" fmla="*/ 42 w 688"/>
              <a:gd name="T5" fmla="*/ 484 h 667"/>
              <a:gd name="T6" fmla="*/ 42 w 688"/>
              <a:gd name="T7" fmla="*/ 636 h 667"/>
              <a:gd name="T8" fmla="*/ 42 w 688"/>
              <a:gd name="T9" fmla="*/ 636 h 667"/>
              <a:gd name="T10" fmla="*/ 117 w 688"/>
              <a:gd name="T11" fmla="*/ 667 h 667"/>
              <a:gd name="T12" fmla="*/ 193 w 688"/>
              <a:gd name="T13" fmla="*/ 636 h 667"/>
              <a:gd name="T14" fmla="*/ 646 w 688"/>
              <a:gd name="T15" fmla="*/ 182 h 667"/>
              <a:gd name="T16" fmla="*/ 646 w 688"/>
              <a:gd name="T17" fmla="*/ 31 h 667"/>
              <a:gd name="T18" fmla="*/ 646 w 688"/>
              <a:gd name="T19" fmla="*/ 31 h 667"/>
              <a:gd name="T20" fmla="*/ 571 w 688"/>
              <a:gd name="T21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8" h="667">
                <a:moveTo>
                  <a:pt x="571" y="0"/>
                </a:moveTo>
                <a:cubicBezTo>
                  <a:pt x="543" y="0"/>
                  <a:pt x="516" y="10"/>
                  <a:pt x="495" y="31"/>
                </a:cubicBezTo>
                <a:cubicBezTo>
                  <a:pt x="42" y="484"/>
                  <a:pt x="42" y="484"/>
                  <a:pt x="42" y="484"/>
                </a:cubicBezTo>
                <a:cubicBezTo>
                  <a:pt x="0" y="526"/>
                  <a:pt x="0" y="594"/>
                  <a:pt x="42" y="636"/>
                </a:cubicBezTo>
                <a:cubicBezTo>
                  <a:pt x="42" y="636"/>
                  <a:pt x="42" y="636"/>
                  <a:pt x="42" y="636"/>
                </a:cubicBezTo>
                <a:cubicBezTo>
                  <a:pt x="63" y="656"/>
                  <a:pt x="90" y="667"/>
                  <a:pt x="117" y="667"/>
                </a:cubicBezTo>
                <a:cubicBezTo>
                  <a:pt x="145" y="667"/>
                  <a:pt x="172" y="656"/>
                  <a:pt x="193" y="636"/>
                </a:cubicBezTo>
                <a:cubicBezTo>
                  <a:pt x="646" y="182"/>
                  <a:pt x="646" y="182"/>
                  <a:pt x="646" y="182"/>
                </a:cubicBezTo>
                <a:cubicBezTo>
                  <a:pt x="688" y="141"/>
                  <a:pt x="688" y="73"/>
                  <a:pt x="646" y="31"/>
                </a:cubicBezTo>
                <a:cubicBezTo>
                  <a:pt x="646" y="31"/>
                  <a:pt x="646" y="31"/>
                  <a:pt x="646" y="31"/>
                </a:cubicBezTo>
                <a:cubicBezTo>
                  <a:pt x="626" y="10"/>
                  <a:pt x="598" y="0"/>
                  <a:pt x="571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76" name="Freeform 19"/>
          <p:cNvSpPr/>
          <p:nvPr/>
        </p:nvSpPr>
        <p:spPr bwMode="auto">
          <a:xfrm>
            <a:off x="5546725" y="4465386"/>
            <a:ext cx="2581275" cy="2549525"/>
          </a:xfrm>
          <a:custGeom>
            <a:avLst/>
            <a:gdLst>
              <a:gd name="T0" fmla="*/ 532 w 630"/>
              <a:gd name="T1" fmla="*/ 0 h 622"/>
              <a:gd name="T2" fmla="*/ 462 w 630"/>
              <a:gd name="T3" fmla="*/ 29 h 622"/>
              <a:gd name="T4" fmla="*/ 39 w 630"/>
              <a:gd name="T5" fmla="*/ 452 h 622"/>
              <a:gd name="T6" fmla="*/ 39 w 630"/>
              <a:gd name="T7" fmla="*/ 593 h 622"/>
              <a:gd name="T8" fmla="*/ 39 w 630"/>
              <a:gd name="T9" fmla="*/ 593 h 622"/>
              <a:gd name="T10" fmla="*/ 109 w 630"/>
              <a:gd name="T11" fmla="*/ 622 h 622"/>
              <a:gd name="T12" fmla="*/ 180 w 630"/>
              <a:gd name="T13" fmla="*/ 593 h 622"/>
              <a:gd name="T14" fmla="*/ 603 w 630"/>
              <a:gd name="T15" fmla="*/ 170 h 622"/>
              <a:gd name="T16" fmla="*/ 630 w 630"/>
              <a:gd name="T17" fmla="*/ 120 h 622"/>
              <a:gd name="T18" fmla="*/ 549 w 630"/>
              <a:gd name="T19" fmla="*/ 200 h 622"/>
              <a:gd name="T20" fmla="*/ 527 w 630"/>
              <a:gd name="T21" fmla="*/ 209 h 622"/>
              <a:gd name="T22" fmla="*/ 505 w 630"/>
              <a:gd name="T23" fmla="*/ 200 h 622"/>
              <a:gd name="T24" fmla="*/ 505 w 630"/>
              <a:gd name="T25" fmla="*/ 155 h 622"/>
              <a:gd name="T26" fmla="*/ 615 w 630"/>
              <a:gd name="T27" fmla="*/ 44 h 622"/>
              <a:gd name="T28" fmla="*/ 603 w 630"/>
              <a:gd name="T29" fmla="*/ 29 h 622"/>
              <a:gd name="T30" fmla="*/ 603 w 630"/>
              <a:gd name="T31" fmla="*/ 29 h 622"/>
              <a:gd name="T32" fmla="*/ 532 w 630"/>
              <a:gd name="T3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0" h="622">
                <a:moveTo>
                  <a:pt x="532" y="0"/>
                </a:moveTo>
                <a:cubicBezTo>
                  <a:pt x="507" y="0"/>
                  <a:pt x="481" y="9"/>
                  <a:pt x="462" y="29"/>
                </a:cubicBezTo>
                <a:cubicBezTo>
                  <a:pt x="39" y="452"/>
                  <a:pt x="39" y="452"/>
                  <a:pt x="39" y="452"/>
                </a:cubicBezTo>
                <a:cubicBezTo>
                  <a:pt x="0" y="490"/>
                  <a:pt x="0" y="554"/>
                  <a:pt x="39" y="593"/>
                </a:cubicBezTo>
                <a:cubicBezTo>
                  <a:pt x="39" y="593"/>
                  <a:pt x="39" y="593"/>
                  <a:pt x="39" y="593"/>
                </a:cubicBezTo>
                <a:cubicBezTo>
                  <a:pt x="58" y="612"/>
                  <a:pt x="84" y="622"/>
                  <a:pt x="109" y="622"/>
                </a:cubicBezTo>
                <a:cubicBezTo>
                  <a:pt x="135" y="622"/>
                  <a:pt x="160" y="612"/>
                  <a:pt x="180" y="593"/>
                </a:cubicBezTo>
                <a:cubicBezTo>
                  <a:pt x="603" y="170"/>
                  <a:pt x="603" y="170"/>
                  <a:pt x="603" y="170"/>
                </a:cubicBezTo>
                <a:cubicBezTo>
                  <a:pt x="617" y="156"/>
                  <a:pt x="626" y="138"/>
                  <a:pt x="630" y="120"/>
                </a:cubicBezTo>
                <a:cubicBezTo>
                  <a:pt x="549" y="200"/>
                  <a:pt x="549" y="200"/>
                  <a:pt x="549" y="200"/>
                </a:cubicBezTo>
                <a:cubicBezTo>
                  <a:pt x="543" y="206"/>
                  <a:pt x="535" y="209"/>
                  <a:pt x="527" y="209"/>
                </a:cubicBezTo>
                <a:cubicBezTo>
                  <a:pt x="519" y="209"/>
                  <a:pt x="511" y="206"/>
                  <a:pt x="505" y="200"/>
                </a:cubicBezTo>
                <a:cubicBezTo>
                  <a:pt x="492" y="187"/>
                  <a:pt x="492" y="167"/>
                  <a:pt x="505" y="155"/>
                </a:cubicBezTo>
                <a:cubicBezTo>
                  <a:pt x="615" y="44"/>
                  <a:pt x="615" y="44"/>
                  <a:pt x="615" y="44"/>
                </a:cubicBezTo>
                <a:cubicBezTo>
                  <a:pt x="612" y="39"/>
                  <a:pt x="607" y="34"/>
                  <a:pt x="603" y="29"/>
                </a:cubicBezTo>
                <a:cubicBezTo>
                  <a:pt x="603" y="29"/>
                  <a:pt x="603" y="29"/>
                  <a:pt x="603" y="29"/>
                </a:cubicBezTo>
                <a:cubicBezTo>
                  <a:pt x="583" y="9"/>
                  <a:pt x="558" y="0"/>
                  <a:pt x="532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77" name="Freeform 20"/>
          <p:cNvSpPr/>
          <p:nvPr/>
        </p:nvSpPr>
        <p:spPr bwMode="auto">
          <a:xfrm>
            <a:off x="7562850" y="4644774"/>
            <a:ext cx="585788" cy="677863"/>
          </a:xfrm>
          <a:custGeom>
            <a:avLst/>
            <a:gdLst>
              <a:gd name="T0" fmla="*/ 123 w 143"/>
              <a:gd name="T1" fmla="*/ 0 h 165"/>
              <a:gd name="T2" fmla="*/ 13 w 143"/>
              <a:gd name="T3" fmla="*/ 111 h 165"/>
              <a:gd name="T4" fmla="*/ 13 w 143"/>
              <a:gd name="T5" fmla="*/ 156 h 165"/>
              <a:gd name="T6" fmla="*/ 35 w 143"/>
              <a:gd name="T7" fmla="*/ 165 h 165"/>
              <a:gd name="T8" fmla="*/ 57 w 143"/>
              <a:gd name="T9" fmla="*/ 156 h 165"/>
              <a:gd name="T10" fmla="*/ 138 w 143"/>
              <a:gd name="T11" fmla="*/ 76 h 165"/>
              <a:gd name="T12" fmla="*/ 123 w 143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65">
                <a:moveTo>
                  <a:pt x="123" y="0"/>
                </a:moveTo>
                <a:cubicBezTo>
                  <a:pt x="13" y="111"/>
                  <a:pt x="13" y="111"/>
                  <a:pt x="13" y="111"/>
                </a:cubicBezTo>
                <a:cubicBezTo>
                  <a:pt x="0" y="123"/>
                  <a:pt x="0" y="143"/>
                  <a:pt x="13" y="156"/>
                </a:cubicBezTo>
                <a:cubicBezTo>
                  <a:pt x="19" y="162"/>
                  <a:pt x="27" y="165"/>
                  <a:pt x="35" y="165"/>
                </a:cubicBezTo>
                <a:cubicBezTo>
                  <a:pt x="43" y="165"/>
                  <a:pt x="51" y="162"/>
                  <a:pt x="57" y="156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43" y="50"/>
                  <a:pt x="138" y="23"/>
                  <a:pt x="123" y="0"/>
                </a:cubicBezTo>
              </a:path>
            </a:pathLst>
          </a:custGeom>
          <a:solidFill>
            <a:srgbClr val="9F33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78" name="Freeform 21"/>
          <p:cNvSpPr/>
          <p:nvPr/>
        </p:nvSpPr>
        <p:spPr bwMode="auto">
          <a:xfrm>
            <a:off x="4714875" y="-458787"/>
            <a:ext cx="2794000" cy="2735263"/>
          </a:xfrm>
          <a:custGeom>
            <a:avLst/>
            <a:gdLst>
              <a:gd name="T0" fmla="*/ 565 w 682"/>
              <a:gd name="T1" fmla="*/ 0 h 667"/>
              <a:gd name="T2" fmla="*/ 489 w 682"/>
              <a:gd name="T3" fmla="*/ 31 h 667"/>
              <a:gd name="T4" fmla="*/ 368 w 682"/>
              <a:gd name="T5" fmla="*/ 153 h 667"/>
              <a:gd name="T6" fmla="*/ 371 w 682"/>
              <a:gd name="T7" fmla="*/ 156 h 667"/>
              <a:gd name="T8" fmla="*/ 371 w 682"/>
              <a:gd name="T9" fmla="*/ 156 h 667"/>
              <a:gd name="T10" fmla="*/ 371 w 682"/>
              <a:gd name="T11" fmla="*/ 277 h 667"/>
              <a:gd name="T12" fmla="*/ 118 w 682"/>
              <a:gd name="T13" fmla="*/ 531 h 667"/>
              <a:gd name="T14" fmla="*/ 57 w 682"/>
              <a:gd name="T15" fmla="*/ 556 h 667"/>
              <a:gd name="T16" fmla="*/ 6 w 682"/>
              <a:gd name="T17" fmla="*/ 539 h 667"/>
              <a:gd name="T18" fmla="*/ 36 w 682"/>
              <a:gd name="T19" fmla="*/ 636 h 667"/>
              <a:gd name="T20" fmla="*/ 36 w 682"/>
              <a:gd name="T21" fmla="*/ 636 h 667"/>
              <a:gd name="T22" fmla="*/ 111 w 682"/>
              <a:gd name="T23" fmla="*/ 667 h 667"/>
              <a:gd name="T24" fmla="*/ 187 w 682"/>
              <a:gd name="T25" fmla="*/ 636 h 667"/>
              <a:gd name="T26" fmla="*/ 640 w 682"/>
              <a:gd name="T27" fmla="*/ 182 h 667"/>
              <a:gd name="T28" fmla="*/ 640 w 682"/>
              <a:gd name="T29" fmla="*/ 31 h 667"/>
              <a:gd name="T30" fmla="*/ 640 w 682"/>
              <a:gd name="T31" fmla="*/ 31 h 667"/>
              <a:gd name="T32" fmla="*/ 565 w 682"/>
              <a:gd name="T33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2" h="667">
                <a:moveTo>
                  <a:pt x="565" y="0"/>
                </a:moveTo>
                <a:cubicBezTo>
                  <a:pt x="537" y="0"/>
                  <a:pt x="510" y="11"/>
                  <a:pt x="489" y="31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9" y="154"/>
                  <a:pt x="370" y="155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405" y="189"/>
                  <a:pt x="405" y="244"/>
                  <a:pt x="371" y="277"/>
                </a:cubicBezTo>
                <a:cubicBezTo>
                  <a:pt x="118" y="531"/>
                  <a:pt x="118" y="531"/>
                  <a:pt x="118" y="531"/>
                </a:cubicBezTo>
                <a:cubicBezTo>
                  <a:pt x="101" y="547"/>
                  <a:pt x="79" y="556"/>
                  <a:pt x="57" y="556"/>
                </a:cubicBezTo>
                <a:cubicBezTo>
                  <a:pt x="39" y="556"/>
                  <a:pt x="21" y="550"/>
                  <a:pt x="6" y="539"/>
                </a:cubicBezTo>
                <a:cubicBezTo>
                  <a:pt x="0" y="573"/>
                  <a:pt x="9" y="610"/>
                  <a:pt x="36" y="636"/>
                </a:cubicBezTo>
                <a:cubicBezTo>
                  <a:pt x="36" y="636"/>
                  <a:pt x="36" y="636"/>
                  <a:pt x="36" y="636"/>
                </a:cubicBezTo>
                <a:cubicBezTo>
                  <a:pt x="56" y="657"/>
                  <a:pt x="84" y="667"/>
                  <a:pt x="111" y="667"/>
                </a:cubicBezTo>
                <a:cubicBezTo>
                  <a:pt x="139" y="667"/>
                  <a:pt x="166" y="657"/>
                  <a:pt x="187" y="636"/>
                </a:cubicBezTo>
                <a:cubicBezTo>
                  <a:pt x="640" y="182"/>
                  <a:pt x="640" y="182"/>
                  <a:pt x="640" y="182"/>
                </a:cubicBezTo>
                <a:cubicBezTo>
                  <a:pt x="682" y="141"/>
                  <a:pt x="682" y="73"/>
                  <a:pt x="640" y="31"/>
                </a:cubicBezTo>
                <a:cubicBezTo>
                  <a:pt x="640" y="31"/>
                  <a:pt x="640" y="31"/>
                  <a:pt x="640" y="31"/>
                </a:cubicBezTo>
                <a:cubicBezTo>
                  <a:pt x="619" y="11"/>
                  <a:pt x="592" y="0"/>
                  <a:pt x="565" y="0"/>
                </a:cubicBezTo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79" name="Freeform 22"/>
          <p:cNvSpPr/>
          <p:nvPr/>
        </p:nvSpPr>
        <p:spPr bwMode="auto">
          <a:xfrm>
            <a:off x="4740275" y="169863"/>
            <a:ext cx="1635125" cy="1651000"/>
          </a:xfrm>
          <a:custGeom>
            <a:avLst/>
            <a:gdLst>
              <a:gd name="T0" fmla="*/ 362 w 399"/>
              <a:gd name="T1" fmla="*/ 0 h 403"/>
              <a:gd name="T2" fmla="*/ 30 w 399"/>
              <a:gd name="T3" fmla="*/ 332 h 403"/>
              <a:gd name="T4" fmla="*/ 0 w 399"/>
              <a:gd name="T5" fmla="*/ 386 h 403"/>
              <a:gd name="T6" fmla="*/ 51 w 399"/>
              <a:gd name="T7" fmla="*/ 403 h 403"/>
              <a:gd name="T8" fmla="*/ 112 w 399"/>
              <a:gd name="T9" fmla="*/ 378 h 403"/>
              <a:gd name="T10" fmla="*/ 365 w 399"/>
              <a:gd name="T11" fmla="*/ 124 h 403"/>
              <a:gd name="T12" fmla="*/ 365 w 399"/>
              <a:gd name="T13" fmla="*/ 3 h 403"/>
              <a:gd name="T14" fmla="*/ 365 w 399"/>
              <a:gd name="T15" fmla="*/ 3 h 403"/>
              <a:gd name="T16" fmla="*/ 362 w 399"/>
              <a:gd name="T17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403">
                <a:moveTo>
                  <a:pt x="362" y="0"/>
                </a:moveTo>
                <a:cubicBezTo>
                  <a:pt x="30" y="332"/>
                  <a:pt x="30" y="332"/>
                  <a:pt x="30" y="332"/>
                </a:cubicBezTo>
                <a:cubicBezTo>
                  <a:pt x="14" y="347"/>
                  <a:pt x="4" y="366"/>
                  <a:pt x="0" y="386"/>
                </a:cubicBezTo>
                <a:cubicBezTo>
                  <a:pt x="15" y="397"/>
                  <a:pt x="33" y="403"/>
                  <a:pt x="51" y="403"/>
                </a:cubicBezTo>
                <a:cubicBezTo>
                  <a:pt x="73" y="403"/>
                  <a:pt x="95" y="394"/>
                  <a:pt x="112" y="378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99" y="91"/>
                  <a:pt x="399" y="36"/>
                  <a:pt x="365" y="3"/>
                </a:cubicBezTo>
                <a:cubicBezTo>
                  <a:pt x="365" y="3"/>
                  <a:pt x="365" y="3"/>
                  <a:pt x="365" y="3"/>
                </a:cubicBezTo>
                <a:cubicBezTo>
                  <a:pt x="364" y="2"/>
                  <a:pt x="363" y="1"/>
                  <a:pt x="362" y="0"/>
                </a:cubicBezTo>
              </a:path>
            </a:pathLst>
          </a:custGeom>
          <a:solidFill>
            <a:srgbClr val="649F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80" name="Freeform 23"/>
          <p:cNvSpPr/>
          <p:nvPr/>
        </p:nvSpPr>
        <p:spPr bwMode="auto">
          <a:xfrm>
            <a:off x="3330575" y="4465386"/>
            <a:ext cx="2262188" cy="2238375"/>
          </a:xfrm>
          <a:custGeom>
            <a:avLst/>
            <a:gdLst>
              <a:gd name="T0" fmla="*/ 502 w 552"/>
              <a:gd name="T1" fmla="*/ 0 h 546"/>
              <a:gd name="T2" fmla="*/ 468 w 552"/>
              <a:gd name="T3" fmla="*/ 14 h 546"/>
              <a:gd name="T4" fmla="*/ 18 w 552"/>
              <a:gd name="T5" fmla="*/ 464 h 546"/>
              <a:gd name="T6" fmla="*/ 18 w 552"/>
              <a:gd name="T7" fmla="*/ 532 h 546"/>
              <a:gd name="T8" fmla="*/ 52 w 552"/>
              <a:gd name="T9" fmla="*/ 546 h 546"/>
              <a:gd name="T10" fmla="*/ 86 w 552"/>
              <a:gd name="T11" fmla="*/ 532 h 546"/>
              <a:gd name="T12" fmla="*/ 536 w 552"/>
              <a:gd name="T13" fmla="*/ 82 h 546"/>
              <a:gd name="T14" fmla="*/ 549 w 552"/>
              <a:gd name="T15" fmla="*/ 38 h 546"/>
              <a:gd name="T16" fmla="*/ 466 w 552"/>
              <a:gd name="T17" fmla="*/ 120 h 546"/>
              <a:gd name="T18" fmla="*/ 449 w 552"/>
              <a:gd name="T19" fmla="*/ 127 h 546"/>
              <a:gd name="T20" fmla="*/ 432 w 552"/>
              <a:gd name="T21" fmla="*/ 120 h 546"/>
              <a:gd name="T22" fmla="*/ 432 w 552"/>
              <a:gd name="T23" fmla="*/ 86 h 546"/>
              <a:gd name="T24" fmla="*/ 516 w 552"/>
              <a:gd name="T25" fmla="*/ 3 h 546"/>
              <a:gd name="T26" fmla="*/ 502 w 552"/>
              <a:gd name="T2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2" h="546">
                <a:moveTo>
                  <a:pt x="502" y="0"/>
                </a:moveTo>
                <a:cubicBezTo>
                  <a:pt x="489" y="0"/>
                  <a:pt x="477" y="5"/>
                  <a:pt x="468" y="14"/>
                </a:cubicBezTo>
                <a:cubicBezTo>
                  <a:pt x="18" y="464"/>
                  <a:pt x="18" y="464"/>
                  <a:pt x="18" y="464"/>
                </a:cubicBezTo>
                <a:cubicBezTo>
                  <a:pt x="0" y="482"/>
                  <a:pt x="0" y="513"/>
                  <a:pt x="18" y="532"/>
                </a:cubicBezTo>
                <a:cubicBezTo>
                  <a:pt x="28" y="541"/>
                  <a:pt x="40" y="546"/>
                  <a:pt x="52" y="546"/>
                </a:cubicBezTo>
                <a:cubicBezTo>
                  <a:pt x="65" y="546"/>
                  <a:pt x="77" y="541"/>
                  <a:pt x="86" y="532"/>
                </a:cubicBezTo>
                <a:cubicBezTo>
                  <a:pt x="536" y="82"/>
                  <a:pt x="536" y="82"/>
                  <a:pt x="536" y="82"/>
                </a:cubicBezTo>
                <a:cubicBezTo>
                  <a:pt x="548" y="70"/>
                  <a:pt x="552" y="54"/>
                  <a:pt x="549" y="38"/>
                </a:cubicBezTo>
                <a:cubicBezTo>
                  <a:pt x="466" y="120"/>
                  <a:pt x="466" y="120"/>
                  <a:pt x="466" y="120"/>
                </a:cubicBezTo>
                <a:cubicBezTo>
                  <a:pt x="462" y="125"/>
                  <a:pt x="455" y="127"/>
                  <a:pt x="449" y="127"/>
                </a:cubicBezTo>
                <a:cubicBezTo>
                  <a:pt x="443" y="127"/>
                  <a:pt x="437" y="125"/>
                  <a:pt x="432" y="120"/>
                </a:cubicBezTo>
                <a:cubicBezTo>
                  <a:pt x="423" y="111"/>
                  <a:pt x="423" y="96"/>
                  <a:pt x="432" y="86"/>
                </a:cubicBezTo>
                <a:cubicBezTo>
                  <a:pt x="516" y="3"/>
                  <a:pt x="516" y="3"/>
                  <a:pt x="516" y="3"/>
                </a:cubicBezTo>
                <a:cubicBezTo>
                  <a:pt x="511" y="1"/>
                  <a:pt x="507" y="0"/>
                  <a:pt x="502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81" name="Freeform 24"/>
          <p:cNvSpPr/>
          <p:nvPr/>
        </p:nvSpPr>
        <p:spPr bwMode="auto">
          <a:xfrm>
            <a:off x="5445125" y="1128714"/>
            <a:ext cx="2638425" cy="2636838"/>
          </a:xfrm>
          <a:custGeom>
            <a:avLst/>
            <a:gdLst>
              <a:gd name="T0" fmla="*/ 618 w 644"/>
              <a:gd name="T1" fmla="*/ 0 h 643"/>
              <a:gd name="T2" fmla="*/ 601 w 644"/>
              <a:gd name="T3" fmla="*/ 7 h 643"/>
              <a:gd name="T4" fmla="*/ 0 w 644"/>
              <a:gd name="T5" fmla="*/ 608 h 643"/>
              <a:gd name="T6" fmla="*/ 20 w 644"/>
              <a:gd name="T7" fmla="*/ 619 h 643"/>
              <a:gd name="T8" fmla="*/ 33 w 644"/>
              <a:gd name="T9" fmla="*/ 643 h 643"/>
              <a:gd name="T10" fmla="*/ 635 w 644"/>
              <a:gd name="T11" fmla="*/ 41 h 643"/>
              <a:gd name="T12" fmla="*/ 635 w 644"/>
              <a:gd name="T13" fmla="*/ 7 h 643"/>
              <a:gd name="T14" fmla="*/ 618 w 644"/>
              <a:gd name="T1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4" h="643">
                <a:moveTo>
                  <a:pt x="618" y="0"/>
                </a:moveTo>
                <a:cubicBezTo>
                  <a:pt x="611" y="0"/>
                  <a:pt x="605" y="2"/>
                  <a:pt x="601" y="7"/>
                </a:cubicBezTo>
                <a:cubicBezTo>
                  <a:pt x="0" y="608"/>
                  <a:pt x="0" y="608"/>
                  <a:pt x="0" y="608"/>
                </a:cubicBezTo>
                <a:cubicBezTo>
                  <a:pt x="7" y="610"/>
                  <a:pt x="14" y="614"/>
                  <a:pt x="20" y="619"/>
                </a:cubicBezTo>
                <a:cubicBezTo>
                  <a:pt x="26" y="626"/>
                  <a:pt x="31" y="634"/>
                  <a:pt x="33" y="643"/>
                </a:cubicBezTo>
                <a:cubicBezTo>
                  <a:pt x="635" y="41"/>
                  <a:pt x="635" y="41"/>
                  <a:pt x="635" y="41"/>
                </a:cubicBezTo>
                <a:cubicBezTo>
                  <a:pt x="644" y="32"/>
                  <a:pt x="644" y="16"/>
                  <a:pt x="635" y="7"/>
                </a:cubicBezTo>
                <a:cubicBezTo>
                  <a:pt x="630" y="2"/>
                  <a:pt x="624" y="0"/>
                  <a:pt x="618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82" name="Freeform 25"/>
          <p:cNvSpPr/>
          <p:nvPr/>
        </p:nvSpPr>
        <p:spPr bwMode="auto">
          <a:xfrm>
            <a:off x="5064125" y="4476499"/>
            <a:ext cx="515938" cy="509588"/>
          </a:xfrm>
          <a:custGeom>
            <a:avLst/>
            <a:gdLst>
              <a:gd name="T0" fmla="*/ 93 w 126"/>
              <a:gd name="T1" fmla="*/ 0 h 124"/>
              <a:gd name="T2" fmla="*/ 9 w 126"/>
              <a:gd name="T3" fmla="*/ 83 h 124"/>
              <a:gd name="T4" fmla="*/ 9 w 126"/>
              <a:gd name="T5" fmla="*/ 117 h 124"/>
              <a:gd name="T6" fmla="*/ 26 w 126"/>
              <a:gd name="T7" fmla="*/ 124 h 124"/>
              <a:gd name="T8" fmla="*/ 43 w 126"/>
              <a:gd name="T9" fmla="*/ 117 h 124"/>
              <a:gd name="T10" fmla="*/ 126 w 126"/>
              <a:gd name="T11" fmla="*/ 35 h 124"/>
              <a:gd name="T12" fmla="*/ 113 w 126"/>
              <a:gd name="T13" fmla="*/ 11 h 124"/>
              <a:gd name="T14" fmla="*/ 93 w 126"/>
              <a:gd name="T1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" h="124">
                <a:moveTo>
                  <a:pt x="93" y="0"/>
                </a:moveTo>
                <a:cubicBezTo>
                  <a:pt x="9" y="83"/>
                  <a:pt x="9" y="83"/>
                  <a:pt x="9" y="83"/>
                </a:cubicBezTo>
                <a:cubicBezTo>
                  <a:pt x="0" y="93"/>
                  <a:pt x="0" y="108"/>
                  <a:pt x="9" y="117"/>
                </a:cubicBezTo>
                <a:cubicBezTo>
                  <a:pt x="14" y="122"/>
                  <a:pt x="20" y="124"/>
                  <a:pt x="26" y="124"/>
                </a:cubicBezTo>
                <a:cubicBezTo>
                  <a:pt x="32" y="124"/>
                  <a:pt x="39" y="122"/>
                  <a:pt x="43" y="117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4" y="26"/>
                  <a:pt x="119" y="18"/>
                  <a:pt x="113" y="11"/>
                </a:cubicBezTo>
                <a:cubicBezTo>
                  <a:pt x="107" y="6"/>
                  <a:pt x="100" y="2"/>
                  <a:pt x="93" y="0"/>
                </a:cubicBezTo>
              </a:path>
            </a:pathLst>
          </a:custGeom>
          <a:solidFill>
            <a:srgbClr val="3E73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83" name="Freeform 26"/>
          <p:cNvSpPr/>
          <p:nvPr/>
        </p:nvSpPr>
        <p:spPr bwMode="auto">
          <a:xfrm>
            <a:off x="746125" y="4665411"/>
            <a:ext cx="3019425" cy="3001963"/>
          </a:xfrm>
          <a:custGeom>
            <a:avLst/>
            <a:gdLst>
              <a:gd name="T0" fmla="*/ 711 w 737"/>
              <a:gd name="T1" fmla="*/ 0 h 732"/>
              <a:gd name="T2" fmla="*/ 694 w 737"/>
              <a:gd name="T3" fmla="*/ 7 h 732"/>
              <a:gd name="T4" fmla="*/ 9 w 737"/>
              <a:gd name="T5" fmla="*/ 691 h 732"/>
              <a:gd name="T6" fmla="*/ 9 w 737"/>
              <a:gd name="T7" fmla="*/ 725 h 732"/>
              <a:gd name="T8" fmla="*/ 26 w 737"/>
              <a:gd name="T9" fmla="*/ 732 h 732"/>
              <a:gd name="T10" fmla="*/ 43 w 737"/>
              <a:gd name="T11" fmla="*/ 725 h 732"/>
              <a:gd name="T12" fmla="*/ 728 w 737"/>
              <a:gd name="T13" fmla="*/ 41 h 732"/>
              <a:gd name="T14" fmla="*/ 728 w 737"/>
              <a:gd name="T15" fmla="*/ 7 h 732"/>
              <a:gd name="T16" fmla="*/ 711 w 737"/>
              <a:gd name="T17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7" h="732">
                <a:moveTo>
                  <a:pt x="711" y="0"/>
                </a:moveTo>
                <a:cubicBezTo>
                  <a:pt x="704" y="0"/>
                  <a:pt x="698" y="2"/>
                  <a:pt x="694" y="7"/>
                </a:cubicBezTo>
                <a:cubicBezTo>
                  <a:pt x="9" y="691"/>
                  <a:pt x="9" y="691"/>
                  <a:pt x="9" y="691"/>
                </a:cubicBezTo>
                <a:cubicBezTo>
                  <a:pt x="0" y="700"/>
                  <a:pt x="0" y="716"/>
                  <a:pt x="9" y="725"/>
                </a:cubicBezTo>
                <a:cubicBezTo>
                  <a:pt x="14" y="730"/>
                  <a:pt x="20" y="732"/>
                  <a:pt x="26" y="732"/>
                </a:cubicBezTo>
                <a:cubicBezTo>
                  <a:pt x="32" y="732"/>
                  <a:pt x="39" y="730"/>
                  <a:pt x="43" y="725"/>
                </a:cubicBezTo>
                <a:cubicBezTo>
                  <a:pt x="728" y="41"/>
                  <a:pt x="728" y="41"/>
                  <a:pt x="728" y="41"/>
                </a:cubicBezTo>
                <a:cubicBezTo>
                  <a:pt x="737" y="31"/>
                  <a:pt x="737" y="16"/>
                  <a:pt x="728" y="7"/>
                </a:cubicBezTo>
                <a:cubicBezTo>
                  <a:pt x="723" y="2"/>
                  <a:pt x="717" y="0"/>
                  <a:pt x="711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84" name="Freeform 27"/>
          <p:cNvSpPr/>
          <p:nvPr/>
        </p:nvSpPr>
        <p:spPr bwMode="auto">
          <a:xfrm>
            <a:off x="2565400" y="336550"/>
            <a:ext cx="879475" cy="885825"/>
          </a:xfrm>
          <a:custGeom>
            <a:avLst/>
            <a:gdLst>
              <a:gd name="T0" fmla="*/ 5 w 215"/>
              <a:gd name="T1" fmla="*/ 211 h 216"/>
              <a:gd name="T2" fmla="*/ 5 w 215"/>
              <a:gd name="T3" fmla="*/ 211 h 216"/>
              <a:gd name="T4" fmla="*/ 5 w 215"/>
              <a:gd name="T5" fmla="*/ 194 h 216"/>
              <a:gd name="T6" fmla="*/ 194 w 215"/>
              <a:gd name="T7" fmla="*/ 5 h 216"/>
              <a:gd name="T8" fmla="*/ 211 w 215"/>
              <a:gd name="T9" fmla="*/ 5 h 216"/>
              <a:gd name="T10" fmla="*/ 211 w 215"/>
              <a:gd name="T11" fmla="*/ 22 h 216"/>
              <a:gd name="T12" fmla="*/ 22 w 215"/>
              <a:gd name="T13" fmla="*/ 211 h 216"/>
              <a:gd name="T14" fmla="*/ 5 w 215"/>
              <a:gd name="T15" fmla="*/ 21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216">
                <a:moveTo>
                  <a:pt x="5" y="211"/>
                </a:moveTo>
                <a:cubicBezTo>
                  <a:pt x="5" y="211"/>
                  <a:pt x="5" y="211"/>
                  <a:pt x="5" y="211"/>
                </a:cubicBezTo>
                <a:cubicBezTo>
                  <a:pt x="0" y="206"/>
                  <a:pt x="0" y="199"/>
                  <a:pt x="5" y="194"/>
                </a:cubicBezTo>
                <a:cubicBezTo>
                  <a:pt x="194" y="5"/>
                  <a:pt x="194" y="5"/>
                  <a:pt x="194" y="5"/>
                </a:cubicBezTo>
                <a:cubicBezTo>
                  <a:pt x="198" y="0"/>
                  <a:pt x="206" y="0"/>
                  <a:pt x="211" y="5"/>
                </a:cubicBezTo>
                <a:cubicBezTo>
                  <a:pt x="215" y="10"/>
                  <a:pt x="215" y="17"/>
                  <a:pt x="211" y="22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17" y="216"/>
                  <a:pt x="9" y="216"/>
                  <a:pt x="5" y="211"/>
                </a:cubicBezTo>
                <a:close/>
              </a:path>
            </a:pathLst>
          </a:cu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85" name="Freeform 28"/>
          <p:cNvSpPr/>
          <p:nvPr/>
        </p:nvSpPr>
        <p:spPr bwMode="auto">
          <a:xfrm>
            <a:off x="7718425" y="5424236"/>
            <a:ext cx="1371600" cy="1370013"/>
          </a:xfrm>
          <a:custGeom>
            <a:avLst/>
            <a:gdLst>
              <a:gd name="T0" fmla="*/ 5 w 335"/>
              <a:gd name="T1" fmla="*/ 329 h 334"/>
              <a:gd name="T2" fmla="*/ 5 w 335"/>
              <a:gd name="T3" fmla="*/ 329 h 334"/>
              <a:gd name="T4" fmla="*/ 5 w 335"/>
              <a:gd name="T5" fmla="*/ 312 h 334"/>
              <a:gd name="T6" fmla="*/ 313 w 335"/>
              <a:gd name="T7" fmla="*/ 4 h 334"/>
              <a:gd name="T8" fmla="*/ 330 w 335"/>
              <a:gd name="T9" fmla="*/ 4 h 334"/>
              <a:gd name="T10" fmla="*/ 330 w 335"/>
              <a:gd name="T11" fmla="*/ 21 h 334"/>
              <a:gd name="T12" fmla="*/ 22 w 335"/>
              <a:gd name="T13" fmla="*/ 329 h 334"/>
              <a:gd name="T14" fmla="*/ 5 w 335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4">
                <a:moveTo>
                  <a:pt x="5" y="329"/>
                </a:moveTo>
                <a:cubicBezTo>
                  <a:pt x="5" y="329"/>
                  <a:pt x="5" y="329"/>
                  <a:pt x="5" y="329"/>
                </a:cubicBezTo>
                <a:cubicBezTo>
                  <a:pt x="0" y="325"/>
                  <a:pt x="0" y="317"/>
                  <a:pt x="5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8" y="0"/>
                  <a:pt x="325" y="0"/>
                  <a:pt x="330" y="4"/>
                </a:cubicBezTo>
                <a:cubicBezTo>
                  <a:pt x="335" y="9"/>
                  <a:pt x="335" y="17"/>
                  <a:pt x="330" y="21"/>
                </a:cubicBezTo>
                <a:cubicBezTo>
                  <a:pt x="22" y="329"/>
                  <a:pt x="22" y="329"/>
                  <a:pt x="22" y="329"/>
                </a:cubicBezTo>
                <a:cubicBezTo>
                  <a:pt x="17" y="334"/>
                  <a:pt x="10" y="334"/>
                  <a:pt x="5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86" name="Freeform 29"/>
          <p:cNvSpPr/>
          <p:nvPr/>
        </p:nvSpPr>
        <p:spPr bwMode="auto">
          <a:xfrm>
            <a:off x="9496425" y="2185989"/>
            <a:ext cx="1368425" cy="1370013"/>
          </a:xfrm>
          <a:custGeom>
            <a:avLst/>
            <a:gdLst>
              <a:gd name="T0" fmla="*/ 4 w 334"/>
              <a:gd name="T1" fmla="*/ 329 h 334"/>
              <a:gd name="T2" fmla="*/ 4 w 334"/>
              <a:gd name="T3" fmla="*/ 329 h 334"/>
              <a:gd name="T4" fmla="*/ 4 w 334"/>
              <a:gd name="T5" fmla="*/ 312 h 334"/>
              <a:gd name="T6" fmla="*/ 313 w 334"/>
              <a:gd name="T7" fmla="*/ 4 h 334"/>
              <a:gd name="T8" fmla="*/ 330 w 334"/>
              <a:gd name="T9" fmla="*/ 4 h 334"/>
              <a:gd name="T10" fmla="*/ 330 w 334"/>
              <a:gd name="T11" fmla="*/ 21 h 334"/>
              <a:gd name="T12" fmla="*/ 21 w 334"/>
              <a:gd name="T13" fmla="*/ 329 h 334"/>
              <a:gd name="T14" fmla="*/ 4 w 334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29"/>
                </a:moveTo>
                <a:cubicBezTo>
                  <a:pt x="4" y="329"/>
                  <a:pt x="4" y="329"/>
                  <a:pt x="4" y="329"/>
                </a:cubicBezTo>
                <a:cubicBezTo>
                  <a:pt x="0" y="325"/>
                  <a:pt x="0" y="317"/>
                  <a:pt x="4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7" y="0"/>
                  <a:pt x="325" y="0"/>
                  <a:pt x="330" y="4"/>
                </a:cubicBezTo>
                <a:cubicBezTo>
                  <a:pt x="334" y="9"/>
                  <a:pt x="334" y="17"/>
                  <a:pt x="330" y="21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17" y="334"/>
                  <a:pt x="9" y="334"/>
                  <a:pt x="4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87" name="Freeform 30"/>
          <p:cNvSpPr/>
          <p:nvPr/>
        </p:nvSpPr>
        <p:spPr bwMode="auto">
          <a:xfrm>
            <a:off x="-7938" y="4501899"/>
            <a:ext cx="1368425" cy="1370013"/>
          </a:xfrm>
          <a:custGeom>
            <a:avLst/>
            <a:gdLst>
              <a:gd name="T0" fmla="*/ 4 w 334"/>
              <a:gd name="T1" fmla="*/ 330 h 334"/>
              <a:gd name="T2" fmla="*/ 4 w 334"/>
              <a:gd name="T3" fmla="*/ 330 h 334"/>
              <a:gd name="T4" fmla="*/ 4 w 334"/>
              <a:gd name="T5" fmla="*/ 313 h 334"/>
              <a:gd name="T6" fmla="*/ 312 w 334"/>
              <a:gd name="T7" fmla="*/ 4 h 334"/>
              <a:gd name="T8" fmla="*/ 329 w 334"/>
              <a:gd name="T9" fmla="*/ 4 h 334"/>
              <a:gd name="T10" fmla="*/ 329 w 334"/>
              <a:gd name="T11" fmla="*/ 21 h 334"/>
              <a:gd name="T12" fmla="*/ 21 w 334"/>
              <a:gd name="T13" fmla="*/ 330 h 334"/>
              <a:gd name="T14" fmla="*/ 4 w 334"/>
              <a:gd name="T15" fmla="*/ 33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30"/>
                </a:moveTo>
                <a:cubicBezTo>
                  <a:pt x="4" y="330"/>
                  <a:pt x="4" y="330"/>
                  <a:pt x="4" y="330"/>
                </a:cubicBezTo>
                <a:cubicBezTo>
                  <a:pt x="0" y="325"/>
                  <a:pt x="0" y="317"/>
                  <a:pt x="4" y="313"/>
                </a:cubicBezTo>
                <a:cubicBezTo>
                  <a:pt x="312" y="4"/>
                  <a:pt x="312" y="4"/>
                  <a:pt x="312" y="4"/>
                </a:cubicBezTo>
                <a:cubicBezTo>
                  <a:pt x="317" y="0"/>
                  <a:pt x="325" y="0"/>
                  <a:pt x="329" y="4"/>
                </a:cubicBezTo>
                <a:cubicBezTo>
                  <a:pt x="334" y="9"/>
                  <a:pt x="334" y="17"/>
                  <a:pt x="329" y="21"/>
                </a:cubicBezTo>
                <a:cubicBezTo>
                  <a:pt x="21" y="330"/>
                  <a:pt x="21" y="330"/>
                  <a:pt x="21" y="330"/>
                </a:cubicBezTo>
                <a:cubicBezTo>
                  <a:pt x="17" y="334"/>
                  <a:pt x="9" y="334"/>
                  <a:pt x="4" y="330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88" name="Freeform 31"/>
          <p:cNvSpPr/>
          <p:nvPr/>
        </p:nvSpPr>
        <p:spPr bwMode="auto">
          <a:xfrm>
            <a:off x="7645400" y="2460626"/>
            <a:ext cx="1371600" cy="1374775"/>
          </a:xfrm>
          <a:custGeom>
            <a:avLst/>
            <a:gdLst>
              <a:gd name="T0" fmla="*/ 5 w 335"/>
              <a:gd name="T1" fmla="*/ 330 h 335"/>
              <a:gd name="T2" fmla="*/ 5 w 335"/>
              <a:gd name="T3" fmla="*/ 330 h 335"/>
              <a:gd name="T4" fmla="*/ 5 w 335"/>
              <a:gd name="T5" fmla="*/ 313 h 335"/>
              <a:gd name="T6" fmla="*/ 313 w 335"/>
              <a:gd name="T7" fmla="*/ 5 h 335"/>
              <a:gd name="T8" fmla="*/ 330 w 335"/>
              <a:gd name="T9" fmla="*/ 5 h 335"/>
              <a:gd name="T10" fmla="*/ 330 w 335"/>
              <a:gd name="T11" fmla="*/ 22 h 335"/>
              <a:gd name="T12" fmla="*/ 22 w 335"/>
              <a:gd name="T13" fmla="*/ 330 h 335"/>
              <a:gd name="T14" fmla="*/ 5 w 335"/>
              <a:gd name="T15" fmla="*/ 33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5">
                <a:moveTo>
                  <a:pt x="5" y="330"/>
                </a:moveTo>
                <a:cubicBezTo>
                  <a:pt x="5" y="330"/>
                  <a:pt x="5" y="330"/>
                  <a:pt x="5" y="330"/>
                </a:cubicBezTo>
                <a:cubicBezTo>
                  <a:pt x="0" y="326"/>
                  <a:pt x="0" y="318"/>
                  <a:pt x="5" y="313"/>
                </a:cubicBezTo>
                <a:cubicBezTo>
                  <a:pt x="313" y="5"/>
                  <a:pt x="313" y="5"/>
                  <a:pt x="313" y="5"/>
                </a:cubicBezTo>
                <a:cubicBezTo>
                  <a:pt x="318" y="0"/>
                  <a:pt x="325" y="0"/>
                  <a:pt x="330" y="5"/>
                </a:cubicBezTo>
                <a:cubicBezTo>
                  <a:pt x="335" y="10"/>
                  <a:pt x="335" y="17"/>
                  <a:pt x="330" y="22"/>
                </a:cubicBezTo>
                <a:cubicBezTo>
                  <a:pt x="22" y="330"/>
                  <a:pt x="22" y="330"/>
                  <a:pt x="22" y="330"/>
                </a:cubicBezTo>
                <a:cubicBezTo>
                  <a:pt x="17" y="335"/>
                  <a:pt x="10" y="335"/>
                  <a:pt x="5" y="330"/>
                </a:cubicBezTo>
                <a:close/>
              </a:path>
            </a:pathLst>
          </a:custGeom>
          <a:solidFill>
            <a:srgbClr val="F6CE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89" name="Oval 32"/>
          <p:cNvSpPr>
            <a:spLocks noChangeArrowheads="1"/>
          </p:cNvSpPr>
          <p:nvPr/>
        </p:nvSpPr>
        <p:spPr bwMode="auto">
          <a:xfrm>
            <a:off x="4084637" y="-138112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90" name="Oval 33"/>
          <p:cNvSpPr>
            <a:spLocks noChangeArrowheads="1"/>
          </p:cNvSpPr>
          <p:nvPr/>
        </p:nvSpPr>
        <p:spPr bwMode="auto">
          <a:xfrm>
            <a:off x="-4763" y="4551111"/>
            <a:ext cx="196850" cy="196850"/>
          </a:xfrm>
          <a:prstGeom prst="ellipse">
            <a:avLst/>
          </a:pr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91" name="Oval 34"/>
          <p:cNvSpPr>
            <a:spLocks noChangeArrowheads="1"/>
          </p:cNvSpPr>
          <p:nvPr/>
        </p:nvSpPr>
        <p:spPr bwMode="auto">
          <a:xfrm>
            <a:off x="9983787" y="1054100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92" name="Oval 35"/>
          <p:cNvSpPr>
            <a:spLocks noChangeArrowheads="1"/>
          </p:cNvSpPr>
          <p:nvPr/>
        </p:nvSpPr>
        <p:spPr bwMode="auto">
          <a:xfrm>
            <a:off x="8143875" y="6937124"/>
            <a:ext cx="201613" cy="196850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93" name="Oval 36"/>
          <p:cNvSpPr>
            <a:spLocks noChangeArrowheads="1"/>
          </p:cNvSpPr>
          <p:nvPr/>
        </p:nvSpPr>
        <p:spPr bwMode="auto">
          <a:xfrm>
            <a:off x="2252662" y="947738"/>
            <a:ext cx="98425" cy="98425"/>
          </a:xfrm>
          <a:prstGeom prst="ellipse">
            <a:avLst/>
          </a:pr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94" name="Oval 37"/>
          <p:cNvSpPr>
            <a:spLocks noChangeArrowheads="1"/>
          </p:cNvSpPr>
          <p:nvPr/>
        </p:nvSpPr>
        <p:spPr bwMode="auto">
          <a:xfrm>
            <a:off x="2809875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95" name="Oval 38"/>
          <p:cNvSpPr>
            <a:spLocks noChangeArrowheads="1"/>
          </p:cNvSpPr>
          <p:nvPr/>
        </p:nvSpPr>
        <p:spPr bwMode="auto">
          <a:xfrm>
            <a:off x="230187" y="517525"/>
            <a:ext cx="314325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96" name="Oval 39"/>
          <p:cNvSpPr>
            <a:spLocks noChangeArrowheads="1"/>
          </p:cNvSpPr>
          <p:nvPr/>
        </p:nvSpPr>
        <p:spPr bwMode="auto">
          <a:xfrm>
            <a:off x="9823450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97" name="Oval 40"/>
          <p:cNvSpPr>
            <a:spLocks noChangeArrowheads="1"/>
          </p:cNvSpPr>
          <p:nvPr/>
        </p:nvSpPr>
        <p:spPr bwMode="auto">
          <a:xfrm>
            <a:off x="2125662" y="-114300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98" name="Oval 41"/>
          <p:cNvSpPr>
            <a:spLocks noChangeArrowheads="1"/>
          </p:cNvSpPr>
          <p:nvPr/>
        </p:nvSpPr>
        <p:spPr bwMode="auto">
          <a:xfrm>
            <a:off x="1622425" y="2162175"/>
            <a:ext cx="147638" cy="147638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599" name="Oval 42"/>
          <p:cNvSpPr>
            <a:spLocks noChangeArrowheads="1"/>
          </p:cNvSpPr>
          <p:nvPr/>
        </p:nvSpPr>
        <p:spPr bwMode="auto">
          <a:xfrm>
            <a:off x="8975725" y="4800349"/>
            <a:ext cx="147638" cy="147638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00" name="Oval 43"/>
          <p:cNvSpPr>
            <a:spLocks noChangeArrowheads="1"/>
          </p:cNvSpPr>
          <p:nvPr/>
        </p:nvSpPr>
        <p:spPr bwMode="auto">
          <a:xfrm>
            <a:off x="2379662" y="6178299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01" name="Oval 44"/>
          <p:cNvSpPr>
            <a:spLocks noChangeArrowheads="1"/>
          </p:cNvSpPr>
          <p:nvPr/>
        </p:nvSpPr>
        <p:spPr bwMode="auto">
          <a:xfrm>
            <a:off x="746125" y="6211636"/>
            <a:ext cx="147638" cy="147638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02" name="矩形 47"/>
          <p:cNvSpPr/>
          <p:nvPr/>
        </p:nvSpPr>
        <p:spPr>
          <a:xfrm>
            <a:off x="1821837" y="208883"/>
            <a:ext cx="8537967" cy="6440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652" name="矩形 61"/>
          <p:cNvSpPr/>
          <p:nvPr/>
        </p:nvSpPr>
        <p:spPr>
          <a:xfrm>
            <a:off x="3199196" y="388461"/>
            <a:ext cx="6136892" cy="8026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" altLang="en-US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Примеры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размещенных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материалов</a:t>
            </a:r>
            <a:endParaRPr lang="zh-CN" altLang="en-US" sz="2400" i="1" u="none" dirty="0">
              <a:solidFill>
                <a:srgbClr val="404040"/>
              </a:solidFill>
              <a:cs typeface="+mn-ea"/>
              <a:sym typeface="+mn-lt"/>
            </a:endParaRPr>
          </a:p>
          <a:p>
            <a:pPr algn="ctr"/>
            <a:r>
              <a:rPr lang="ru" altLang="en-US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Раздел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: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НАУЧНОЕ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ОБЕСПЕЧЕНИЕ</a:t>
            </a:r>
            <a:endParaRPr lang="zh-CN" altLang="en-US" sz="2400" i="1" u="none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pic>
        <p:nvPicPr>
          <p:cNvPr id="2097173" name="Рисунок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94449" y="1200431"/>
            <a:ext cx="3236096" cy="5377635"/>
          </a:xfrm>
          <a:prstGeom prst="rect">
            <a:avLst/>
          </a:prstGeom>
        </p:spPr>
      </p:pic>
      <p:pic>
        <p:nvPicPr>
          <p:cNvPr id="2097174" name="Рисунок 209717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69308" y="1152524"/>
            <a:ext cx="3362471" cy="5587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9" name="Freeform 5"/>
          <p:cNvSpPr/>
          <p:nvPr/>
        </p:nvSpPr>
        <p:spPr bwMode="auto">
          <a:xfrm>
            <a:off x="2855912" y="5322636"/>
            <a:ext cx="1428750" cy="1422400"/>
          </a:xfrm>
          <a:custGeom>
            <a:avLst/>
            <a:gdLst>
              <a:gd name="T0" fmla="*/ 336 w 349"/>
              <a:gd name="T1" fmla="*/ 0 h 347"/>
              <a:gd name="T2" fmla="*/ 328 w 349"/>
              <a:gd name="T3" fmla="*/ 3 h 347"/>
              <a:gd name="T4" fmla="*/ 4 w 349"/>
              <a:gd name="T5" fmla="*/ 327 h 347"/>
              <a:gd name="T6" fmla="*/ 4 w 349"/>
              <a:gd name="T7" fmla="*/ 344 h 347"/>
              <a:gd name="T8" fmla="*/ 13 w 349"/>
              <a:gd name="T9" fmla="*/ 347 h 347"/>
              <a:gd name="T10" fmla="*/ 21 w 349"/>
              <a:gd name="T11" fmla="*/ 344 h 347"/>
              <a:gd name="T12" fmla="*/ 345 w 349"/>
              <a:gd name="T13" fmla="*/ 20 h 347"/>
              <a:gd name="T14" fmla="*/ 345 w 349"/>
              <a:gd name="T15" fmla="*/ 3 h 347"/>
              <a:gd name="T16" fmla="*/ 336 w 349"/>
              <a:gd name="T17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47">
                <a:moveTo>
                  <a:pt x="336" y="0"/>
                </a:moveTo>
                <a:cubicBezTo>
                  <a:pt x="333" y="0"/>
                  <a:pt x="330" y="1"/>
                  <a:pt x="328" y="3"/>
                </a:cubicBezTo>
                <a:cubicBezTo>
                  <a:pt x="4" y="327"/>
                  <a:pt x="4" y="327"/>
                  <a:pt x="4" y="327"/>
                </a:cubicBezTo>
                <a:cubicBezTo>
                  <a:pt x="0" y="332"/>
                  <a:pt x="0" y="339"/>
                  <a:pt x="4" y="344"/>
                </a:cubicBezTo>
                <a:cubicBezTo>
                  <a:pt x="7" y="346"/>
                  <a:pt x="10" y="347"/>
                  <a:pt x="13" y="347"/>
                </a:cubicBezTo>
                <a:cubicBezTo>
                  <a:pt x="16" y="347"/>
                  <a:pt x="19" y="346"/>
                  <a:pt x="21" y="344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9" y="16"/>
                  <a:pt x="349" y="8"/>
                  <a:pt x="345" y="3"/>
                </a:cubicBezTo>
                <a:cubicBezTo>
                  <a:pt x="342" y="1"/>
                  <a:pt x="339" y="0"/>
                  <a:pt x="336" y="0"/>
                </a:cubicBezTo>
              </a:path>
            </a:pathLst>
          </a:cu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10" name="Freeform 6"/>
          <p:cNvSpPr/>
          <p:nvPr/>
        </p:nvSpPr>
        <p:spPr bwMode="auto">
          <a:xfrm>
            <a:off x="7889875" y="763588"/>
            <a:ext cx="1446213" cy="1443038"/>
          </a:xfrm>
          <a:custGeom>
            <a:avLst/>
            <a:gdLst>
              <a:gd name="T0" fmla="*/ 16 w 353"/>
              <a:gd name="T1" fmla="*/ 337 h 352"/>
              <a:gd name="T2" fmla="*/ 16 w 353"/>
              <a:gd name="T3" fmla="*/ 337 h 352"/>
              <a:gd name="T4" fmla="*/ 16 w 353"/>
              <a:gd name="T5" fmla="*/ 279 h 352"/>
              <a:gd name="T6" fmla="*/ 279 w 353"/>
              <a:gd name="T7" fmla="*/ 16 h 352"/>
              <a:gd name="T8" fmla="*/ 337 w 353"/>
              <a:gd name="T9" fmla="*/ 16 h 352"/>
              <a:gd name="T10" fmla="*/ 337 w 353"/>
              <a:gd name="T11" fmla="*/ 74 h 352"/>
              <a:gd name="T12" fmla="*/ 74 w 353"/>
              <a:gd name="T13" fmla="*/ 337 h 352"/>
              <a:gd name="T14" fmla="*/ 16 w 353"/>
              <a:gd name="T15" fmla="*/ 33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3" h="352">
                <a:moveTo>
                  <a:pt x="16" y="337"/>
                </a:moveTo>
                <a:cubicBezTo>
                  <a:pt x="16" y="337"/>
                  <a:pt x="16" y="337"/>
                  <a:pt x="16" y="337"/>
                </a:cubicBezTo>
                <a:cubicBezTo>
                  <a:pt x="0" y="321"/>
                  <a:pt x="0" y="295"/>
                  <a:pt x="16" y="279"/>
                </a:cubicBezTo>
                <a:cubicBezTo>
                  <a:pt x="279" y="16"/>
                  <a:pt x="279" y="16"/>
                  <a:pt x="279" y="16"/>
                </a:cubicBezTo>
                <a:cubicBezTo>
                  <a:pt x="295" y="0"/>
                  <a:pt x="321" y="0"/>
                  <a:pt x="337" y="16"/>
                </a:cubicBezTo>
                <a:cubicBezTo>
                  <a:pt x="353" y="32"/>
                  <a:pt x="353" y="58"/>
                  <a:pt x="337" y="74"/>
                </a:cubicBezTo>
                <a:cubicBezTo>
                  <a:pt x="74" y="337"/>
                  <a:pt x="74" y="337"/>
                  <a:pt x="74" y="337"/>
                </a:cubicBezTo>
                <a:cubicBezTo>
                  <a:pt x="58" y="352"/>
                  <a:pt x="32" y="352"/>
                  <a:pt x="16" y="337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11" name="Freeform 7"/>
          <p:cNvSpPr/>
          <p:nvPr/>
        </p:nvSpPr>
        <p:spPr bwMode="auto">
          <a:xfrm>
            <a:off x="4564062" y="46038"/>
            <a:ext cx="1811338" cy="1808163"/>
          </a:xfrm>
          <a:custGeom>
            <a:avLst/>
            <a:gdLst>
              <a:gd name="T0" fmla="*/ 34 w 442"/>
              <a:gd name="T1" fmla="*/ 408 h 441"/>
              <a:gd name="T2" fmla="*/ 34 w 442"/>
              <a:gd name="T3" fmla="*/ 287 h 441"/>
              <a:gd name="T4" fmla="*/ 287 w 442"/>
              <a:gd name="T5" fmla="*/ 33 h 441"/>
              <a:gd name="T6" fmla="*/ 408 w 442"/>
              <a:gd name="T7" fmla="*/ 33 h 441"/>
              <a:gd name="T8" fmla="*/ 408 w 442"/>
              <a:gd name="T9" fmla="*/ 33 h 441"/>
              <a:gd name="T10" fmla="*/ 408 w 442"/>
              <a:gd name="T11" fmla="*/ 154 h 441"/>
              <a:gd name="T12" fmla="*/ 155 w 442"/>
              <a:gd name="T13" fmla="*/ 408 h 441"/>
              <a:gd name="T14" fmla="*/ 34 w 442"/>
              <a:gd name="T15" fmla="*/ 408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2" h="441">
                <a:moveTo>
                  <a:pt x="34" y="408"/>
                </a:moveTo>
                <a:cubicBezTo>
                  <a:pt x="0" y="374"/>
                  <a:pt x="0" y="320"/>
                  <a:pt x="34" y="287"/>
                </a:cubicBezTo>
                <a:cubicBezTo>
                  <a:pt x="287" y="33"/>
                  <a:pt x="287" y="33"/>
                  <a:pt x="287" y="33"/>
                </a:cubicBezTo>
                <a:cubicBezTo>
                  <a:pt x="321" y="0"/>
                  <a:pt x="375" y="0"/>
                  <a:pt x="408" y="33"/>
                </a:cubicBezTo>
                <a:cubicBezTo>
                  <a:pt x="408" y="33"/>
                  <a:pt x="408" y="33"/>
                  <a:pt x="408" y="33"/>
                </a:cubicBezTo>
                <a:cubicBezTo>
                  <a:pt x="442" y="66"/>
                  <a:pt x="442" y="121"/>
                  <a:pt x="408" y="154"/>
                </a:cubicBezTo>
                <a:cubicBezTo>
                  <a:pt x="155" y="408"/>
                  <a:pt x="155" y="408"/>
                  <a:pt x="155" y="408"/>
                </a:cubicBezTo>
                <a:cubicBezTo>
                  <a:pt x="121" y="441"/>
                  <a:pt x="67" y="441"/>
                  <a:pt x="34" y="408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12" name="Freeform 8"/>
          <p:cNvSpPr/>
          <p:nvPr/>
        </p:nvSpPr>
        <p:spPr bwMode="auto">
          <a:xfrm>
            <a:off x="10418762" y="-904875"/>
            <a:ext cx="1806575" cy="1811338"/>
          </a:xfrm>
          <a:custGeom>
            <a:avLst/>
            <a:gdLst>
              <a:gd name="T0" fmla="*/ 33 w 441"/>
              <a:gd name="T1" fmla="*/ 408 h 442"/>
              <a:gd name="T2" fmla="*/ 33 w 441"/>
              <a:gd name="T3" fmla="*/ 408 h 442"/>
              <a:gd name="T4" fmla="*/ 33 w 441"/>
              <a:gd name="T5" fmla="*/ 287 h 442"/>
              <a:gd name="T6" fmla="*/ 287 w 441"/>
              <a:gd name="T7" fmla="*/ 34 h 442"/>
              <a:gd name="T8" fmla="*/ 408 w 441"/>
              <a:gd name="T9" fmla="*/ 34 h 442"/>
              <a:gd name="T10" fmla="*/ 408 w 441"/>
              <a:gd name="T11" fmla="*/ 155 h 442"/>
              <a:gd name="T12" fmla="*/ 154 w 441"/>
              <a:gd name="T13" fmla="*/ 408 h 442"/>
              <a:gd name="T14" fmla="*/ 33 w 441"/>
              <a:gd name="T15" fmla="*/ 40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1" h="442">
                <a:moveTo>
                  <a:pt x="33" y="408"/>
                </a:moveTo>
                <a:cubicBezTo>
                  <a:pt x="33" y="408"/>
                  <a:pt x="33" y="408"/>
                  <a:pt x="33" y="408"/>
                </a:cubicBezTo>
                <a:cubicBezTo>
                  <a:pt x="0" y="375"/>
                  <a:pt x="0" y="321"/>
                  <a:pt x="33" y="287"/>
                </a:cubicBezTo>
                <a:cubicBezTo>
                  <a:pt x="287" y="34"/>
                  <a:pt x="287" y="34"/>
                  <a:pt x="287" y="34"/>
                </a:cubicBezTo>
                <a:cubicBezTo>
                  <a:pt x="320" y="0"/>
                  <a:pt x="374" y="0"/>
                  <a:pt x="408" y="34"/>
                </a:cubicBezTo>
                <a:cubicBezTo>
                  <a:pt x="441" y="67"/>
                  <a:pt x="441" y="121"/>
                  <a:pt x="408" y="155"/>
                </a:cubicBezTo>
                <a:cubicBezTo>
                  <a:pt x="154" y="408"/>
                  <a:pt x="154" y="408"/>
                  <a:pt x="154" y="408"/>
                </a:cubicBezTo>
                <a:cubicBezTo>
                  <a:pt x="121" y="442"/>
                  <a:pt x="66" y="442"/>
                  <a:pt x="33" y="408"/>
                </a:cubicBezTo>
                <a:close/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13" name="Freeform 9"/>
          <p:cNvSpPr/>
          <p:nvPr/>
        </p:nvSpPr>
        <p:spPr bwMode="auto">
          <a:xfrm>
            <a:off x="1044575" y="4030411"/>
            <a:ext cx="2311400" cy="2222500"/>
          </a:xfrm>
          <a:custGeom>
            <a:avLst/>
            <a:gdLst>
              <a:gd name="T0" fmla="*/ 444 w 564"/>
              <a:gd name="T1" fmla="*/ 0 h 542"/>
              <a:gd name="T2" fmla="*/ 367 w 564"/>
              <a:gd name="T3" fmla="*/ 32 h 542"/>
              <a:gd name="T4" fmla="*/ 42 w 564"/>
              <a:gd name="T5" fmla="*/ 356 h 542"/>
              <a:gd name="T6" fmla="*/ 42 w 564"/>
              <a:gd name="T7" fmla="*/ 510 h 542"/>
              <a:gd name="T8" fmla="*/ 120 w 564"/>
              <a:gd name="T9" fmla="*/ 542 h 542"/>
              <a:gd name="T10" fmla="*/ 197 w 564"/>
              <a:gd name="T11" fmla="*/ 510 h 542"/>
              <a:gd name="T12" fmla="*/ 521 w 564"/>
              <a:gd name="T13" fmla="*/ 186 h 542"/>
              <a:gd name="T14" fmla="*/ 521 w 564"/>
              <a:gd name="T15" fmla="*/ 32 h 542"/>
              <a:gd name="T16" fmla="*/ 444 w 564"/>
              <a:gd name="T17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4" h="542">
                <a:moveTo>
                  <a:pt x="444" y="0"/>
                </a:moveTo>
                <a:cubicBezTo>
                  <a:pt x="416" y="0"/>
                  <a:pt x="388" y="10"/>
                  <a:pt x="367" y="32"/>
                </a:cubicBezTo>
                <a:cubicBezTo>
                  <a:pt x="42" y="356"/>
                  <a:pt x="42" y="356"/>
                  <a:pt x="42" y="356"/>
                </a:cubicBezTo>
                <a:cubicBezTo>
                  <a:pt x="0" y="398"/>
                  <a:pt x="0" y="468"/>
                  <a:pt x="42" y="510"/>
                </a:cubicBezTo>
                <a:cubicBezTo>
                  <a:pt x="64" y="532"/>
                  <a:pt x="92" y="542"/>
                  <a:pt x="120" y="542"/>
                </a:cubicBezTo>
                <a:cubicBezTo>
                  <a:pt x="148" y="542"/>
                  <a:pt x="176" y="532"/>
                  <a:pt x="197" y="510"/>
                </a:cubicBezTo>
                <a:cubicBezTo>
                  <a:pt x="521" y="186"/>
                  <a:pt x="521" y="186"/>
                  <a:pt x="521" y="186"/>
                </a:cubicBezTo>
                <a:cubicBezTo>
                  <a:pt x="564" y="144"/>
                  <a:pt x="564" y="74"/>
                  <a:pt x="521" y="32"/>
                </a:cubicBezTo>
                <a:cubicBezTo>
                  <a:pt x="500" y="10"/>
                  <a:pt x="472" y="0"/>
                  <a:pt x="444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14" name="Freeform 10"/>
          <p:cNvSpPr/>
          <p:nvPr/>
        </p:nvSpPr>
        <p:spPr bwMode="auto">
          <a:xfrm>
            <a:off x="7562850" y="2981326"/>
            <a:ext cx="1498600" cy="1497013"/>
          </a:xfrm>
          <a:custGeom>
            <a:avLst/>
            <a:gdLst>
              <a:gd name="T0" fmla="*/ 13 w 366"/>
              <a:gd name="T1" fmla="*/ 353 h 365"/>
              <a:gd name="T2" fmla="*/ 13 w 366"/>
              <a:gd name="T3" fmla="*/ 308 h 365"/>
              <a:gd name="T4" fmla="*/ 309 w 366"/>
              <a:gd name="T5" fmla="*/ 12 h 365"/>
              <a:gd name="T6" fmla="*/ 353 w 366"/>
              <a:gd name="T7" fmla="*/ 12 h 365"/>
              <a:gd name="T8" fmla="*/ 353 w 366"/>
              <a:gd name="T9" fmla="*/ 57 h 365"/>
              <a:gd name="T10" fmla="*/ 57 w 366"/>
              <a:gd name="T11" fmla="*/ 353 h 365"/>
              <a:gd name="T12" fmla="*/ 13 w 366"/>
              <a:gd name="T13" fmla="*/ 353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6" h="365">
                <a:moveTo>
                  <a:pt x="13" y="353"/>
                </a:moveTo>
                <a:cubicBezTo>
                  <a:pt x="0" y="340"/>
                  <a:pt x="0" y="320"/>
                  <a:pt x="13" y="308"/>
                </a:cubicBezTo>
                <a:cubicBezTo>
                  <a:pt x="309" y="12"/>
                  <a:pt x="309" y="12"/>
                  <a:pt x="309" y="12"/>
                </a:cubicBezTo>
                <a:cubicBezTo>
                  <a:pt x="321" y="0"/>
                  <a:pt x="341" y="0"/>
                  <a:pt x="353" y="12"/>
                </a:cubicBezTo>
                <a:cubicBezTo>
                  <a:pt x="366" y="24"/>
                  <a:pt x="366" y="45"/>
                  <a:pt x="353" y="57"/>
                </a:cubicBezTo>
                <a:cubicBezTo>
                  <a:pt x="57" y="353"/>
                  <a:pt x="57" y="353"/>
                  <a:pt x="57" y="353"/>
                </a:cubicBezTo>
                <a:cubicBezTo>
                  <a:pt x="45" y="365"/>
                  <a:pt x="25" y="365"/>
                  <a:pt x="13" y="353"/>
                </a:cubicBezTo>
              </a:path>
            </a:pathLst>
          </a:custGeom>
          <a:solidFill>
            <a:srgbClr val="A2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15" name="Oval 11"/>
          <p:cNvSpPr>
            <a:spLocks noChangeArrowheads="1"/>
          </p:cNvSpPr>
          <p:nvPr/>
        </p:nvSpPr>
        <p:spPr bwMode="auto">
          <a:xfrm>
            <a:off x="7656512" y="1939925"/>
            <a:ext cx="139700" cy="144463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16" name="Oval 12"/>
          <p:cNvSpPr>
            <a:spLocks noChangeArrowheads="1"/>
          </p:cNvSpPr>
          <p:nvPr/>
        </p:nvSpPr>
        <p:spPr bwMode="auto">
          <a:xfrm>
            <a:off x="8291512" y="-96837"/>
            <a:ext cx="196850" cy="196850"/>
          </a:xfrm>
          <a:prstGeom prst="ellipse">
            <a:avLst/>
          </a:prstGeom>
          <a:solidFill>
            <a:srgbClr val="A188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17" name="Oval 13"/>
          <p:cNvSpPr>
            <a:spLocks noChangeArrowheads="1"/>
          </p:cNvSpPr>
          <p:nvPr/>
        </p:nvSpPr>
        <p:spPr bwMode="auto">
          <a:xfrm>
            <a:off x="8594725" y="6310061"/>
            <a:ext cx="455613" cy="450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18" name="Freeform 14"/>
          <p:cNvSpPr/>
          <p:nvPr/>
        </p:nvSpPr>
        <p:spPr bwMode="auto">
          <a:xfrm>
            <a:off x="3675062" y="-322262"/>
            <a:ext cx="1806575" cy="1741488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33 w 441"/>
              <a:gd name="T9" fmla="*/ 400 h 425"/>
              <a:gd name="T10" fmla="*/ 94 w 441"/>
              <a:gd name="T11" fmla="*/ 425 h 425"/>
              <a:gd name="T12" fmla="*/ 154 w 441"/>
              <a:gd name="T13" fmla="*/ 400 h 425"/>
              <a:gd name="T14" fmla="*/ 408 w 441"/>
              <a:gd name="T15" fmla="*/ 146 h 425"/>
              <a:gd name="T16" fmla="*/ 408 w 441"/>
              <a:gd name="T17" fmla="*/ 25 h 425"/>
              <a:gd name="T18" fmla="*/ 347 w 441"/>
              <a:gd name="T1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6" y="0"/>
                  <a:pt x="304" y="9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7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50" y="417"/>
                  <a:pt x="72" y="425"/>
                  <a:pt x="94" y="425"/>
                </a:cubicBezTo>
                <a:cubicBezTo>
                  <a:pt x="116" y="425"/>
                  <a:pt x="138" y="417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9"/>
                  <a:pt x="408" y="25"/>
                </a:cubicBezTo>
                <a:cubicBezTo>
                  <a:pt x="391" y="9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19" name="Freeform 15"/>
          <p:cNvSpPr/>
          <p:nvPr/>
        </p:nvSpPr>
        <p:spPr bwMode="auto">
          <a:xfrm>
            <a:off x="352425" y="501650"/>
            <a:ext cx="1806575" cy="1743075"/>
          </a:xfrm>
          <a:custGeom>
            <a:avLst/>
            <a:gdLst>
              <a:gd name="T0" fmla="*/ 347 w 441"/>
              <a:gd name="T1" fmla="*/ 0 h 425"/>
              <a:gd name="T2" fmla="*/ 287 w 441"/>
              <a:gd name="T3" fmla="*/ 25 h 425"/>
              <a:gd name="T4" fmla="*/ 33 w 441"/>
              <a:gd name="T5" fmla="*/ 279 h 425"/>
              <a:gd name="T6" fmla="*/ 33 w 441"/>
              <a:gd name="T7" fmla="*/ 400 h 425"/>
              <a:gd name="T8" fmla="*/ 94 w 441"/>
              <a:gd name="T9" fmla="*/ 425 h 425"/>
              <a:gd name="T10" fmla="*/ 154 w 441"/>
              <a:gd name="T11" fmla="*/ 400 h 425"/>
              <a:gd name="T12" fmla="*/ 408 w 441"/>
              <a:gd name="T13" fmla="*/ 146 h 425"/>
              <a:gd name="T14" fmla="*/ 408 w 441"/>
              <a:gd name="T15" fmla="*/ 25 h 425"/>
              <a:gd name="T16" fmla="*/ 347 w 441"/>
              <a:gd name="T17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5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400"/>
                </a:cubicBezTo>
                <a:cubicBezTo>
                  <a:pt x="50" y="416"/>
                  <a:pt x="72" y="425"/>
                  <a:pt x="94" y="425"/>
                </a:cubicBezTo>
                <a:cubicBezTo>
                  <a:pt x="115" y="425"/>
                  <a:pt x="137" y="416"/>
                  <a:pt x="154" y="400"/>
                </a:cubicBezTo>
                <a:cubicBezTo>
                  <a:pt x="408" y="146"/>
                  <a:pt x="408" y="146"/>
                  <a:pt x="408" y="146"/>
                </a:cubicBezTo>
                <a:cubicBezTo>
                  <a:pt x="441" y="113"/>
                  <a:pt x="441" y="58"/>
                  <a:pt x="408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20" name="Freeform 16"/>
          <p:cNvSpPr/>
          <p:nvPr/>
        </p:nvSpPr>
        <p:spPr bwMode="auto">
          <a:xfrm>
            <a:off x="9336087" y="4193924"/>
            <a:ext cx="1806575" cy="1738313"/>
          </a:xfrm>
          <a:custGeom>
            <a:avLst/>
            <a:gdLst>
              <a:gd name="T0" fmla="*/ 347 w 441"/>
              <a:gd name="T1" fmla="*/ 0 h 424"/>
              <a:gd name="T2" fmla="*/ 287 w 441"/>
              <a:gd name="T3" fmla="*/ 25 h 424"/>
              <a:gd name="T4" fmla="*/ 33 w 441"/>
              <a:gd name="T5" fmla="*/ 279 h 424"/>
              <a:gd name="T6" fmla="*/ 33 w 441"/>
              <a:gd name="T7" fmla="*/ 399 h 424"/>
              <a:gd name="T8" fmla="*/ 93 w 441"/>
              <a:gd name="T9" fmla="*/ 424 h 424"/>
              <a:gd name="T10" fmla="*/ 154 w 441"/>
              <a:gd name="T11" fmla="*/ 399 h 424"/>
              <a:gd name="T12" fmla="*/ 407 w 441"/>
              <a:gd name="T13" fmla="*/ 146 h 424"/>
              <a:gd name="T14" fmla="*/ 407 w 441"/>
              <a:gd name="T15" fmla="*/ 25 h 424"/>
              <a:gd name="T16" fmla="*/ 347 w 441"/>
              <a:gd name="T17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4">
                <a:moveTo>
                  <a:pt x="347" y="0"/>
                </a:moveTo>
                <a:cubicBezTo>
                  <a:pt x="325" y="0"/>
                  <a:pt x="303" y="8"/>
                  <a:pt x="287" y="25"/>
                </a:cubicBezTo>
                <a:cubicBezTo>
                  <a:pt x="33" y="279"/>
                  <a:pt x="33" y="279"/>
                  <a:pt x="33" y="279"/>
                </a:cubicBezTo>
                <a:cubicBezTo>
                  <a:pt x="0" y="312"/>
                  <a:pt x="0" y="366"/>
                  <a:pt x="33" y="399"/>
                </a:cubicBezTo>
                <a:cubicBezTo>
                  <a:pt x="49" y="416"/>
                  <a:pt x="71" y="424"/>
                  <a:pt x="93" y="424"/>
                </a:cubicBezTo>
                <a:cubicBezTo>
                  <a:pt x="115" y="424"/>
                  <a:pt x="137" y="416"/>
                  <a:pt x="154" y="399"/>
                </a:cubicBezTo>
                <a:cubicBezTo>
                  <a:pt x="407" y="146"/>
                  <a:pt x="407" y="146"/>
                  <a:pt x="407" y="146"/>
                </a:cubicBezTo>
                <a:cubicBezTo>
                  <a:pt x="441" y="112"/>
                  <a:pt x="441" y="58"/>
                  <a:pt x="407" y="25"/>
                </a:cubicBezTo>
                <a:cubicBezTo>
                  <a:pt x="391" y="8"/>
                  <a:pt x="369" y="0"/>
                  <a:pt x="347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21" name="Freeform 17"/>
          <p:cNvSpPr/>
          <p:nvPr/>
        </p:nvSpPr>
        <p:spPr bwMode="auto">
          <a:xfrm>
            <a:off x="7050087" y="5478211"/>
            <a:ext cx="1262063" cy="1262063"/>
          </a:xfrm>
          <a:custGeom>
            <a:avLst/>
            <a:gdLst>
              <a:gd name="T0" fmla="*/ 23 w 308"/>
              <a:gd name="T1" fmla="*/ 284 h 308"/>
              <a:gd name="T2" fmla="*/ 23 w 308"/>
              <a:gd name="T3" fmla="*/ 284 h 308"/>
              <a:gd name="T4" fmla="*/ 23 w 308"/>
              <a:gd name="T5" fmla="*/ 200 h 308"/>
              <a:gd name="T6" fmla="*/ 200 w 308"/>
              <a:gd name="T7" fmla="*/ 23 h 308"/>
              <a:gd name="T8" fmla="*/ 284 w 308"/>
              <a:gd name="T9" fmla="*/ 23 h 308"/>
              <a:gd name="T10" fmla="*/ 284 w 308"/>
              <a:gd name="T11" fmla="*/ 107 h 308"/>
              <a:gd name="T12" fmla="*/ 107 w 308"/>
              <a:gd name="T13" fmla="*/ 284 h 308"/>
              <a:gd name="T14" fmla="*/ 23 w 308"/>
              <a:gd name="T15" fmla="*/ 28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8" h="308">
                <a:moveTo>
                  <a:pt x="23" y="284"/>
                </a:moveTo>
                <a:cubicBezTo>
                  <a:pt x="23" y="284"/>
                  <a:pt x="23" y="284"/>
                  <a:pt x="23" y="284"/>
                </a:cubicBezTo>
                <a:cubicBezTo>
                  <a:pt x="0" y="261"/>
                  <a:pt x="0" y="223"/>
                  <a:pt x="23" y="20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23" y="0"/>
                  <a:pt x="261" y="0"/>
                  <a:pt x="284" y="23"/>
                </a:cubicBezTo>
                <a:cubicBezTo>
                  <a:pt x="308" y="46"/>
                  <a:pt x="308" y="84"/>
                  <a:pt x="284" y="107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84" y="308"/>
                  <a:pt x="46" y="308"/>
                  <a:pt x="23" y="284"/>
                </a:cubicBezTo>
                <a:close/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22" name="Freeform 18"/>
          <p:cNvSpPr/>
          <p:nvPr/>
        </p:nvSpPr>
        <p:spPr bwMode="auto">
          <a:xfrm>
            <a:off x="3994150" y="4530474"/>
            <a:ext cx="2819400" cy="2735263"/>
          </a:xfrm>
          <a:custGeom>
            <a:avLst/>
            <a:gdLst>
              <a:gd name="T0" fmla="*/ 571 w 688"/>
              <a:gd name="T1" fmla="*/ 0 h 667"/>
              <a:gd name="T2" fmla="*/ 495 w 688"/>
              <a:gd name="T3" fmla="*/ 31 h 667"/>
              <a:gd name="T4" fmla="*/ 42 w 688"/>
              <a:gd name="T5" fmla="*/ 484 h 667"/>
              <a:gd name="T6" fmla="*/ 42 w 688"/>
              <a:gd name="T7" fmla="*/ 636 h 667"/>
              <a:gd name="T8" fmla="*/ 42 w 688"/>
              <a:gd name="T9" fmla="*/ 636 h 667"/>
              <a:gd name="T10" fmla="*/ 117 w 688"/>
              <a:gd name="T11" fmla="*/ 667 h 667"/>
              <a:gd name="T12" fmla="*/ 193 w 688"/>
              <a:gd name="T13" fmla="*/ 636 h 667"/>
              <a:gd name="T14" fmla="*/ 646 w 688"/>
              <a:gd name="T15" fmla="*/ 182 h 667"/>
              <a:gd name="T16" fmla="*/ 646 w 688"/>
              <a:gd name="T17" fmla="*/ 31 h 667"/>
              <a:gd name="T18" fmla="*/ 646 w 688"/>
              <a:gd name="T19" fmla="*/ 31 h 667"/>
              <a:gd name="T20" fmla="*/ 571 w 688"/>
              <a:gd name="T21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8" h="667">
                <a:moveTo>
                  <a:pt x="571" y="0"/>
                </a:moveTo>
                <a:cubicBezTo>
                  <a:pt x="543" y="0"/>
                  <a:pt x="516" y="10"/>
                  <a:pt x="495" y="31"/>
                </a:cubicBezTo>
                <a:cubicBezTo>
                  <a:pt x="42" y="484"/>
                  <a:pt x="42" y="484"/>
                  <a:pt x="42" y="484"/>
                </a:cubicBezTo>
                <a:cubicBezTo>
                  <a:pt x="0" y="526"/>
                  <a:pt x="0" y="594"/>
                  <a:pt x="42" y="636"/>
                </a:cubicBezTo>
                <a:cubicBezTo>
                  <a:pt x="42" y="636"/>
                  <a:pt x="42" y="636"/>
                  <a:pt x="42" y="636"/>
                </a:cubicBezTo>
                <a:cubicBezTo>
                  <a:pt x="63" y="656"/>
                  <a:pt x="90" y="667"/>
                  <a:pt x="117" y="667"/>
                </a:cubicBezTo>
                <a:cubicBezTo>
                  <a:pt x="145" y="667"/>
                  <a:pt x="172" y="656"/>
                  <a:pt x="193" y="636"/>
                </a:cubicBezTo>
                <a:cubicBezTo>
                  <a:pt x="646" y="182"/>
                  <a:pt x="646" y="182"/>
                  <a:pt x="646" y="182"/>
                </a:cubicBezTo>
                <a:cubicBezTo>
                  <a:pt x="688" y="141"/>
                  <a:pt x="688" y="73"/>
                  <a:pt x="646" y="31"/>
                </a:cubicBezTo>
                <a:cubicBezTo>
                  <a:pt x="646" y="31"/>
                  <a:pt x="646" y="31"/>
                  <a:pt x="646" y="31"/>
                </a:cubicBezTo>
                <a:cubicBezTo>
                  <a:pt x="626" y="10"/>
                  <a:pt x="598" y="0"/>
                  <a:pt x="571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23" name="Freeform 19"/>
          <p:cNvSpPr/>
          <p:nvPr/>
        </p:nvSpPr>
        <p:spPr bwMode="auto">
          <a:xfrm>
            <a:off x="5546725" y="4465386"/>
            <a:ext cx="2581275" cy="2549525"/>
          </a:xfrm>
          <a:custGeom>
            <a:avLst/>
            <a:gdLst>
              <a:gd name="T0" fmla="*/ 532 w 630"/>
              <a:gd name="T1" fmla="*/ 0 h 622"/>
              <a:gd name="T2" fmla="*/ 462 w 630"/>
              <a:gd name="T3" fmla="*/ 29 h 622"/>
              <a:gd name="T4" fmla="*/ 39 w 630"/>
              <a:gd name="T5" fmla="*/ 452 h 622"/>
              <a:gd name="T6" fmla="*/ 39 w 630"/>
              <a:gd name="T7" fmla="*/ 593 h 622"/>
              <a:gd name="T8" fmla="*/ 39 w 630"/>
              <a:gd name="T9" fmla="*/ 593 h 622"/>
              <a:gd name="T10" fmla="*/ 109 w 630"/>
              <a:gd name="T11" fmla="*/ 622 h 622"/>
              <a:gd name="T12" fmla="*/ 180 w 630"/>
              <a:gd name="T13" fmla="*/ 593 h 622"/>
              <a:gd name="T14" fmla="*/ 603 w 630"/>
              <a:gd name="T15" fmla="*/ 170 h 622"/>
              <a:gd name="T16" fmla="*/ 630 w 630"/>
              <a:gd name="T17" fmla="*/ 120 h 622"/>
              <a:gd name="T18" fmla="*/ 549 w 630"/>
              <a:gd name="T19" fmla="*/ 200 h 622"/>
              <a:gd name="T20" fmla="*/ 527 w 630"/>
              <a:gd name="T21" fmla="*/ 209 h 622"/>
              <a:gd name="T22" fmla="*/ 505 w 630"/>
              <a:gd name="T23" fmla="*/ 200 h 622"/>
              <a:gd name="T24" fmla="*/ 505 w 630"/>
              <a:gd name="T25" fmla="*/ 155 h 622"/>
              <a:gd name="T26" fmla="*/ 615 w 630"/>
              <a:gd name="T27" fmla="*/ 44 h 622"/>
              <a:gd name="T28" fmla="*/ 603 w 630"/>
              <a:gd name="T29" fmla="*/ 29 h 622"/>
              <a:gd name="T30" fmla="*/ 603 w 630"/>
              <a:gd name="T31" fmla="*/ 29 h 622"/>
              <a:gd name="T32" fmla="*/ 532 w 630"/>
              <a:gd name="T3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0" h="622">
                <a:moveTo>
                  <a:pt x="532" y="0"/>
                </a:moveTo>
                <a:cubicBezTo>
                  <a:pt x="507" y="0"/>
                  <a:pt x="481" y="9"/>
                  <a:pt x="462" y="29"/>
                </a:cubicBezTo>
                <a:cubicBezTo>
                  <a:pt x="39" y="452"/>
                  <a:pt x="39" y="452"/>
                  <a:pt x="39" y="452"/>
                </a:cubicBezTo>
                <a:cubicBezTo>
                  <a:pt x="0" y="490"/>
                  <a:pt x="0" y="554"/>
                  <a:pt x="39" y="593"/>
                </a:cubicBezTo>
                <a:cubicBezTo>
                  <a:pt x="39" y="593"/>
                  <a:pt x="39" y="593"/>
                  <a:pt x="39" y="593"/>
                </a:cubicBezTo>
                <a:cubicBezTo>
                  <a:pt x="58" y="612"/>
                  <a:pt x="84" y="622"/>
                  <a:pt x="109" y="622"/>
                </a:cubicBezTo>
                <a:cubicBezTo>
                  <a:pt x="135" y="622"/>
                  <a:pt x="160" y="612"/>
                  <a:pt x="180" y="593"/>
                </a:cubicBezTo>
                <a:cubicBezTo>
                  <a:pt x="603" y="170"/>
                  <a:pt x="603" y="170"/>
                  <a:pt x="603" y="170"/>
                </a:cubicBezTo>
                <a:cubicBezTo>
                  <a:pt x="617" y="156"/>
                  <a:pt x="626" y="138"/>
                  <a:pt x="630" y="120"/>
                </a:cubicBezTo>
                <a:cubicBezTo>
                  <a:pt x="549" y="200"/>
                  <a:pt x="549" y="200"/>
                  <a:pt x="549" y="200"/>
                </a:cubicBezTo>
                <a:cubicBezTo>
                  <a:pt x="543" y="206"/>
                  <a:pt x="535" y="209"/>
                  <a:pt x="527" y="209"/>
                </a:cubicBezTo>
                <a:cubicBezTo>
                  <a:pt x="519" y="209"/>
                  <a:pt x="511" y="206"/>
                  <a:pt x="505" y="200"/>
                </a:cubicBezTo>
                <a:cubicBezTo>
                  <a:pt x="492" y="187"/>
                  <a:pt x="492" y="167"/>
                  <a:pt x="505" y="155"/>
                </a:cubicBezTo>
                <a:cubicBezTo>
                  <a:pt x="615" y="44"/>
                  <a:pt x="615" y="44"/>
                  <a:pt x="615" y="44"/>
                </a:cubicBezTo>
                <a:cubicBezTo>
                  <a:pt x="612" y="39"/>
                  <a:pt x="607" y="34"/>
                  <a:pt x="603" y="29"/>
                </a:cubicBezTo>
                <a:cubicBezTo>
                  <a:pt x="603" y="29"/>
                  <a:pt x="603" y="29"/>
                  <a:pt x="603" y="29"/>
                </a:cubicBezTo>
                <a:cubicBezTo>
                  <a:pt x="583" y="9"/>
                  <a:pt x="558" y="0"/>
                  <a:pt x="532" y="0"/>
                </a:cubicBezTo>
              </a:path>
            </a:pathLst>
          </a:cu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24" name="Freeform 20"/>
          <p:cNvSpPr/>
          <p:nvPr/>
        </p:nvSpPr>
        <p:spPr bwMode="auto">
          <a:xfrm>
            <a:off x="7562850" y="4644774"/>
            <a:ext cx="585788" cy="677863"/>
          </a:xfrm>
          <a:custGeom>
            <a:avLst/>
            <a:gdLst>
              <a:gd name="T0" fmla="*/ 123 w 143"/>
              <a:gd name="T1" fmla="*/ 0 h 165"/>
              <a:gd name="T2" fmla="*/ 13 w 143"/>
              <a:gd name="T3" fmla="*/ 111 h 165"/>
              <a:gd name="T4" fmla="*/ 13 w 143"/>
              <a:gd name="T5" fmla="*/ 156 h 165"/>
              <a:gd name="T6" fmla="*/ 35 w 143"/>
              <a:gd name="T7" fmla="*/ 165 h 165"/>
              <a:gd name="T8" fmla="*/ 57 w 143"/>
              <a:gd name="T9" fmla="*/ 156 h 165"/>
              <a:gd name="T10" fmla="*/ 138 w 143"/>
              <a:gd name="T11" fmla="*/ 76 h 165"/>
              <a:gd name="T12" fmla="*/ 123 w 143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65">
                <a:moveTo>
                  <a:pt x="123" y="0"/>
                </a:moveTo>
                <a:cubicBezTo>
                  <a:pt x="13" y="111"/>
                  <a:pt x="13" y="111"/>
                  <a:pt x="13" y="111"/>
                </a:cubicBezTo>
                <a:cubicBezTo>
                  <a:pt x="0" y="123"/>
                  <a:pt x="0" y="143"/>
                  <a:pt x="13" y="156"/>
                </a:cubicBezTo>
                <a:cubicBezTo>
                  <a:pt x="19" y="162"/>
                  <a:pt x="27" y="165"/>
                  <a:pt x="35" y="165"/>
                </a:cubicBezTo>
                <a:cubicBezTo>
                  <a:pt x="43" y="165"/>
                  <a:pt x="51" y="162"/>
                  <a:pt x="57" y="156"/>
                </a:cubicBezTo>
                <a:cubicBezTo>
                  <a:pt x="138" y="76"/>
                  <a:pt x="138" y="76"/>
                  <a:pt x="138" y="76"/>
                </a:cubicBezTo>
                <a:cubicBezTo>
                  <a:pt x="143" y="50"/>
                  <a:pt x="138" y="23"/>
                  <a:pt x="123" y="0"/>
                </a:cubicBezTo>
              </a:path>
            </a:pathLst>
          </a:custGeom>
          <a:solidFill>
            <a:srgbClr val="9F33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25" name="Freeform 21"/>
          <p:cNvSpPr/>
          <p:nvPr/>
        </p:nvSpPr>
        <p:spPr bwMode="auto">
          <a:xfrm>
            <a:off x="4714875" y="-458787"/>
            <a:ext cx="2794000" cy="2735263"/>
          </a:xfrm>
          <a:custGeom>
            <a:avLst/>
            <a:gdLst>
              <a:gd name="T0" fmla="*/ 565 w 682"/>
              <a:gd name="T1" fmla="*/ 0 h 667"/>
              <a:gd name="T2" fmla="*/ 489 w 682"/>
              <a:gd name="T3" fmla="*/ 31 h 667"/>
              <a:gd name="T4" fmla="*/ 368 w 682"/>
              <a:gd name="T5" fmla="*/ 153 h 667"/>
              <a:gd name="T6" fmla="*/ 371 w 682"/>
              <a:gd name="T7" fmla="*/ 156 h 667"/>
              <a:gd name="T8" fmla="*/ 371 w 682"/>
              <a:gd name="T9" fmla="*/ 156 h 667"/>
              <a:gd name="T10" fmla="*/ 371 w 682"/>
              <a:gd name="T11" fmla="*/ 277 h 667"/>
              <a:gd name="T12" fmla="*/ 118 w 682"/>
              <a:gd name="T13" fmla="*/ 531 h 667"/>
              <a:gd name="T14" fmla="*/ 57 w 682"/>
              <a:gd name="T15" fmla="*/ 556 h 667"/>
              <a:gd name="T16" fmla="*/ 6 w 682"/>
              <a:gd name="T17" fmla="*/ 539 h 667"/>
              <a:gd name="T18" fmla="*/ 36 w 682"/>
              <a:gd name="T19" fmla="*/ 636 h 667"/>
              <a:gd name="T20" fmla="*/ 36 w 682"/>
              <a:gd name="T21" fmla="*/ 636 h 667"/>
              <a:gd name="T22" fmla="*/ 111 w 682"/>
              <a:gd name="T23" fmla="*/ 667 h 667"/>
              <a:gd name="T24" fmla="*/ 187 w 682"/>
              <a:gd name="T25" fmla="*/ 636 h 667"/>
              <a:gd name="T26" fmla="*/ 640 w 682"/>
              <a:gd name="T27" fmla="*/ 182 h 667"/>
              <a:gd name="T28" fmla="*/ 640 w 682"/>
              <a:gd name="T29" fmla="*/ 31 h 667"/>
              <a:gd name="T30" fmla="*/ 640 w 682"/>
              <a:gd name="T31" fmla="*/ 31 h 667"/>
              <a:gd name="T32" fmla="*/ 565 w 682"/>
              <a:gd name="T33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2" h="667">
                <a:moveTo>
                  <a:pt x="565" y="0"/>
                </a:moveTo>
                <a:cubicBezTo>
                  <a:pt x="537" y="0"/>
                  <a:pt x="510" y="11"/>
                  <a:pt x="489" y="31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9" y="154"/>
                  <a:pt x="370" y="155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405" y="189"/>
                  <a:pt x="405" y="244"/>
                  <a:pt x="371" y="277"/>
                </a:cubicBezTo>
                <a:cubicBezTo>
                  <a:pt x="118" y="531"/>
                  <a:pt x="118" y="531"/>
                  <a:pt x="118" y="531"/>
                </a:cubicBezTo>
                <a:cubicBezTo>
                  <a:pt x="101" y="547"/>
                  <a:pt x="79" y="556"/>
                  <a:pt x="57" y="556"/>
                </a:cubicBezTo>
                <a:cubicBezTo>
                  <a:pt x="39" y="556"/>
                  <a:pt x="21" y="550"/>
                  <a:pt x="6" y="539"/>
                </a:cubicBezTo>
                <a:cubicBezTo>
                  <a:pt x="0" y="573"/>
                  <a:pt x="9" y="610"/>
                  <a:pt x="36" y="636"/>
                </a:cubicBezTo>
                <a:cubicBezTo>
                  <a:pt x="36" y="636"/>
                  <a:pt x="36" y="636"/>
                  <a:pt x="36" y="636"/>
                </a:cubicBezTo>
                <a:cubicBezTo>
                  <a:pt x="56" y="657"/>
                  <a:pt x="84" y="667"/>
                  <a:pt x="111" y="667"/>
                </a:cubicBezTo>
                <a:cubicBezTo>
                  <a:pt x="139" y="667"/>
                  <a:pt x="166" y="657"/>
                  <a:pt x="187" y="636"/>
                </a:cubicBezTo>
                <a:cubicBezTo>
                  <a:pt x="640" y="182"/>
                  <a:pt x="640" y="182"/>
                  <a:pt x="640" y="182"/>
                </a:cubicBezTo>
                <a:cubicBezTo>
                  <a:pt x="682" y="141"/>
                  <a:pt x="682" y="73"/>
                  <a:pt x="640" y="31"/>
                </a:cubicBezTo>
                <a:cubicBezTo>
                  <a:pt x="640" y="31"/>
                  <a:pt x="640" y="31"/>
                  <a:pt x="640" y="31"/>
                </a:cubicBezTo>
                <a:cubicBezTo>
                  <a:pt x="619" y="11"/>
                  <a:pt x="592" y="0"/>
                  <a:pt x="565" y="0"/>
                </a:cubicBezTo>
              </a:path>
            </a:pathLst>
          </a:cu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26" name="Freeform 22"/>
          <p:cNvSpPr/>
          <p:nvPr/>
        </p:nvSpPr>
        <p:spPr bwMode="auto">
          <a:xfrm>
            <a:off x="4740275" y="169863"/>
            <a:ext cx="1635125" cy="1651000"/>
          </a:xfrm>
          <a:custGeom>
            <a:avLst/>
            <a:gdLst>
              <a:gd name="T0" fmla="*/ 362 w 399"/>
              <a:gd name="T1" fmla="*/ 0 h 403"/>
              <a:gd name="T2" fmla="*/ 30 w 399"/>
              <a:gd name="T3" fmla="*/ 332 h 403"/>
              <a:gd name="T4" fmla="*/ 0 w 399"/>
              <a:gd name="T5" fmla="*/ 386 h 403"/>
              <a:gd name="T6" fmla="*/ 51 w 399"/>
              <a:gd name="T7" fmla="*/ 403 h 403"/>
              <a:gd name="T8" fmla="*/ 112 w 399"/>
              <a:gd name="T9" fmla="*/ 378 h 403"/>
              <a:gd name="T10" fmla="*/ 365 w 399"/>
              <a:gd name="T11" fmla="*/ 124 h 403"/>
              <a:gd name="T12" fmla="*/ 365 w 399"/>
              <a:gd name="T13" fmla="*/ 3 h 403"/>
              <a:gd name="T14" fmla="*/ 365 w 399"/>
              <a:gd name="T15" fmla="*/ 3 h 403"/>
              <a:gd name="T16" fmla="*/ 362 w 399"/>
              <a:gd name="T17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403">
                <a:moveTo>
                  <a:pt x="362" y="0"/>
                </a:moveTo>
                <a:cubicBezTo>
                  <a:pt x="30" y="332"/>
                  <a:pt x="30" y="332"/>
                  <a:pt x="30" y="332"/>
                </a:cubicBezTo>
                <a:cubicBezTo>
                  <a:pt x="14" y="347"/>
                  <a:pt x="4" y="366"/>
                  <a:pt x="0" y="386"/>
                </a:cubicBezTo>
                <a:cubicBezTo>
                  <a:pt x="15" y="397"/>
                  <a:pt x="33" y="403"/>
                  <a:pt x="51" y="403"/>
                </a:cubicBezTo>
                <a:cubicBezTo>
                  <a:pt x="73" y="403"/>
                  <a:pt x="95" y="394"/>
                  <a:pt x="112" y="378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99" y="91"/>
                  <a:pt x="399" y="36"/>
                  <a:pt x="365" y="3"/>
                </a:cubicBezTo>
                <a:cubicBezTo>
                  <a:pt x="365" y="3"/>
                  <a:pt x="365" y="3"/>
                  <a:pt x="365" y="3"/>
                </a:cubicBezTo>
                <a:cubicBezTo>
                  <a:pt x="364" y="2"/>
                  <a:pt x="363" y="1"/>
                  <a:pt x="362" y="0"/>
                </a:cubicBezTo>
              </a:path>
            </a:pathLst>
          </a:custGeom>
          <a:solidFill>
            <a:srgbClr val="649F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27" name="Freeform 23"/>
          <p:cNvSpPr/>
          <p:nvPr/>
        </p:nvSpPr>
        <p:spPr bwMode="auto">
          <a:xfrm>
            <a:off x="3330575" y="4465386"/>
            <a:ext cx="2262188" cy="2238375"/>
          </a:xfrm>
          <a:custGeom>
            <a:avLst/>
            <a:gdLst>
              <a:gd name="T0" fmla="*/ 502 w 552"/>
              <a:gd name="T1" fmla="*/ 0 h 546"/>
              <a:gd name="T2" fmla="*/ 468 w 552"/>
              <a:gd name="T3" fmla="*/ 14 h 546"/>
              <a:gd name="T4" fmla="*/ 18 w 552"/>
              <a:gd name="T5" fmla="*/ 464 h 546"/>
              <a:gd name="T6" fmla="*/ 18 w 552"/>
              <a:gd name="T7" fmla="*/ 532 h 546"/>
              <a:gd name="T8" fmla="*/ 52 w 552"/>
              <a:gd name="T9" fmla="*/ 546 h 546"/>
              <a:gd name="T10" fmla="*/ 86 w 552"/>
              <a:gd name="T11" fmla="*/ 532 h 546"/>
              <a:gd name="T12" fmla="*/ 536 w 552"/>
              <a:gd name="T13" fmla="*/ 82 h 546"/>
              <a:gd name="T14" fmla="*/ 549 w 552"/>
              <a:gd name="T15" fmla="*/ 38 h 546"/>
              <a:gd name="T16" fmla="*/ 466 w 552"/>
              <a:gd name="T17" fmla="*/ 120 h 546"/>
              <a:gd name="T18" fmla="*/ 449 w 552"/>
              <a:gd name="T19" fmla="*/ 127 h 546"/>
              <a:gd name="T20" fmla="*/ 432 w 552"/>
              <a:gd name="T21" fmla="*/ 120 h 546"/>
              <a:gd name="T22" fmla="*/ 432 w 552"/>
              <a:gd name="T23" fmla="*/ 86 h 546"/>
              <a:gd name="T24" fmla="*/ 516 w 552"/>
              <a:gd name="T25" fmla="*/ 3 h 546"/>
              <a:gd name="T26" fmla="*/ 502 w 552"/>
              <a:gd name="T2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2" h="546">
                <a:moveTo>
                  <a:pt x="502" y="0"/>
                </a:moveTo>
                <a:cubicBezTo>
                  <a:pt x="489" y="0"/>
                  <a:pt x="477" y="5"/>
                  <a:pt x="468" y="14"/>
                </a:cubicBezTo>
                <a:cubicBezTo>
                  <a:pt x="18" y="464"/>
                  <a:pt x="18" y="464"/>
                  <a:pt x="18" y="464"/>
                </a:cubicBezTo>
                <a:cubicBezTo>
                  <a:pt x="0" y="482"/>
                  <a:pt x="0" y="513"/>
                  <a:pt x="18" y="532"/>
                </a:cubicBezTo>
                <a:cubicBezTo>
                  <a:pt x="28" y="541"/>
                  <a:pt x="40" y="546"/>
                  <a:pt x="52" y="546"/>
                </a:cubicBezTo>
                <a:cubicBezTo>
                  <a:pt x="65" y="546"/>
                  <a:pt x="77" y="541"/>
                  <a:pt x="86" y="532"/>
                </a:cubicBezTo>
                <a:cubicBezTo>
                  <a:pt x="536" y="82"/>
                  <a:pt x="536" y="82"/>
                  <a:pt x="536" y="82"/>
                </a:cubicBezTo>
                <a:cubicBezTo>
                  <a:pt x="548" y="70"/>
                  <a:pt x="552" y="54"/>
                  <a:pt x="549" y="38"/>
                </a:cubicBezTo>
                <a:cubicBezTo>
                  <a:pt x="466" y="120"/>
                  <a:pt x="466" y="120"/>
                  <a:pt x="466" y="120"/>
                </a:cubicBezTo>
                <a:cubicBezTo>
                  <a:pt x="462" y="125"/>
                  <a:pt x="455" y="127"/>
                  <a:pt x="449" y="127"/>
                </a:cubicBezTo>
                <a:cubicBezTo>
                  <a:pt x="443" y="127"/>
                  <a:pt x="437" y="125"/>
                  <a:pt x="432" y="120"/>
                </a:cubicBezTo>
                <a:cubicBezTo>
                  <a:pt x="423" y="111"/>
                  <a:pt x="423" y="96"/>
                  <a:pt x="432" y="86"/>
                </a:cubicBezTo>
                <a:cubicBezTo>
                  <a:pt x="516" y="3"/>
                  <a:pt x="516" y="3"/>
                  <a:pt x="516" y="3"/>
                </a:cubicBezTo>
                <a:cubicBezTo>
                  <a:pt x="511" y="1"/>
                  <a:pt x="507" y="0"/>
                  <a:pt x="502" y="0"/>
                </a:cubicBezTo>
              </a:path>
            </a:pathLst>
          </a:cu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28" name="Freeform 24"/>
          <p:cNvSpPr/>
          <p:nvPr/>
        </p:nvSpPr>
        <p:spPr bwMode="auto">
          <a:xfrm>
            <a:off x="5445125" y="1128714"/>
            <a:ext cx="2638425" cy="2636838"/>
          </a:xfrm>
          <a:custGeom>
            <a:avLst/>
            <a:gdLst>
              <a:gd name="T0" fmla="*/ 618 w 644"/>
              <a:gd name="T1" fmla="*/ 0 h 643"/>
              <a:gd name="T2" fmla="*/ 601 w 644"/>
              <a:gd name="T3" fmla="*/ 7 h 643"/>
              <a:gd name="T4" fmla="*/ 0 w 644"/>
              <a:gd name="T5" fmla="*/ 608 h 643"/>
              <a:gd name="T6" fmla="*/ 20 w 644"/>
              <a:gd name="T7" fmla="*/ 619 h 643"/>
              <a:gd name="T8" fmla="*/ 33 w 644"/>
              <a:gd name="T9" fmla="*/ 643 h 643"/>
              <a:gd name="T10" fmla="*/ 635 w 644"/>
              <a:gd name="T11" fmla="*/ 41 h 643"/>
              <a:gd name="T12" fmla="*/ 635 w 644"/>
              <a:gd name="T13" fmla="*/ 7 h 643"/>
              <a:gd name="T14" fmla="*/ 618 w 644"/>
              <a:gd name="T15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4" h="643">
                <a:moveTo>
                  <a:pt x="618" y="0"/>
                </a:moveTo>
                <a:cubicBezTo>
                  <a:pt x="611" y="0"/>
                  <a:pt x="605" y="2"/>
                  <a:pt x="601" y="7"/>
                </a:cubicBezTo>
                <a:cubicBezTo>
                  <a:pt x="0" y="608"/>
                  <a:pt x="0" y="608"/>
                  <a:pt x="0" y="608"/>
                </a:cubicBezTo>
                <a:cubicBezTo>
                  <a:pt x="7" y="610"/>
                  <a:pt x="14" y="614"/>
                  <a:pt x="20" y="619"/>
                </a:cubicBezTo>
                <a:cubicBezTo>
                  <a:pt x="26" y="626"/>
                  <a:pt x="31" y="634"/>
                  <a:pt x="33" y="643"/>
                </a:cubicBezTo>
                <a:cubicBezTo>
                  <a:pt x="635" y="41"/>
                  <a:pt x="635" y="41"/>
                  <a:pt x="635" y="41"/>
                </a:cubicBezTo>
                <a:cubicBezTo>
                  <a:pt x="644" y="32"/>
                  <a:pt x="644" y="16"/>
                  <a:pt x="635" y="7"/>
                </a:cubicBezTo>
                <a:cubicBezTo>
                  <a:pt x="630" y="2"/>
                  <a:pt x="624" y="0"/>
                  <a:pt x="618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29" name="Freeform 25"/>
          <p:cNvSpPr/>
          <p:nvPr/>
        </p:nvSpPr>
        <p:spPr bwMode="auto">
          <a:xfrm>
            <a:off x="5064125" y="4476499"/>
            <a:ext cx="515938" cy="509588"/>
          </a:xfrm>
          <a:custGeom>
            <a:avLst/>
            <a:gdLst>
              <a:gd name="T0" fmla="*/ 93 w 126"/>
              <a:gd name="T1" fmla="*/ 0 h 124"/>
              <a:gd name="T2" fmla="*/ 9 w 126"/>
              <a:gd name="T3" fmla="*/ 83 h 124"/>
              <a:gd name="T4" fmla="*/ 9 w 126"/>
              <a:gd name="T5" fmla="*/ 117 h 124"/>
              <a:gd name="T6" fmla="*/ 26 w 126"/>
              <a:gd name="T7" fmla="*/ 124 h 124"/>
              <a:gd name="T8" fmla="*/ 43 w 126"/>
              <a:gd name="T9" fmla="*/ 117 h 124"/>
              <a:gd name="T10" fmla="*/ 126 w 126"/>
              <a:gd name="T11" fmla="*/ 35 h 124"/>
              <a:gd name="T12" fmla="*/ 113 w 126"/>
              <a:gd name="T13" fmla="*/ 11 h 124"/>
              <a:gd name="T14" fmla="*/ 93 w 126"/>
              <a:gd name="T1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" h="124">
                <a:moveTo>
                  <a:pt x="93" y="0"/>
                </a:moveTo>
                <a:cubicBezTo>
                  <a:pt x="9" y="83"/>
                  <a:pt x="9" y="83"/>
                  <a:pt x="9" y="83"/>
                </a:cubicBezTo>
                <a:cubicBezTo>
                  <a:pt x="0" y="93"/>
                  <a:pt x="0" y="108"/>
                  <a:pt x="9" y="117"/>
                </a:cubicBezTo>
                <a:cubicBezTo>
                  <a:pt x="14" y="122"/>
                  <a:pt x="20" y="124"/>
                  <a:pt x="26" y="124"/>
                </a:cubicBezTo>
                <a:cubicBezTo>
                  <a:pt x="32" y="124"/>
                  <a:pt x="39" y="122"/>
                  <a:pt x="43" y="117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4" y="26"/>
                  <a:pt x="119" y="18"/>
                  <a:pt x="113" y="11"/>
                </a:cubicBezTo>
                <a:cubicBezTo>
                  <a:pt x="107" y="6"/>
                  <a:pt x="100" y="2"/>
                  <a:pt x="93" y="0"/>
                </a:cubicBezTo>
              </a:path>
            </a:pathLst>
          </a:custGeom>
          <a:solidFill>
            <a:srgbClr val="3E73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30" name="Freeform 26"/>
          <p:cNvSpPr/>
          <p:nvPr/>
        </p:nvSpPr>
        <p:spPr bwMode="auto">
          <a:xfrm>
            <a:off x="746125" y="4665411"/>
            <a:ext cx="3019425" cy="3001963"/>
          </a:xfrm>
          <a:custGeom>
            <a:avLst/>
            <a:gdLst>
              <a:gd name="T0" fmla="*/ 711 w 737"/>
              <a:gd name="T1" fmla="*/ 0 h 732"/>
              <a:gd name="T2" fmla="*/ 694 w 737"/>
              <a:gd name="T3" fmla="*/ 7 h 732"/>
              <a:gd name="T4" fmla="*/ 9 w 737"/>
              <a:gd name="T5" fmla="*/ 691 h 732"/>
              <a:gd name="T6" fmla="*/ 9 w 737"/>
              <a:gd name="T7" fmla="*/ 725 h 732"/>
              <a:gd name="T8" fmla="*/ 26 w 737"/>
              <a:gd name="T9" fmla="*/ 732 h 732"/>
              <a:gd name="T10" fmla="*/ 43 w 737"/>
              <a:gd name="T11" fmla="*/ 725 h 732"/>
              <a:gd name="T12" fmla="*/ 728 w 737"/>
              <a:gd name="T13" fmla="*/ 41 h 732"/>
              <a:gd name="T14" fmla="*/ 728 w 737"/>
              <a:gd name="T15" fmla="*/ 7 h 732"/>
              <a:gd name="T16" fmla="*/ 711 w 737"/>
              <a:gd name="T17" fmla="*/ 0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7" h="732">
                <a:moveTo>
                  <a:pt x="711" y="0"/>
                </a:moveTo>
                <a:cubicBezTo>
                  <a:pt x="704" y="0"/>
                  <a:pt x="698" y="2"/>
                  <a:pt x="694" y="7"/>
                </a:cubicBezTo>
                <a:cubicBezTo>
                  <a:pt x="9" y="691"/>
                  <a:pt x="9" y="691"/>
                  <a:pt x="9" y="691"/>
                </a:cubicBezTo>
                <a:cubicBezTo>
                  <a:pt x="0" y="700"/>
                  <a:pt x="0" y="716"/>
                  <a:pt x="9" y="725"/>
                </a:cubicBezTo>
                <a:cubicBezTo>
                  <a:pt x="14" y="730"/>
                  <a:pt x="20" y="732"/>
                  <a:pt x="26" y="732"/>
                </a:cubicBezTo>
                <a:cubicBezTo>
                  <a:pt x="32" y="732"/>
                  <a:pt x="39" y="730"/>
                  <a:pt x="43" y="725"/>
                </a:cubicBezTo>
                <a:cubicBezTo>
                  <a:pt x="728" y="41"/>
                  <a:pt x="728" y="41"/>
                  <a:pt x="728" y="41"/>
                </a:cubicBezTo>
                <a:cubicBezTo>
                  <a:pt x="737" y="31"/>
                  <a:pt x="737" y="16"/>
                  <a:pt x="728" y="7"/>
                </a:cubicBezTo>
                <a:cubicBezTo>
                  <a:pt x="723" y="2"/>
                  <a:pt x="717" y="0"/>
                  <a:pt x="711" y="0"/>
                </a:cubicBezTo>
              </a:path>
            </a:pathLst>
          </a:cu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31" name="Freeform 27"/>
          <p:cNvSpPr/>
          <p:nvPr/>
        </p:nvSpPr>
        <p:spPr bwMode="auto">
          <a:xfrm>
            <a:off x="2565400" y="336550"/>
            <a:ext cx="879475" cy="885825"/>
          </a:xfrm>
          <a:custGeom>
            <a:avLst/>
            <a:gdLst>
              <a:gd name="T0" fmla="*/ 5 w 215"/>
              <a:gd name="T1" fmla="*/ 211 h 216"/>
              <a:gd name="T2" fmla="*/ 5 w 215"/>
              <a:gd name="T3" fmla="*/ 211 h 216"/>
              <a:gd name="T4" fmla="*/ 5 w 215"/>
              <a:gd name="T5" fmla="*/ 194 h 216"/>
              <a:gd name="T6" fmla="*/ 194 w 215"/>
              <a:gd name="T7" fmla="*/ 5 h 216"/>
              <a:gd name="T8" fmla="*/ 211 w 215"/>
              <a:gd name="T9" fmla="*/ 5 h 216"/>
              <a:gd name="T10" fmla="*/ 211 w 215"/>
              <a:gd name="T11" fmla="*/ 22 h 216"/>
              <a:gd name="T12" fmla="*/ 22 w 215"/>
              <a:gd name="T13" fmla="*/ 211 h 216"/>
              <a:gd name="T14" fmla="*/ 5 w 215"/>
              <a:gd name="T15" fmla="*/ 21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216">
                <a:moveTo>
                  <a:pt x="5" y="211"/>
                </a:moveTo>
                <a:cubicBezTo>
                  <a:pt x="5" y="211"/>
                  <a:pt x="5" y="211"/>
                  <a:pt x="5" y="211"/>
                </a:cubicBezTo>
                <a:cubicBezTo>
                  <a:pt x="0" y="206"/>
                  <a:pt x="0" y="199"/>
                  <a:pt x="5" y="194"/>
                </a:cubicBezTo>
                <a:cubicBezTo>
                  <a:pt x="194" y="5"/>
                  <a:pt x="194" y="5"/>
                  <a:pt x="194" y="5"/>
                </a:cubicBezTo>
                <a:cubicBezTo>
                  <a:pt x="198" y="0"/>
                  <a:pt x="206" y="0"/>
                  <a:pt x="211" y="5"/>
                </a:cubicBezTo>
                <a:cubicBezTo>
                  <a:pt x="215" y="10"/>
                  <a:pt x="215" y="17"/>
                  <a:pt x="211" y="22"/>
                </a:cubicBezTo>
                <a:cubicBezTo>
                  <a:pt x="22" y="211"/>
                  <a:pt x="22" y="211"/>
                  <a:pt x="22" y="211"/>
                </a:cubicBezTo>
                <a:cubicBezTo>
                  <a:pt x="17" y="216"/>
                  <a:pt x="9" y="216"/>
                  <a:pt x="5" y="211"/>
                </a:cubicBezTo>
                <a:close/>
              </a:path>
            </a:pathLst>
          </a:cu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32" name="Freeform 28"/>
          <p:cNvSpPr/>
          <p:nvPr/>
        </p:nvSpPr>
        <p:spPr bwMode="auto">
          <a:xfrm>
            <a:off x="7718425" y="5424236"/>
            <a:ext cx="1371600" cy="1370013"/>
          </a:xfrm>
          <a:custGeom>
            <a:avLst/>
            <a:gdLst>
              <a:gd name="T0" fmla="*/ 5 w 335"/>
              <a:gd name="T1" fmla="*/ 329 h 334"/>
              <a:gd name="T2" fmla="*/ 5 w 335"/>
              <a:gd name="T3" fmla="*/ 329 h 334"/>
              <a:gd name="T4" fmla="*/ 5 w 335"/>
              <a:gd name="T5" fmla="*/ 312 h 334"/>
              <a:gd name="T6" fmla="*/ 313 w 335"/>
              <a:gd name="T7" fmla="*/ 4 h 334"/>
              <a:gd name="T8" fmla="*/ 330 w 335"/>
              <a:gd name="T9" fmla="*/ 4 h 334"/>
              <a:gd name="T10" fmla="*/ 330 w 335"/>
              <a:gd name="T11" fmla="*/ 21 h 334"/>
              <a:gd name="T12" fmla="*/ 22 w 335"/>
              <a:gd name="T13" fmla="*/ 329 h 334"/>
              <a:gd name="T14" fmla="*/ 5 w 335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4">
                <a:moveTo>
                  <a:pt x="5" y="329"/>
                </a:moveTo>
                <a:cubicBezTo>
                  <a:pt x="5" y="329"/>
                  <a:pt x="5" y="329"/>
                  <a:pt x="5" y="329"/>
                </a:cubicBezTo>
                <a:cubicBezTo>
                  <a:pt x="0" y="325"/>
                  <a:pt x="0" y="317"/>
                  <a:pt x="5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8" y="0"/>
                  <a:pt x="325" y="0"/>
                  <a:pt x="330" y="4"/>
                </a:cubicBezTo>
                <a:cubicBezTo>
                  <a:pt x="335" y="9"/>
                  <a:pt x="335" y="17"/>
                  <a:pt x="330" y="21"/>
                </a:cubicBezTo>
                <a:cubicBezTo>
                  <a:pt x="22" y="329"/>
                  <a:pt x="22" y="329"/>
                  <a:pt x="22" y="329"/>
                </a:cubicBezTo>
                <a:cubicBezTo>
                  <a:pt x="17" y="334"/>
                  <a:pt x="10" y="334"/>
                  <a:pt x="5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33" name="Freeform 29"/>
          <p:cNvSpPr/>
          <p:nvPr/>
        </p:nvSpPr>
        <p:spPr bwMode="auto">
          <a:xfrm>
            <a:off x="9496425" y="2185989"/>
            <a:ext cx="1368425" cy="1370013"/>
          </a:xfrm>
          <a:custGeom>
            <a:avLst/>
            <a:gdLst>
              <a:gd name="T0" fmla="*/ 4 w 334"/>
              <a:gd name="T1" fmla="*/ 329 h 334"/>
              <a:gd name="T2" fmla="*/ 4 w 334"/>
              <a:gd name="T3" fmla="*/ 329 h 334"/>
              <a:gd name="T4" fmla="*/ 4 w 334"/>
              <a:gd name="T5" fmla="*/ 312 h 334"/>
              <a:gd name="T6" fmla="*/ 313 w 334"/>
              <a:gd name="T7" fmla="*/ 4 h 334"/>
              <a:gd name="T8" fmla="*/ 330 w 334"/>
              <a:gd name="T9" fmla="*/ 4 h 334"/>
              <a:gd name="T10" fmla="*/ 330 w 334"/>
              <a:gd name="T11" fmla="*/ 21 h 334"/>
              <a:gd name="T12" fmla="*/ 21 w 334"/>
              <a:gd name="T13" fmla="*/ 329 h 334"/>
              <a:gd name="T14" fmla="*/ 4 w 334"/>
              <a:gd name="T15" fmla="*/ 3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29"/>
                </a:moveTo>
                <a:cubicBezTo>
                  <a:pt x="4" y="329"/>
                  <a:pt x="4" y="329"/>
                  <a:pt x="4" y="329"/>
                </a:cubicBezTo>
                <a:cubicBezTo>
                  <a:pt x="0" y="325"/>
                  <a:pt x="0" y="317"/>
                  <a:pt x="4" y="312"/>
                </a:cubicBezTo>
                <a:cubicBezTo>
                  <a:pt x="313" y="4"/>
                  <a:pt x="313" y="4"/>
                  <a:pt x="313" y="4"/>
                </a:cubicBezTo>
                <a:cubicBezTo>
                  <a:pt x="317" y="0"/>
                  <a:pt x="325" y="0"/>
                  <a:pt x="330" y="4"/>
                </a:cubicBezTo>
                <a:cubicBezTo>
                  <a:pt x="334" y="9"/>
                  <a:pt x="334" y="17"/>
                  <a:pt x="330" y="21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17" y="334"/>
                  <a:pt x="9" y="334"/>
                  <a:pt x="4" y="329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34" name="Freeform 30"/>
          <p:cNvSpPr/>
          <p:nvPr/>
        </p:nvSpPr>
        <p:spPr bwMode="auto">
          <a:xfrm>
            <a:off x="-7938" y="4501899"/>
            <a:ext cx="1368425" cy="1370013"/>
          </a:xfrm>
          <a:custGeom>
            <a:avLst/>
            <a:gdLst>
              <a:gd name="T0" fmla="*/ 4 w 334"/>
              <a:gd name="T1" fmla="*/ 330 h 334"/>
              <a:gd name="T2" fmla="*/ 4 w 334"/>
              <a:gd name="T3" fmla="*/ 330 h 334"/>
              <a:gd name="T4" fmla="*/ 4 w 334"/>
              <a:gd name="T5" fmla="*/ 313 h 334"/>
              <a:gd name="T6" fmla="*/ 312 w 334"/>
              <a:gd name="T7" fmla="*/ 4 h 334"/>
              <a:gd name="T8" fmla="*/ 329 w 334"/>
              <a:gd name="T9" fmla="*/ 4 h 334"/>
              <a:gd name="T10" fmla="*/ 329 w 334"/>
              <a:gd name="T11" fmla="*/ 21 h 334"/>
              <a:gd name="T12" fmla="*/ 21 w 334"/>
              <a:gd name="T13" fmla="*/ 330 h 334"/>
              <a:gd name="T14" fmla="*/ 4 w 334"/>
              <a:gd name="T15" fmla="*/ 33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4" h="334">
                <a:moveTo>
                  <a:pt x="4" y="330"/>
                </a:moveTo>
                <a:cubicBezTo>
                  <a:pt x="4" y="330"/>
                  <a:pt x="4" y="330"/>
                  <a:pt x="4" y="330"/>
                </a:cubicBezTo>
                <a:cubicBezTo>
                  <a:pt x="0" y="325"/>
                  <a:pt x="0" y="317"/>
                  <a:pt x="4" y="313"/>
                </a:cubicBezTo>
                <a:cubicBezTo>
                  <a:pt x="312" y="4"/>
                  <a:pt x="312" y="4"/>
                  <a:pt x="312" y="4"/>
                </a:cubicBezTo>
                <a:cubicBezTo>
                  <a:pt x="317" y="0"/>
                  <a:pt x="325" y="0"/>
                  <a:pt x="329" y="4"/>
                </a:cubicBezTo>
                <a:cubicBezTo>
                  <a:pt x="334" y="9"/>
                  <a:pt x="334" y="17"/>
                  <a:pt x="329" y="21"/>
                </a:cubicBezTo>
                <a:cubicBezTo>
                  <a:pt x="21" y="330"/>
                  <a:pt x="21" y="330"/>
                  <a:pt x="21" y="330"/>
                </a:cubicBezTo>
                <a:cubicBezTo>
                  <a:pt x="17" y="334"/>
                  <a:pt x="9" y="334"/>
                  <a:pt x="4" y="330"/>
                </a:cubicBezTo>
                <a:close/>
              </a:path>
            </a:pathLst>
          </a:custGeom>
          <a:solidFill>
            <a:srgbClr val="6CC7E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35" name="Freeform 31"/>
          <p:cNvSpPr/>
          <p:nvPr/>
        </p:nvSpPr>
        <p:spPr bwMode="auto">
          <a:xfrm>
            <a:off x="7645400" y="2460626"/>
            <a:ext cx="1371600" cy="1374775"/>
          </a:xfrm>
          <a:custGeom>
            <a:avLst/>
            <a:gdLst>
              <a:gd name="T0" fmla="*/ 5 w 335"/>
              <a:gd name="T1" fmla="*/ 330 h 335"/>
              <a:gd name="T2" fmla="*/ 5 w 335"/>
              <a:gd name="T3" fmla="*/ 330 h 335"/>
              <a:gd name="T4" fmla="*/ 5 w 335"/>
              <a:gd name="T5" fmla="*/ 313 h 335"/>
              <a:gd name="T6" fmla="*/ 313 w 335"/>
              <a:gd name="T7" fmla="*/ 5 h 335"/>
              <a:gd name="T8" fmla="*/ 330 w 335"/>
              <a:gd name="T9" fmla="*/ 5 h 335"/>
              <a:gd name="T10" fmla="*/ 330 w 335"/>
              <a:gd name="T11" fmla="*/ 22 h 335"/>
              <a:gd name="T12" fmla="*/ 22 w 335"/>
              <a:gd name="T13" fmla="*/ 330 h 335"/>
              <a:gd name="T14" fmla="*/ 5 w 335"/>
              <a:gd name="T15" fmla="*/ 33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335">
                <a:moveTo>
                  <a:pt x="5" y="330"/>
                </a:moveTo>
                <a:cubicBezTo>
                  <a:pt x="5" y="330"/>
                  <a:pt x="5" y="330"/>
                  <a:pt x="5" y="330"/>
                </a:cubicBezTo>
                <a:cubicBezTo>
                  <a:pt x="0" y="326"/>
                  <a:pt x="0" y="318"/>
                  <a:pt x="5" y="313"/>
                </a:cubicBezTo>
                <a:cubicBezTo>
                  <a:pt x="313" y="5"/>
                  <a:pt x="313" y="5"/>
                  <a:pt x="313" y="5"/>
                </a:cubicBezTo>
                <a:cubicBezTo>
                  <a:pt x="318" y="0"/>
                  <a:pt x="325" y="0"/>
                  <a:pt x="330" y="5"/>
                </a:cubicBezTo>
                <a:cubicBezTo>
                  <a:pt x="335" y="10"/>
                  <a:pt x="335" y="17"/>
                  <a:pt x="330" y="22"/>
                </a:cubicBezTo>
                <a:cubicBezTo>
                  <a:pt x="22" y="330"/>
                  <a:pt x="22" y="330"/>
                  <a:pt x="22" y="330"/>
                </a:cubicBezTo>
                <a:cubicBezTo>
                  <a:pt x="17" y="335"/>
                  <a:pt x="10" y="335"/>
                  <a:pt x="5" y="330"/>
                </a:cubicBezTo>
                <a:close/>
              </a:path>
            </a:pathLst>
          </a:custGeom>
          <a:solidFill>
            <a:srgbClr val="F6CE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36" name="Oval 32"/>
          <p:cNvSpPr>
            <a:spLocks noChangeArrowheads="1"/>
          </p:cNvSpPr>
          <p:nvPr/>
        </p:nvSpPr>
        <p:spPr bwMode="auto">
          <a:xfrm>
            <a:off x="4084637" y="-138112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37" name="Oval 33"/>
          <p:cNvSpPr>
            <a:spLocks noChangeArrowheads="1"/>
          </p:cNvSpPr>
          <p:nvPr/>
        </p:nvSpPr>
        <p:spPr bwMode="auto">
          <a:xfrm>
            <a:off x="-4763" y="4551111"/>
            <a:ext cx="196850" cy="196850"/>
          </a:xfrm>
          <a:prstGeom prst="ellipse">
            <a:avLst/>
          </a:prstGeom>
          <a:solidFill>
            <a:srgbClr val="54BDB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38" name="Oval 34"/>
          <p:cNvSpPr>
            <a:spLocks noChangeArrowheads="1"/>
          </p:cNvSpPr>
          <p:nvPr/>
        </p:nvSpPr>
        <p:spPr bwMode="auto">
          <a:xfrm>
            <a:off x="9983787" y="1054100"/>
            <a:ext cx="196850" cy="196850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39" name="Oval 35"/>
          <p:cNvSpPr>
            <a:spLocks noChangeArrowheads="1"/>
          </p:cNvSpPr>
          <p:nvPr/>
        </p:nvSpPr>
        <p:spPr bwMode="auto">
          <a:xfrm>
            <a:off x="8143875" y="6937124"/>
            <a:ext cx="201613" cy="196850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40" name="Oval 36"/>
          <p:cNvSpPr>
            <a:spLocks noChangeArrowheads="1"/>
          </p:cNvSpPr>
          <p:nvPr/>
        </p:nvSpPr>
        <p:spPr bwMode="auto">
          <a:xfrm>
            <a:off x="2252662" y="947738"/>
            <a:ext cx="98425" cy="98425"/>
          </a:xfrm>
          <a:prstGeom prst="ellipse">
            <a:avLst/>
          </a:prstGeom>
          <a:solidFill>
            <a:srgbClr val="E557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41" name="Oval 37"/>
          <p:cNvSpPr>
            <a:spLocks noChangeArrowheads="1"/>
          </p:cNvSpPr>
          <p:nvPr/>
        </p:nvSpPr>
        <p:spPr bwMode="auto">
          <a:xfrm>
            <a:off x="2809875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42" name="Oval 38"/>
          <p:cNvSpPr>
            <a:spLocks noChangeArrowheads="1"/>
          </p:cNvSpPr>
          <p:nvPr/>
        </p:nvSpPr>
        <p:spPr bwMode="auto">
          <a:xfrm>
            <a:off x="230187" y="517525"/>
            <a:ext cx="314325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43" name="Oval 39"/>
          <p:cNvSpPr>
            <a:spLocks noChangeArrowheads="1"/>
          </p:cNvSpPr>
          <p:nvPr/>
        </p:nvSpPr>
        <p:spPr bwMode="auto">
          <a:xfrm>
            <a:off x="9823450" y="103188"/>
            <a:ext cx="315913" cy="315913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44" name="Oval 40"/>
          <p:cNvSpPr>
            <a:spLocks noChangeArrowheads="1"/>
          </p:cNvSpPr>
          <p:nvPr/>
        </p:nvSpPr>
        <p:spPr bwMode="auto">
          <a:xfrm>
            <a:off x="2125662" y="-114300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45" name="Oval 41"/>
          <p:cNvSpPr>
            <a:spLocks noChangeArrowheads="1"/>
          </p:cNvSpPr>
          <p:nvPr/>
        </p:nvSpPr>
        <p:spPr bwMode="auto">
          <a:xfrm>
            <a:off x="1622425" y="2162175"/>
            <a:ext cx="147638" cy="147638"/>
          </a:xfrm>
          <a:prstGeom prst="ellipse">
            <a:avLst/>
          </a:prstGeom>
          <a:solidFill>
            <a:srgbClr val="F86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46" name="Oval 42"/>
          <p:cNvSpPr>
            <a:spLocks noChangeArrowheads="1"/>
          </p:cNvSpPr>
          <p:nvPr/>
        </p:nvSpPr>
        <p:spPr bwMode="auto">
          <a:xfrm>
            <a:off x="8975725" y="4800349"/>
            <a:ext cx="147638" cy="147638"/>
          </a:xfrm>
          <a:prstGeom prst="ellipse">
            <a:avLst/>
          </a:prstGeom>
          <a:solidFill>
            <a:srgbClr val="C769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47" name="Oval 43"/>
          <p:cNvSpPr>
            <a:spLocks noChangeArrowheads="1"/>
          </p:cNvSpPr>
          <p:nvPr/>
        </p:nvSpPr>
        <p:spPr bwMode="auto">
          <a:xfrm>
            <a:off x="2379662" y="6178299"/>
            <a:ext cx="147638" cy="147638"/>
          </a:xfrm>
          <a:prstGeom prst="ellipse">
            <a:avLst/>
          </a:prstGeom>
          <a:solidFill>
            <a:srgbClr val="04B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48" name="Oval 44"/>
          <p:cNvSpPr>
            <a:spLocks noChangeArrowheads="1"/>
          </p:cNvSpPr>
          <p:nvPr/>
        </p:nvSpPr>
        <p:spPr bwMode="auto">
          <a:xfrm>
            <a:off x="746125" y="6211636"/>
            <a:ext cx="147638" cy="147638"/>
          </a:xfrm>
          <a:prstGeom prst="ellipse">
            <a:avLst/>
          </a:prstGeom>
          <a:solidFill>
            <a:srgbClr val="FBAF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649" name="矩形 47"/>
          <p:cNvSpPr/>
          <p:nvPr/>
        </p:nvSpPr>
        <p:spPr>
          <a:xfrm>
            <a:off x="2063413" y="208883"/>
            <a:ext cx="8337826" cy="6440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9654" name="矩形 61"/>
          <p:cNvSpPr/>
          <p:nvPr/>
        </p:nvSpPr>
        <p:spPr>
          <a:xfrm>
            <a:off x="3199196" y="388461"/>
            <a:ext cx="6136892" cy="8026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" altLang="en-US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Примеры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размещенных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материалов</a:t>
            </a:r>
            <a:endParaRPr lang="zh-CN" altLang="en-US" sz="2400" i="1" u="none" dirty="0">
              <a:solidFill>
                <a:srgbClr val="404040"/>
              </a:solidFill>
              <a:cs typeface="+mn-ea"/>
              <a:sym typeface="+mn-lt"/>
            </a:endParaRPr>
          </a:p>
          <a:p>
            <a:pPr algn="ctr"/>
            <a:r>
              <a:rPr lang="ru" altLang="en-US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Раздел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: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ИНФОРМАТИВНЫЕ</a:t>
            </a:r>
            <a:r>
              <a:rPr lang="en-US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 </a:t>
            </a:r>
            <a:r>
              <a:rPr lang="ru" altLang="ru" sz="2400" i="1" u="none" dirty="0">
                <a:solidFill>
                  <a:srgbClr val="404040"/>
                </a:solidFill>
                <a:latin typeface="Arial"/>
                <a:cs typeface="+mn-ea"/>
                <a:sym typeface="+mn-lt"/>
              </a:rPr>
              <a:t>РЕСУРСЫ</a:t>
            </a:r>
            <a:endParaRPr lang="zh-CN" altLang="en-US" sz="2400" i="1" u="none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pic>
        <p:nvPicPr>
          <p:cNvPr id="2097175" name="Рисунок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62" y="1191099"/>
            <a:ext cx="3248030" cy="5397467"/>
          </a:xfrm>
          <a:prstGeom prst="rect">
            <a:avLst/>
          </a:prstGeom>
        </p:spPr>
      </p:pic>
      <p:pic>
        <p:nvPicPr>
          <p:cNvPr id="2097177" name="Рисунок 209717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05449" y="1124445"/>
            <a:ext cx="3478487" cy="57804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l55ez0j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</cp:revision>
  <dcterms:created xsi:type="dcterms:W3CDTF">2015-05-05T02:02:00Z</dcterms:created>
  <dcterms:modified xsi:type="dcterms:W3CDTF">2025-11-24T10:53:36Z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1033-11.2.0.10351</vt:lpwstr>
  </property>
  <property fmtid="{D5CDD505-2E9C-101B-9397-08002B2CF9AE}" pid="3" name="ICV">
    <vt:lpwstr>f7c716a45311405fb79835cf9b320c13</vt:lpwstr>
  </property>
</Properties>
</file>