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9" r:id="rId5"/>
    <p:sldId id="270" r:id="rId6"/>
    <p:sldId id="271" r:id="rId7"/>
    <p:sldId id="260" r:id="rId8"/>
    <p:sldId id="272" r:id="rId9"/>
    <p:sldId id="273" r:id="rId10"/>
    <p:sldId id="259" r:id="rId11"/>
    <p:sldId id="261" r:id="rId12"/>
    <p:sldId id="264" r:id="rId13"/>
    <p:sldId id="265" r:id="rId14"/>
    <p:sldId id="267" r:id="rId15"/>
    <p:sldId id="263" r:id="rId16"/>
    <p:sldId id="268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Результаты внедрения электронных ресурсов банка эффективных практик 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B750-4652-B072-1C0D260536E5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B750-4652-B072-1C0D260536E5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197" b="0" i="0" u="none" strike="noStrike" kern="1200" baseline="0">
                        <a:solidFill>
                          <a:srgbClr val="002060"/>
                        </a:solidFill>
                        <a:latin typeface="Segoe UI Variable Display" pitchFamily="2" charset="0"/>
                        <a:ea typeface="+mn-ea"/>
                        <a:cs typeface="+mn-cs"/>
                      </a:defRPr>
                    </a:pPr>
                    <a:fld id="{A12A0358-06FF-4D87-B456-75C804792A5B}" type="PERCENTAGE">
                      <a:rPr lang="en-US"/>
                      <a:pPr>
                        <a:defRPr/>
                      </a:pPr>
                      <a:t>[ПРОЦЕНТ]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0" i="0" u="none" strike="noStrike" kern="1200" baseline="0">
                      <a:solidFill>
                        <a:srgbClr val="002060"/>
                      </a:solidFill>
                      <a:latin typeface="Segoe UI Variable Display" pitchFamily="2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750-4652-B072-1C0D260536E5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197" b="0" i="0" u="none" strike="noStrike" kern="1200" baseline="0">
                        <a:solidFill>
                          <a:srgbClr val="002060"/>
                        </a:solidFill>
                        <a:latin typeface="Segoe UI Variable Display" pitchFamily="2" charset="0"/>
                        <a:ea typeface="+mn-ea"/>
                        <a:cs typeface="+mn-cs"/>
                      </a:defRPr>
                    </a:pPr>
                    <a:fld id="{3C5CED28-8315-4706-B9E2-35A887D77A59}" type="PERCENTAGE">
                      <a:rPr lang="en-US"/>
                      <a:pPr>
                        <a:defRPr/>
                      </a:pPr>
                      <a:t>[ПРОЦЕНТ]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0" i="0" u="none" strike="noStrike" kern="1200" baseline="0">
                      <a:solidFill>
                        <a:srgbClr val="002060"/>
                      </a:solidFill>
                      <a:latin typeface="Segoe UI Variable Display" pitchFamily="2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750-4652-B072-1C0D260536E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rgbClr val="002060"/>
                    </a:solidFill>
                    <a:latin typeface="Segoe UI Variable Display" pitchFamily="2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2"/>
                <c:pt idx="0">
                  <c:v>Повышение познавательной мотивации и личностное самосовершенствование</c:v>
                </c:pt>
                <c:pt idx="1">
                  <c:v>Затрудняюсь ответить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2"/>
                <c:pt idx="0">
                  <c:v>0.98</c:v>
                </c:pt>
                <c:pt idx="1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750-4652-B072-1C0D260536E5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rgbClr val="002060"/>
              </a:solidFill>
              <a:latin typeface="Segoe UI Variable Display" pitchFamily="2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002060"/>
          </a:solidFill>
          <a:latin typeface="Segoe UI Variable Display" pitchFamily="2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DCB1A0-E2FE-4AC8-B561-AC460F0C647C}" type="doc">
      <dgm:prSet loTypeId="urn:microsoft.com/office/officeart/2005/8/layout/hierarchy4" loCatId="hierarchy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BFACB4A6-2CD0-483B-A71A-6B916BED4914}">
      <dgm:prSet phldrT="[Текст]"/>
      <dgm:spPr/>
      <dgm:t>
        <a:bodyPr/>
        <a:lstStyle/>
        <a:p>
          <a:r>
            <a:rPr lang="ru-RU" dirty="0">
              <a:effectLst/>
              <a:latin typeface="Segoe UI Variable Display" pitchFamily="2" charset="0"/>
              <a:ea typeface="Times New Roman" panose="02020603050405020304" pitchFamily="18" charset="0"/>
              <a:cs typeface="Arial" panose="020B0604020202020204" pitchFamily="34" charset="0"/>
            </a:rPr>
            <a:t>Электронные ресурсы банка </a:t>
          </a:r>
          <a:br>
            <a:rPr lang="ru-RU" dirty="0">
              <a:effectLst/>
              <a:latin typeface="Segoe UI Variable Display" pitchFamily="2" charset="0"/>
              <a:ea typeface="Times New Roman" panose="02020603050405020304" pitchFamily="18" charset="0"/>
              <a:cs typeface="Arial" panose="020B0604020202020204" pitchFamily="34" charset="0"/>
            </a:rPr>
          </a:br>
          <a:r>
            <a:rPr lang="ru-RU" dirty="0">
              <a:effectLst/>
              <a:latin typeface="Segoe UI Variable Display" pitchFamily="2" charset="0"/>
              <a:ea typeface="Times New Roman" panose="02020603050405020304" pitchFamily="18" charset="0"/>
              <a:cs typeface="Arial" panose="020B0604020202020204" pitchFamily="34" charset="0"/>
            </a:rPr>
            <a:t>эффективных практик формирования </a:t>
          </a:r>
          <a:br>
            <a:rPr lang="ru-RU" dirty="0">
              <a:effectLst/>
              <a:latin typeface="Segoe UI Variable Display" pitchFamily="2" charset="0"/>
              <a:ea typeface="Times New Roman" panose="02020603050405020304" pitchFamily="18" charset="0"/>
              <a:cs typeface="Arial" panose="020B0604020202020204" pitchFamily="34" charset="0"/>
            </a:rPr>
          </a:br>
          <a:r>
            <a:rPr lang="ru-RU" dirty="0">
              <a:effectLst/>
              <a:latin typeface="Segoe UI Variable Display" pitchFamily="2" charset="0"/>
              <a:ea typeface="Times New Roman" panose="02020603050405020304" pitchFamily="18" charset="0"/>
              <a:cs typeface="Arial" panose="020B0604020202020204" pitchFamily="34" charset="0"/>
            </a:rPr>
            <a:t>функциональной грамотности</a:t>
          </a:r>
          <a:endParaRPr lang="ru-RU" dirty="0"/>
        </a:p>
      </dgm:t>
    </dgm:pt>
    <dgm:pt modelId="{0D633A35-F33F-4CEE-AC4B-2DAD8E8A0A5B}" type="parTrans" cxnId="{6BD04CF1-4B85-43DD-AEC3-C9AD574A73DF}">
      <dgm:prSet/>
      <dgm:spPr/>
      <dgm:t>
        <a:bodyPr/>
        <a:lstStyle/>
        <a:p>
          <a:endParaRPr lang="ru-RU"/>
        </a:p>
      </dgm:t>
    </dgm:pt>
    <dgm:pt modelId="{B97E7B50-52DD-428E-BF97-7049ECB9BEA1}" type="sibTrans" cxnId="{6BD04CF1-4B85-43DD-AEC3-C9AD574A73DF}">
      <dgm:prSet/>
      <dgm:spPr/>
      <dgm:t>
        <a:bodyPr/>
        <a:lstStyle/>
        <a:p>
          <a:endParaRPr lang="ru-RU"/>
        </a:p>
      </dgm:t>
    </dgm:pt>
    <dgm:pt modelId="{62C1CB3A-3042-42B8-96DD-7AE4CC173A4B}">
      <dgm:prSet phldrT="[Текст]" custT="1"/>
      <dgm:spPr/>
      <dgm:t>
        <a:bodyPr vert="vert270"/>
        <a:lstStyle/>
        <a:p>
          <a:r>
            <a:rPr lang="ru-RU" sz="2900" dirty="0">
              <a:latin typeface="Segoe UI Variable Display" pitchFamily="2" charset="0"/>
            </a:rPr>
            <a:t>Информационный</a:t>
          </a:r>
        </a:p>
      </dgm:t>
    </dgm:pt>
    <dgm:pt modelId="{EE688DD8-B383-44EF-9070-6AB392C23789}" type="parTrans" cxnId="{F1ADC730-92F4-4252-A245-846D80989B3F}">
      <dgm:prSet/>
      <dgm:spPr/>
      <dgm:t>
        <a:bodyPr/>
        <a:lstStyle/>
        <a:p>
          <a:endParaRPr lang="ru-RU"/>
        </a:p>
      </dgm:t>
    </dgm:pt>
    <dgm:pt modelId="{5851195E-0265-4A7D-B395-AD17102AD971}" type="sibTrans" cxnId="{F1ADC730-92F4-4252-A245-846D80989B3F}">
      <dgm:prSet/>
      <dgm:spPr/>
      <dgm:t>
        <a:bodyPr/>
        <a:lstStyle/>
        <a:p>
          <a:endParaRPr lang="ru-RU"/>
        </a:p>
      </dgm:t>
    </dgm:pt>
    <dgm:pt modelId="{657A44ED-E943-438D-9901-90162569CB3B}">
      <dgm:prSet phldrT="[Текст]" custT="1"/>
      <dgm:spPr/>
      <dgm:t>
        <a:bodyPr vert="vert270"/>
        <a:lstStyle/>
        <a:p>
          <a:r>
            <a:rPr lang="ru-RU" sz="2900" dirty="0">
              <a:latin typeface="Segoe UI Variable Display" pitchFamily="2" charset="0"/>
            </a:rPr>
            <a:t>Ресурсный</a:t>
          </a:r>
        </a:p>
      </dgm:t>
    </dgm:pt>
    <dgm:pt modelId="{32066ACF-2681-4065-BD80-090CE10AAF61}" type="parTrans" cxnId="{5BE2CB21-4D87-4C8D-B746-5F0DFAD8FF14}">
      <dgm:prSet/>
      <dgm:spPr/>
      <dgm:t>
        <a:bodyPr/>
        <a:lstStyle/>
        <a:p>
          <a:endParaRPr lang="ru-RU"/>
        </a:p>
      </dgm:t>
    </dgm:pt>
    <dgm:pt modelId="{D1DBF583-A219-46AB-B7A5-03CAED174CFE}" type="sibTrans" cxnId="{5BE2CB21-4D87-4C8D-B746-5F0DFAD8FF14}">
      <dgm:prSet/>
      <dgm:spPr/>
      <dgm:t>
        <a:bodyPr/>
        <a:lstStyle/>
        <a:p>
          <a:endParaRPr lang="ru-RU"/>
        </a:p>
      </dgm:t>
    </dgm:pt>
    <dgm:pt modelId="{86D9CC25-615B-49FE-A941-4EBECD55A1D9}">
      <dgm:prSet custT="1"/>
      <dgm:spPr/>
      <dgm:t>
        <a:bodyPr vert="vert270"/>
        <a:lstStyle/>
        <a:p>
          <a:r>
            <a:rPr lang="ru-RU" sz="2900" dirty="0">
              <a:latin typeface="Segoe UI Variable Display" pitchFamily="2" charset="0"/>
            </a:rPr>
            <a:t>Методический</a:t>
          </a:r>
        </a:p>
      </dgm:t>
    </dgm:pt>
    <dgm:pt modelId="{7668B78A-64D2-4B3F-8955-A7F178E0F1F8}" type="parTrans" cxnId="{57E95C18-8ED8-46AA-AB7E-31C77B9D9663}">
      <dgm:prSet/>
      <dgm:spPr/>
      <dgm:t>
        <a:bodyPr/>
        <a:lstStyle/>
        <a:p>
          <a:endParaRPr lang="ru-RU"/>
        </a:p>
      </dgm:t>
    </dgm:pt>
    <dgm:pt modelId="{FAAAC4EC-7390-49A0-90BC-D67994EC9121}" type="sibTrans" cxnId="{57E95C18-8ED8-46AA-AB7E-31C77B9D9663}">
      <dgm:prSet/>
      <dgm:spPr/>
      <dgm:t>
        <a:bodyPr/>
        <a:lstStyle/>
        <a:p>
          <a:endParaRPr lang="ru-RU"/>
        </a:p>
      </dgm:t>
    </dgm:pt>
    <dgm:pt modelId="{52F23065-FE53-4106-B2B6-05587BEE80FE}">
      <dgm:prSet custT="1"/>
      <dgm:spPr/>
      <dgm:t>
        <a:bodyPr vert="vert270"/>
        <a:lstStyle/>
        <a:p>
          <a:r>
            <a:rPr lang="ru-RU" sz="2900" dirty="0">
              <a:latin typeface="Segoe UI Variable Display" pitchFamily="2" charset="0"/>
            </a:rPr>
            <a:t>Диагностический</a:t>
          </a:r>
        </a:p>
      </dgm:t>
    </dgm:pt>
    <dgm:pt modelId="{5B4248F8-E5BE-482C-845C-4873B7BEBE40}" type="parTrans" cxnId="{29D9D1F9-E06F-49C4-B8C9-44E379F656B1}">
      <dgm:prSet/>
      <dgm:spPr/>
      <dgm:t>
        <a:bodyPr/>
        <a:lstStyle/>
        <a:p>
          <a:endParaRPr lang="ru-RU"/>
        </a:p>
      </dgm:t>
    </dgm:pt>
    <dgm:pt modelId="{E808F3F9-B5A1-47DE-BD97-8EEF92968E85}" type="sibTrans" cxnId="{29D9D1F9-E06F-49C4-B8C9-44E379F656B1}">
      <dgm:prSet/>
      <dgm:spPr/>
      <dgm:t>
        <a:bodyPr/>
        <a:lstStyle/>
        <a:p>
          <a:endParaRPr lang="ru-RU"/>
        </a:p>
      </dgm:t>
    </dgm:pt>
    <dgm:pt modelId="{EA88C86F-0D8D-45BB-8B4B-154E51778232}" type="pres">
      <dgm:prSet presAssocID="{A7DCB1A0-E2FE-4AC8-B561-AC460F0C647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CCB62C8-A104-4870-813B-1AC4E517B07C}" type="pres">
      <dgm:prSet presAssocID="{BFACB4A6-2CD0-483B-A71A-6B916BED4914}" presName="vertOne" presStyleCnt="0"/>
      <dgm:spPr/>
    </dgm:pt>
    <dgm:pt modelId="{786B9067-5E7D-4FE7-9BA9-DE85486DD76F}" type="pres">
      <dgm:prSet presAssocID="{BFACB4A6-2CD0-483B-A71A-6B916BED4914}" presName="txOne" presStyleLbl="node0" presStyleIdx="0" presStyleCnt="1" custScaleY="46189" custLinFactNeighborX="18463" custLinFactNeighborY="-80405">
        <dgm:presLayoutVars>
          <dgm:chPref val="3"/>
        </dgm:presLayoutVars>
      </dgm:prSet>
      <dgm:spPr/>
    </dgm:pt>
    <dgm:pt modelId="{4BD8EBFA-122F-4291-8A4F-146A8ED232D1}" type="pres">
      <dgm:prSet presAssocID="{BFACB4A6-2CD0-483B-A71A-6B916BED4914}" presName="parTransOne" presStyleCnt="0"/>
      <dgm:spPr/>
    </dgm:pt>
    <dgm:pt modelId="{998837A2-8463-4108-B35A-7B8F1DD08C04}" type="pres">
      <dgm:prSet presAssocID="{BFACB4A6-2CD0-483B-A71A-6B916BED4914}" presName="horzOne" presStyleCnt="0"/>
      <dgm:spPr/>
    </dgm:pt>
    <dgm:pt modelId="{D3D3D33C-3F77-48F6-B9C8-4FF8BC64B648}" type="pres">
      <dgm:prSet presAssocID="{62C1CB3A-3042-42B8-96DD-7AE4CC173A4B}" presName="vertTwo" presStyleCnt="0"/>
      <dgm:spPr/>
    </dgm:pt>
    <dgm:pt modelId="{9C883BE0-F38B-42AE-8E4A-E2B41129BAA8}" type="pres">
      <dgm:prSet presAssocID="{62C1CB3A-3042-42B8-96DD-7AE4CC173A4B}" presName="txTwo" presStyleLbl="node2" presStyleIdx="0" presStyleCnt="4">
        <dgm:presLayoutVars>
          <dgm:chPref val="3"/>
        </dgm:presLayoutVars>
      </dgm:prSet>
      <dgm:spPr/>
    </dgm:pt>
    <dgm:pt modelId="{EA5F9702-B44E-4A7B-8C25-500E86F4A02C}" type="pres">
      <dgm:prSet presAssocID="{62C1CB3A-3042-42B8-96DD-7AE4CC173A4B}" presName="horzTwo" presStyleCnt="0"/>
      <dgm:spPr/>
    </dgm:pt>
    <dgm:pt modelId="{7F97F30E-EA6F-4949-8E5A-C8DEABEED36E}" type="pres">
      <dgm:prSet presAssocID="{5851195E-0265-4A7D-B395-AD17102AD971}" presName="sibSpaceTwo" presStyleCnt="0"/>
      <dgm:spPr/>
    </dgm:pt>
    <dgm:pt modelId="{4C45525D-2036-47F6-9241-29399F17DF3A}" type="pres">
      <dgm:prSet presAssocID="{86D9CC25-615B-49FE-A941-4EBECD55A1D9}" presName="vertTwo" presStyleCnt="0"/>
      <dgm:spPr/>
    </dgm:pt>
    <dgm:pt modelId="{A18C1815-B743-4463-BCC5-32672C2187BC}" type="pres">
      <dgm:prSet presAssocID="{86D9CC25-615B-49FE-A941-4EBECD55A1D9}" presName="txTwo" presStyleLbl="node2" presStyleIdx="1" presStyleCnt="4">
        <dgm:presLayoutVars>
          <dgm:chPref val="3"/>
        </dgm:presLayoutVars>
      </dgm:prSet>
      <dgm:spPr/>
    </dgm:pt>
    <dgm:pt modelId="{83CB6F79-49DF-44A5-A201-E105FD135302}" type="pres">
      <dgm:prSet presAssocID="{86D9CC25-615B-49FE-A941-4EBECD55A1D9}" presName="horzTwo" presStyleCnt="0"/>
      <dgm:spPr/>
    </dgm:pt>
    <dgm:pt modelId="{E0EE47A6-E66A-4560-8D21-90A89F5FD07C}" type="pres">
      <dgm:prSet presAssocID="{FAAAC4EC-7390-49A0-90BC-D67994EC9121}" presName="sibSpaceTwo" presStyleCnt="0"/>
      <dgm:spPr/>
    </dgm:pt>
    <dgm:pt modelId="{2927BEDB-21AA-4FAE-AC09-69FA1F4BEADC}" type="pres">
      <dgm:prSet presAssocID="{52F23065-FE53-4106-B2B6-05587BEE80FE}" presName="vertTwo" presStyleCnt="0"/>
      <dgm:spPr/>
    </dgm:pt>
    <dgm:pt modelId="{D7F645C6-187D-46A5-8F1B-CA2DD06D2B8C}" type="pres">
      <dgm:prSet presAssocID="{52F23065-FE53-4106-B2B6-05587BEE80FE}" presName="txTwo" presStyleLbl="node2" presStyleIdx="2" presStyleCnt="4">
        <dgm:presLayoutVars>
          <dgm:chPref val="3"/>
        </dgm:presLayoutVars>
      </dgm:prSet>
      <dgm:spPr/>
    </dgm:pt>
    <dgm:pt modelId="{5F1824F8-CD52-4958-B0F6-03E148D41B1A}" type="pres">
      <dgm:prSet presAssocID="{52F23065-FE53-4106-B2B6-05587BEE80FE}" presName="horzTwo" presStyleCnt="0"/>
      <dgm:spPr/>
    </dgm:pt>
    <dgm:pt modelId="{15F8184E-2ACC-4B53-9B94-207EEFDFF1E1}" type="pres">
      <dgm:prSet presAssocID="{E808F3F9-B5A1-47DE-BD97-8EEF92968E85}" presName="sibSpaceTwo" presStyleCnt="0"/>
      <dgm:spPr/>
    </dgm:pt>
    <dgm:pt modelId="{78D78DF3-2714-49E7-8C55-26E6CE01E507}" type="pres">
      <dgm:prSet presAssocID="{657A44ED-E943-438D-9901-90162569CB3B}" presName="vertTwo" presStyleCnt="0"/>
      <dgm:spPr/>
    </dgm:pt>
    <dgm:pt modelId="{17608368-84EE-4C34-894F-7EB08CAA4044}" type="pres">
      <dgm:prSet presAssocID="{657A44ED-E943-438D-9901-90162569CB3B}" presName="txTwo" presStyleLbl="node2" presStyleIdx="3" presStyleCnt="4">
        <dgm:presLayoutVars>
          <dgm:chPref val="3"/>
        </dgm:presLayoutVars>
      </dgm:prSet>
      <dgm:spPr/>
    </dgm:pt>
    <dgm:pt modelId="{73A67679-FB13-4E5B-A3B2-58545665FF6B}" type="pres">
      <dgm:prSet presAssocID="{657A44ED-E943-438D-9901-90162569CB3B}" presName="horzTwo" presStyleCnt="0"/>
      <dgm:spPr/>
    </dgm:pt>
  </dgm:ptLst>
  <dgm:cxnLst>
    <dgm:cxn modelId="{57E95C18-8ED8-46AA-AB7E-31C77B9D9663}" srcId="{BFACB4A6-2CD0-483B-A71A-6B916BED4914}" destId="{86D9CC25-615B-49FE-A941-4EBECD55A1D9}" srcOrd="1" destOrd="0" parTransId="{7668B78A-64D2-4B3F-8955-A7F178E0F1F8}" sibTransId="{FAAAC4EC-7390-49A0-90BC-D67994EC9121}"/>
    <dgm:cxn modelId="{5BE2CB21-4D87-4C8D-B746-5F0DFAD8FF14}" srcId="{BFACB4A6-2CD0-483B-A71A-6B916BED4914}" destId="{657A44ED-E943-438D-9901-90162569CB3B}" srcOrd="3" destOrd="0" parTransId="{32066ACF-2681-4065-BD80-090CE10AAF61}" sibTransId="{D1DBF583-A219-46AB-B7A5-03CAED174CFE}"/>
    <dgm:cxn modelId="{0937F628-9F51-4FB8-9594-93D765E0A4CB}" type="presOf" srcId="{657A44ED-E943-438D-9901-90162569CB3B}" destId="{17608368-84EE-4C34-894F-7EB08CAA4044}" srcOrd="0" destOrd="0" presId="urn:microsoft.com/office/officeart/2005/8/layout/hierarchy4"/>
    <dgm:cxn modelId="{F1ADC730-92F4-4252-A245-846D80989B3F}" srcId="{BFACB4A6-2CD0-483B-A71A-6B916BED4914}" destId="{62C1CB3A-3042-42B8-96DD-7AE4CC173A4B}" srcOrd="0" destOrd="0" parTransId="{EE688DD8-B383-44EF-9070-6AB392C23789}" sibTransId="{5851195E-0265-4A7D-B395-AD17102AD971}"/>
    <dgm:cxn modelId="{38B1B24D-5C7C-48B1-8D94-41C94545FB2D}" type="presOf" srcId="{52F23065-FE53-4106-B2B6-05587BEE80FE}" destId="{D7F645C6-187D-46A5-8F1B-CA2DD06D2B8C}" srcOrd="0" destOrd="0" presId="urn:microsoft.com/office/officeart/2005/8/layout/hierarchy4"/>
    <dgm:cxn modelId="{FD5D8773-7571-4C3D-9432-C64CB48780DC}" type="presOf" srcId="{86D9CC25-615B-49FE-A941-4EBECD55A1D9}" destId="{A18C1815-B743-4463-BCC5-32672C2187BC}" srcOrd="0" destOrd="0" presId="urn:microsoft.com/office/officeart/2005/8/layout/hierarchy4"/>
    <dgm:cxn modelId="{F3A7DA54-8330-4504-9BB7-F59E6416EFE3}" type="presOf" srcId="{BFACB4A6-2CD0-483B-A71A-6B916BED4914}" destId="{786B9067-5E7D-4FE7-9BA9-DE85486DD76F}" srcOrd="0" destOrd="0" presId="urn:microsoft.com/office/officeart/2005/8/layout/hierarchy4"/>
    <dgm:cxn modelId="{9C82E4B8-4BD1-4775-B5C9-06C56597E9FF}" type="presOf" srcId="{A7DCB1A0-E2FE-4AC8-B561-AC460F0C647C}" destId="{EA88C86F-0D8D-45BB-8B4B-154E51778232}" srcOrd="0" destOrd="0" presId="urn:microsoft.com/office/officeart/2005/8/layout/hierarchy4"/>
    <dgm:cxn modelId="{5C6311D6-5103-447E-BEF5-E66B859E4ECB}" type="presOf" srcId="{62C1CB3A-3042-42B8-96DD-7AE4CC173A4B}" destId="{9C883BE0-F38B-42AE-8E4A-E2B41129BAA8}" srcOrd="0" destOrd="0" presId="urn:microsoft.com/office/officeart/2005/8/layout/hierarchy4"/>
    <dgm:cxn modelId="{6BD04CF1-4B85-43DD-AEC3-C9AD574A73DF}" srcId="{A7DCB1A0-E2FE-4AC8-B561-AC460F0C647C}" destId="{BFACB4A6-2CD0-483B-A71A-6B916BED4914}" srcOrd="0" destOrd="0" parTransId="{0D633A35-F33F-4CEE-AC4B-2DAD8E8A0A5B}" sibTransId="{B97E7B50-52DD-428E-BF97-7049ECB9BEA1}"/>
    <dgm:cxn modelId="{29D9D1F9-E06F-49C4-B8C9-44E379F656B1}" srcId="{BFACB4A6-2CD0-483B-A71A-6B916BED4914}" destId="{52F23065-FE53-4106-B2B6-05587BEE80FE}" srcOrd="2" destOrd="0" parTransId="{5B4248F8-E5BE-482C-845C-4873B7BEBE40}" sibTransId="{E808F3F9-B5A1-47DE-BD97-8EEF92968E85}"/>
    <dgm:cxn modelId="{1E8B1A43-72A2-4741-B614-1E92D5C27A42}" type="presParOf" srcId="{EA88C86F-0D8D-45BB-8B4B-154E51778232}" destId="{ECCB62C8-A104-4870-813B-1AC4E517B07C}" srcOrd="0" destOrd="0" presId="urn:microsoft.com/office/officeart/2005/8/layout/hierarchy4"/>
    <dgm:cxn modelId="{1206307D-0F67-4A28-8675-49AFA6DD70FC}" type="presParOf" srcId="{ECCB62C8-A104-4870-813B-1AC4E517B07C}" destId="{786B9067-5E7D-4FE7-9BA9-DE85486DD76F}" srcOrd="0" destOrd="0" presId="urn:microsoft.com/office/officeart/2005/8/layout/hierarchy4"/>
    <dgm:cxn modelId="{7E6EBCB2-4CFC-46F0-B1DC-ADA86541CF17}" type="presParOf" srcId="{ECCB62C8-A104-4870-813B-1AC4E517B07C}" destId="{4BD8EBFA-122F-4291-8A4F-146A8ED232D1}" srcOrd="1" destOrd="0" presId="urn:microsoft.com/office/officeart/2005/8/layout/hierarchy4"/>
    <dgm:cxn modelId="{A343C136-6E25-4B48-9970-045BCD2D1673}" type="presParOf" srcId="{ECCB62C8-A104-4870-813B-1AC4E517B07C}" destId="{998837A2-8463-4108-B35A-7B8F1DD08C04}" srcOrd="2" destOrd="0" presId="urn:microsoft.com/office/officeart/2005/8/layout/hierarchy4"/>
    <dgm:cxn modelId="{D4AAB389-AAFB-4983-A375-05252AD22009}" type="presParOf" srcId="{998837A2-8463-4108-B35A-7B8F1DD08C04}" destId="{D3D3D33C-3F77-48F6-B9C8-4FF8BC64B648}" srcOrd="0" destOrd="0" presId="urn:microsoft.com/office/officeart/2005/8/layout/hierarchy4"/>
    <dgm:cxn modelId="{C571B5D2-D3C3-4733-ADCD-98B9BC748BE9}" type="presParOf" srcId="{D3D3D33C-3F77-48F6-B9C8-4FF8BC64B648}" destId="{9C883BE0-F38B-42AE-8E4A-E2B41129BAA8}" srcOrd="0" destOrd="0" presId="urn:microsoft.com/office/officeart/2005/8/layout/hierarchy4"/>
    <dgm:cxn modelId="{9E27C6D1-0883-4D84-BB15-2EE5A0F034C3}" type="presParOf" srcId="{D3D3D33C-3F77-48F6-B9C8-4FF8BC64B648}" destId="{EA5F9702-B44E-4A7B-8C25-500E86F4A02C}" srcOrd="1" destOrd="0" presId="urn:microsoft.com/office/officeart/2005/8/layout/hierarchy4"/>
    <dgm:cxn modelId="{02473329-2F09-44C1-A8C0-47C83A240C68}" type="presParOf" srcId="{998837A2-8463-4108-B35A-7B8F1DD08C04}" destId="{7F97F30E-EA6F-4949-8E5A-C8DEABEED36E}" srcOrd="1" destOrd="0" presId="urn:microsoft.com/office/officeart/2005/8/layout/hierarchy4"/>
    <dgm:cxn modelId="{A0B8BC60-D17E-4EBB-9269-66582743C8C0}" type="presParOf" srcId="{998837A2-8463-4108-B35A-7B8F1DD08C04}" destId="{4C45525D-2036-47F6-9241-29399F17DF3A}" srcOrd="2" destOrd="0" presId="urn:microsoft.com/office/officeart/2005/8/layout/hierarchy4"/>
    <dgm:cxn modelId="{24457DB5-B839-4E6A-B511-48773116D37B}" type="presParOf" srcId="{4C45525D-2036-47F6-9241-29399F17DF3A}" destId="{A18C1815-B743-4463-BCC5-32672C2187BC}" srcOrd="0" destOrd="0" presId="urn:microsoft.com/office/officeart/2005/8/layout/hierarchy4"/>
    <dgm:cxn modelId="{CCBC7FBC-0F9F-4BBA-9A10-65C5D08AFAD5}" type="presParOf" srcId="{4C45525D-2036-47F6-9241-29399F17DF3A}" destId="{83CB6F79-49DF-44A5-A201-E105FD135302}" srcOrd="1" destOrd="0" presId="urn:microsoft.com/office/officeart/2005/8/layout/hierarchy4"/>
    <dgm:cxn modelId="{9B753BF6-B520-4AE7-BF84-0A04D2FD85D4}" type="presParOf" srcId="{998837A2-8463-4108-B35A-7B8F1DD08C04}" destId="{E0EE47A6-E66A-4560-8D21-90A89F5FD07C}" srcOrd="3" destOrd="0" presId="urn:microsoft.com/office/officeart/2005/8/layout/hierarchy4"/>
    <dgm:cxn modelId="{E6C7567C-D258-4086-B90D-10C02054BC9A}" type="presParOf" srcId="{998837A2-8463-4108-B35A-7B8F1DD08C04}" destId="{2927BEDB-21AA-4FAE-AC09-69FA1F4BEADC}" srcOrd="4" destOrd="0" presId="urn:microsoft.com/office/officeart/2005/8/layout/hierarchy4"/>
    <dgm:cxn modelId="{E0537E6D-C51B-40FA-8C47-F787D4C9B762}" type="presParOf" srcId="{2927BEDB-21AA-4FAE-AC09-69FA1F4BEADC}" destId="{D7F645C6-187D-46A5-8F1B-CA2DD06D2B8C}" srcOrd="0" destOrd="0" presId="urn:microsoft.com/office/officeart/2005/8/layout/hierarchy4"/>
    <dgm:cxn modelId="{CCE5FDF4-E3BB-4068-938E-E03C92A34354}" type="presParOf" srcId="{2927BEDB-21AA-4FAE-AC09-69FA1F4BEADC}" destId="{5F1824F8-CD52-4958-B0F6-03E148D41B1A}" srcOrd="1" destOrd="0" presId="urn:microsoft.com/office/officeart/2005/8/layout/hierarchy4"/>
    <dgm:cxn modelId="{A9FB2F05-ECF4-4723-BFF4-7F826336A9F4}" type="presParOf" srcId="{998837A2-8463-4108-B35A-7B8F1DD08C04}" destId="{15F8184E-2ACC-4B53-9B94-207EEFDFF1E1}" srcOrd="5" destOrd="0" presId="urn:microsoft.com/office/officeart/2005/8/layout/hierarchy4"/>
    <dgm:cxn modelId="{7850274B-A9A5-4B7A-A4C3-519BD5937477}" type="presParOf" srcId="{998837A2-8463-4108-B35A-7B8F1DD08C04}" destId="{78D78DF3-2714-49E7-8C55-26E6CE01E507}" srcOrd="6" destOrd="0" presId="urn:microsoft.com/office/officeart/2005/8/layout/hierarchy4"/>
    <dgm:cxn modelId="{FB8BF82C-4FFD-4B29-A33E-88D0AF3E1568}" type="presParOf" srcId="{78D78DF3-2714-49E7-8C55-26E6CE01E507}" destId="{17608368-84EE-4C34-894F-7EB08CAA4044}" srcOrd="0" destOrd="0" presId="urn:microsoft.com/office/officeart/2005/8/layout/hierarchy4"/>
    <dgm:cxn modelId="{E4B6C83B-0248-4EAE-9AE2-7C49A2184233}" type="presParOf" srcId="{78D78DF3-2714-49E7-8C55-26E6CE01E507}" destId="{73A67679-FB13-4E5B-A3B2-58545665FF6B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6B9067-5E7D-4FE7-9BA9-DE85486DD76F}">
      <dsp:nvSpPr>
        <dsp:cNvPr id="0" name=""/>
        <dsp:cNvSpPr/>
      </dsp:nvSpPr>
      <dsp:spPr>
        <a:xfrm>
          <a:off x="2627" y="0"/>
          <a:ext cx="8125372" cy="161803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>
              <a:effectLst/>
              <a:latin typeface="Segoe UI Variable Display" pitchFamily="2" charset="0"/>
              <a:ea typeface="Times New Roman" panose="02020603050405020304" pitchFamily="18" charset="0"/>
              <a:cs typeface="Arial" panose="020B0604020202020204" pitchFamily="34" charset="0"/>
            </a:rPr>
            <a:t>Электронные ресурсы банка </a:t>
          </a:r>
          <a:br>
            <a:rPr lang="ru-RU" sz="2800" kern="1200" dirty="0">
              <a:effectLst/>
              <a:latin typeface="Segoe UI Variable Display" pitchFamily="2" charset="0"/>
              <a:ea typeface="Times New Roman" panose="02020603050405020304" pitchFamily="18" charset="0"/>
              <a:cs typeface="Arial" panose="020B0604020202020204" pitchFamily="34" charset="0"/>
            </a:rPr>
          </a:br>
          <a:r>
            <a:rPr lang="ru-RU" sz="2800" kern="1200" dirty="0">
              <a:effectLst/>
              <a:latin typeface="Segoe UI Variable Display" pitchFamily="2" charset="0"/>
              <a:ea typeface="Times New Roman" panose="02020603050405020304" pitchFamily="18" charset="0"/>
              <a:cs typeface="Arial" panose="020B0604020202020204" pitchFamily="34" charset="0"/>
            </a:rPr>
            <a:t>эффективных практик формирования </a:t>
          </a:r>
          <a:br>
            <a:rPr lang="ru-RU" sz="2800" kern="1200" dirty="0">
              <a:effectLst/>
              <a:latin typeface="Segoe UI Variable Display" pitchFamily="2" charset="0"/>
              <a:ea typeface="Times New Roman" panose="02020603050405020304" pitchFamily="18" charset="0"/>
              <a:cs typeface="Arial" panose="020B0604020202020204" pitchFamily="34" charset="0"/>
            </a:rPr>
          </a:br>
          <a:r>
            <a:rPr lang="ru-RU" sz="2800" kern="1200" dirty="0">
              <a:effectLst/>
              <a:latin typeface="Segoe UI Variable Display" pitchFamily="2" charset="0"/>
              <a:ea typeface="Times New Roman" panose="02020603050405020304" pitchFamily="18" charset="0"/>
              <a:cs typeface="Arial" panose="020B0604020202020204" pitchFamily="34" charset="0"/>
            </a:rPr>
            <a:t>функциональной грамотности</a:t>
          </a:r>
          <a:endParaRPr lang="ru-RU" sz="2800" kern="1200" dirty="0"/>
        </a:p>
      </dsp:txBody>
      <dsp:txXfrm>
        <a:off x="50018" y="47391"/>
        <a:ext cx="8030590" cy="1523257"/>
      </dsp:txXfrm>
    </dsp:sp>
    <dsp:sp modelId="{9C883BE0-F38B-42AE-8E4A-E2B41129BAA8}">
      <dsp:nvSpPr>
        <dsp:cNvPr id="0" name=""/>
        <dsp:cNvSpPr/>
      </dsp:nvSpPr>
      <dsp:spPr>
        <a:xfrm>
          <a:off x="1313" y="1913940"/>
          <a:ext cx="1910953" cy="350308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vert270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 dirty="0">
              <a:latin typeface="Segoe UI Variable Display" pitchFamily="2" charset="0"/>
            </a:rPr>
            <a:t>Информационный</a:t>
          </a:r>
        </a:p>
      </dsp:txBody>
      <dsp:txXfrm>
        <a:off x="57283" y="1969910"/>
        <a:ext cx="1799013" cy="3391143"/>
      </dsp:txXfrm>
    </dsp:sp>
    <dsp:sp modelId="{A18C1815-B743-4463-BCC5-32672C2187BC}">
      <dsp:nvSpPr>
        <dsp:cNvPr id="0" name=""/>
        <dsp:cNvSpPr/>
      </dsp:nvSpPr>
      <dsp:spPr>
        <a:xfrm>
          <a:off x="2072786" y="1913940"/>
          <a:ext cx="1910953" cy="350308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vert270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 dirty="0">
              <a:latin typeface="Segoe UI Variable Display" pitchFamily="2" charset="0"/>
            </a:rPr>
            <a:t>Методический</a:t>
          </a:r>
        </a:p>
      </dsp:txBody>
      <dsp:txXfrm>
        <a:off x="2128756" y="1969910"/>
        <a:ext cx="1799013" cy="3391143"/>
      </dsp:txXfrm>
    </dsp:sp>
    <dsp:sp modelId="{D7F645C6-187D-46A5-8F1B-CA2DD06D2B8C}">
      <dsp:nvSpPr>
        <dsp:cNvPr id="0" name=""/>
        <dsp:cNvSpPr/>
      </dsp:nvSpPr>
      <dsp:spPr>
        <a:xfrm>
          <a:off x="4144260" y="1913940"/>
          <a:ext cx="1910953" cy="350308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vert270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 dirty="0">
              <a:latin typeface="Segoe UI Variable Display" pitchFamily="2" charset="0"/>
            </a:rPr>
            <a:t>Диагностический</a:t>
          </a:r>
        </a:p>
      </dsp:txBody>
      <dsp:txXfrm>
        <a:off x="4200230" y="1969910"/>
        <a:ext cx="1799013" cy="3391143"/>
      </dsp:txXfrm>
    </dsp:sp>
    <dsp:sp modelId="{17608368-84EE-4C34-894F-7EB08CAA4044}">
      <dsp:nvSpPr>
        <dsp:cNvPr id="0" name=""/>
        <dsp:cNvSpPr/>
      </dsp:nvSpPr>
      <dsp:spPr>
        <a:xfrm>
          <a:off x="6215733" y="1913940"/>
          <a:ext cx="1910953" cy="350308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vert270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 dirty="0">
              <a:latin typeface="Segoe UI Variable Display" pitchFamily="2" charset="0"/>
            </a:rPr>
            <a:t>Ресурсный</a:t>
          </a:r>
        </a:p>
      </dsp:txBody>
      <dsp:txXfrm>
        <a:off x="6271703" y="1969910"/>
        <a:ext cx="1799013" cy="33911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FB500-EA1A-4285-A716-75BE89811BD7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2623F-D121-4DF6-8A5D-021F593A40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811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FB500-EA1A-4285-A716-75BE89811BD7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2623F-D121-4DF6-8A5D-021F593A40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391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FB500-EA1A-4285-A716-75BE89811BD7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2623F-D121-4DF6-8A5D-021F593A40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585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FB500-EA1A-4285-A716-75BE89811BD7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2623F-D121-4DF6-8A5D-021F593A40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8408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FB500-EA1A-4285-A716-75BE89811BD7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2623F-D121-4DF6-8A5D-021F593A40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701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FB500-EA1A-4285-A716-75BE89811BD7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2623F-D121-4DF6-8A5D-021F593A40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4067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FB500-EA1A-4285-A716-75BE89811BD7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2623F-D121-4DF6-8A5D-021F593A40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7151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FB500-EA1A-4285-A716-75BE89811BD7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2623F-D121-4DF6-8A5D-021F593A40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788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FB500-EA1A-4285-A716-75BE89811BD7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2623F-D121-4DF6-8A5D-021F593A40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229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FB500-EA1A-4285-A716-75BE89811BD7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2623F-D121-4DF6-8A5D-021F593A40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0659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FB500-EA1A-4285-A716-75BE89811BD7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2623F-D121-4DF6-8A5D-021F593A40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320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FB500-EA1A-4285-A716-75BE89811BD7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2623F-D121-4DF6-8A5D-021F593A40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484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Segoe UI Variable Display" pitchFamily="2" charset="0"/>
                <a:cs typeface="Arial" panose="020B0604020202020204" pitchFamily="34" charset="0"/>
              </a:rPr>
              <a:t>Внедрить электронные ресурсы информационных банков эффективных практик формирования функциональной грамотности обучающихся</a:t>
            </a:r>
            <a:br>
              <a:rPr lang="ru-RU" sz="3600" dirty="0">
                <a:solidFill>
                  <a:srgbClr val="002060"/>
                </a:solidFill>
                <a:latin typeface="Segoe UI Variable Display" pitchFamily="2" charset="0"/>
                <a:cs typeface="Arial" panose="020B0604020202020204" pitchFamily="34" charset="0"/>
              </a:rPr>
            </a:br>
            <a:endParaRPr lang="ru-RU" sz="3600" dirty="0">
              <a:solidFill>
                <a:srgbClr val="002060"/>
              </a:solidFill>
              <a:latin typeface="Segoe UI Variable Display" pitchFamily="2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47005" y="4954820"/>
            <a:ext cx="9144000" cy="647233"/>
          </a:xfrm>
        </p:spPr>
        <p:txBody>
          <a:bodyPr>
            <a:normAutofit fontScale="92500"/>
          </a:bodyPr>
          <a:lstStyle/>
          <a:p>
            <a:r>
              <a:rPr lang="ru-RU" b="1" dirty="0" err="1">
                <a:solidFill>
                  <a:srgbClr val="002060"/>
                </a:solidFill>
                <a:latin typeface="Segoe UI Variable Display" pitchFamily="2" charset="0"/>
              </a:rPr>
              <a:t>Бакунович</a:t>
            </a:r>
            <a:r>
              <a:rPr lang="ru-RU" b="1" dirty="0">
                <a:solidFill>
                  <a:srgbClr val="002060"/>
                </a:solidFill>
                <a:latin typeface="Segoe UI Variable Display" pitchFamily="2" charset="0"/>
              </a:rPr>
              <a:t> М.Ф., Евдокимова О.М., Корзун С.А., Станкевич О.А.</a:t>
            </a:r>
            <a:endParaRPr lang="ru-RU" dirty="0">
              <a:solidFill>
                <a:srgbClr val="002060"/>
              </a:solidFill>
              <a:latin typeface="Segoe UI Variable Display" pitchFamily="2" charset="0"/>
            </a:endParaRPr>
          </a:p>
          <a:p>
            <a:endParaRPr lang="ru-RU" dirty="0">
              <a:solidFill>
                <a:srgbClr val="002060"/>
              </a:solidFill>
              <a:latin typeface="Segoe UI Variable Displa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612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8560" y="173591"/>
            <a:ext cx="104647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Диагностическ</a:t>
            </a:r>
            <a:r>
              <a:rPr lang="ru-RU" sz="2800" b="1" dirty="0">
                <a:solidFill>
                  <a:srgbClr val="002060"/>
                </a:solidFill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ий</a:t>
            </a:r>
            <a:r>
              <a:rPr lang="ru-RU" sz="2800" b="1" dirty="0">
                <a:solidFill>
                  <a:srgbClr val="002060"/>
                </a:solidFill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 компонент банка эффективных практик </a:t>
            </a:r>
            <a:endParaRPr lang="ru-RU" sz="2800" b="1" dirty="0">
              <a:solidFill>
                <a:srgbClr val="002060"/>
              </a:solidFill>
              <a:latin typeface="Segoe UI Variable Display" pitchFamily="2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8BF872F-FAAD-49AB-902D-82F3A966B2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70385"/>
            <a:ext cx="12192000" cy="3917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813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84101" y="135516"/>
            <a:ext cx="94237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Ресурсный компонент банка эффективных практик</a:t>
            </a:r>
            <a:endParaRPr lang="ru-RU" sz="2800" b="1" dirty="0">
              <a:solidFill>
                <a:srgbClr val="002060"/>
              </a:solidFill>
              <a:latin typeface="Segoe UI Variable Display" pitchFamily="2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20AC289-114E-415F-93D1-245B72A7B7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589" y="658736"/>
            <a:ext cx="11742821" cy="6142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8548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0247" y="257548"/>
            <a:ext cx="10515600" cy="101992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Внедрение</a:t>
            </a:r>
            <a:r>
              <a:rPr lang="ru-RU" sz="2400" dirty="0">
                <a:solidFill>
                  <a:srgbClr val="002060"/>
                </a:solidFill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 электронных ресурсов банка эффективных практик формирования функциональной грамотности</a:t>
            </a:r>
            <a:br>
              <a:rPr lang="ru-RU" sz="2400" dirty="0">
                <a:solidFill>
                  <a:srgbClr val="002060"/>
                </a:solidFill>
                <a:latin typeface="Segoe UI Variable Display" pitchFamily="2" charset="0"/>
                <a:cs typeface="Arial" panose="020B0604020202020204" pitchFamily="34" charset="0"/>
              </a:rPr>
            </a:br>
            <a:endParaRPr lang="ru-RU" sz="2400" dirty="0">
              <a:solidFill>
                <a:srgbClr val="002060"/>
              </a:solidFill>
              <a:latin typeface="Segoe UI Variable Display" pitchFamily="2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667761" y="1071231"/>
            <a:ext cx="5181600" cy="209272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000" dirty="0">
                <a:latin typeface="Segoe UI Variable Display" pitchFamily="2" charset="0"/>
                <a:cs typeface="Arial" panose="020B0604020202020204" pitchFamily="34" charset="0"/>
              </a:rPr>
              <a:t>«Психические познавательные процессы как элементы жизнедеятельности человека», </a:t>
            </a:r>
          </a:p>
          <a:p>
            <a:pPr marL="0" indent="0" algn="just">
              <a:buNone/>
            </a:pPr>
            <a:r>
              <a:rPr lang="ru-RU" sz="2000" dirty="0">
                <a:latin typeface="Segoe UI Variable Display" pitchFamily="2" charset="0"/>
                <a:cs typeface="Arial" panose="020B0604020202020204" pitchFamily="34" charset="0"/>
              </a:rPr>
              <a:t>«Эмоциональные и волевые процессы как формы проявления психики человека», </a:t>
            </a:r>
          </a:p>
          <a:p>
            <a:pPr marL="0" indent="0" algn="just">
              <a:buNone/>
            </a:pPr>
            <a:r>
              <a:rPr lang="ru-RU" sz="2000" dirty="0">
                <a:latin typeface="Segoe UI Variable Display" pitchFamily="2" charset="0"/>
                <a:cs typeface="Arial" panose="020B0604020202020204" pitchFamily="34" charset="0"/>
              </a:rPr>
              <a:t>«Индивидуально-психологические особенности человека и их учет в образовательном процессе»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342641" y="1489728"/>
            <a:ext cx="5181600" cy="10895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ru-RU" sz="2400" b="1" dirty="0">
                <a:effectLst/>
                <a:latin typeface="Segoe UI Variable Display" pitchFamily="2" charset="0"/>
                <a:ea typeface="Times New Roman" panose="02020603050405020304" pitchFamily="18" charset="0"/>
              </a:rPr>
              <a:t>«Основы психологии и педагогики </a:t>
            </a:r>
            <a:br>
              <a:rPr lang="ru-RU" sz="2400" b="1" dirty="0">
                <a:effectLst/>
                <a:latin typeface="Segoe UI Variable Display" pitchFamily="2" charset="0"/>
                <a:ea typeface="Times New Roman" panose="02020603050405020304" pitchFamily="18" charset="0"/>
              </a:rPr>
            </a:br>
            <a:r>
              <a:rPr lang="ru-RU" sz="2400" b="1" dirty="0">
                <a:effectLst/>
                <a:latin typeface="Segoe UI Variable Display" pitchFamily="2" charset="0"/>
                <a:ea typeface="Times New Roman" panose="02020603050405020304" pitchFamily="18" charset="0"/>
              </a:rPr>
              <a:t>(раздел Основы психологии)»</a:t>
            </a:r>
            <a:endParaRPr lang="ru-RU" sz="2400" b="1" dirty="0">
              <a:latin typeface="Segoe UI Variable Display" pitchFamily="2" charset="0"/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5753100" y="1975604"/>
            <a:ext cx="820271" cy="2839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бъект 4"/>
          <p:cNvSpPr txBox="1">
            <a:spLocks/>
          </p:cNvSpPr>
          <p:nvPr/>
        </p:nvSpPr>
        <p:spPr>
          <a:xfrm>
            <a:off x="342641" y="4372102"/>
            <a:ext cx="5181600" cy="88537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400" dirty="0">
                <a:latin typeface="Segoe UI Variable Display" pitchFamily="2" charset="0"/>
                <a:ea typeface="Times New Roman" panose="02020603050405020304" pitchFamily="18" charset="0"/>
              </a:rPr>
              <a:t>«</a:t>
            </a:r>
            <a:r>
              <a:rPr lang="ru-RU" sz="2400" b="1" dirty="0">
                <a:effectLst/>
                <a:latin typeface="Segoe UI Variable Display" pitchFamily="2" charset="0"/>
                <a:ea typeface="Times New Roman" panose="02020603050405020304" pitchFamily="18" charset="0"/>
              </a:rPr>
              <a:t>Основы психологической </a:t>
            </a:r>
          </a:p>
          <a:p>
            <a:pPr marL="0" indent="0" algn="ctr">
              <a:buNone/>
            </a:pPr>
            <a:r>
              <a:rPr lang="ru-RU" sz="2400" b="1" dirty="0">
                <a:effectLst/>
                <a:latin typeface="Segoe UI Variable Display" pitchFamily="2" charset="0"/>
                <a:ea typeface="Times New Roman" panose="02020603050405020304" pitchFamily="18" charset="0"/>
              </a:rPr>
              <a:t>безопасности личности</a:t>
            </a:r>
            <a:r>
              <a:rPr lang="ru-RU" sz="2400" b="1" dirty="0">
                <a:latin typeface="Segoe UI Variable Display" pitchFamily="2" charset="0"/>
                <a:ea typeface="Times New Roman" panose="02020603050405020304" pitchFamily="18" charset="0"/>
              </a:rPr>
              <a:t>»</a:t>
            </a:r>
            <a:endParaRPr lang="ru-RU" sz="2400" b="1" dirty="0">
              <a:latin typeface="Segoe UI Variable Display" pitchFamily="2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667762" y="3436573"/>
            <a:ext cx="5181598" cy="33085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900" dirty="0"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«Психологическая безопасность в ученическом коллективе»,</a:t>
            </a:r>
          </a:p>
          <a:p>
            <a:pPr algn="just"/>
            <a:r>
              <a:rPr lang="ru-RU" sz="1900" dirty="0"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«Психологически эффективные техники профессионального общения педагога»,</a:t>
            </a:r>
          </a:p>
          <a:p>
            <a:pPr algn="just"/>
            <a:r>
              <a:rPr lang="ru-RU" sz="1900" dirty="0"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«Психологические приемы профилактики профессионального выгорания и эмоционального стресса в деятельности педагога»,</a:t>
            </a:r>
          </a:p>
          <a:p>
            <a:pPr algn="just"/>
            <a:r>
              <a:rPr lang="ru-RU" sz="1900" dirty="0"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«Психология личностно-профессионального саморазвития педагога».</a:t>
            </a:r>
            <a:endParaRPr lang="ru-RU" sz="1900" dirty="0">
              <a:latin typeface="Segoe UI Variable Display" pitchFamily="2" charset="0"/>
              <a:cs typeface="Arial" panose="020B0604020202020204" pitchFamily="34" charset="0"/>
            </a:endParaRPr>
          </a:p>
        </p:txBody>
      </p:sp>
      <p:sp>
        <p:nvSpPr>
          <p:cNvPr id="10" name="Стрелка вправо 5">
            <a:extLst>
              <a:ext uri="{FF2B5EF4-FFF2-40B4-BE49-F238E27FC236}">
                <a16:creationId xmlns:a16="http://schemas.microsoft.com/office/drawing/2014/main" id="{B1958831-A9BA-4A38-AC74-18310AC725FB}"/>
              </a:ext>
            </a:extLst>
          </p:cNvPr>
          <p:cNvSpPr/>
          <p:nvPr/>
        </p:nvSpPr>
        <p:spPr>
          <a:xfrm>
            <a:off x="5753099" y="4728199"/>
            <a:ext cx="820271" cy="2839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2161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9821" y="1294511"/>
            <a:ext cx="3609046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«Социальная </a:t>
            </a:r>
          </a:p>
          <a:p>
            <a:pPr algn="ctr"/>
            <a:r>
              <a:rPr lang="ru-RU" sz="2400" b="1" dirty="0"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психология» </a:t>
            </a:r>
            <a:endParaRPr lang="ru-RU" sz="2400" b="1" dirty="0">
              <a:latin typeface="Segoe UI Variable Display" pitchFamily="2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14392" y="846782"/>
            <a:ext cx="6096000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/>
            <a:r>
              <a:rPr lang="ru-RU" sz="2400" dirty="0"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«Феномен</a:t>
            </a:r>
            <a:r>
              <a:rPr lang="ru-RU" sz="2400" spc="-15" dirty="0"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400" dirty="0"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общения</a:t>
            </a:r>
            <a:r>
              <a:rPr lang="ru-RU" sz="2400" spc="-15" dirty="0"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400" dirty="0"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в</a:t>
            </a:r>
            <a:r>
              <a:rPr lang="ru-RU" sz="2400" spc="-15" dirty="0"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400" dirty="0"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социальной</a:t>
            </a:r>
            <a:r>
              <a:rPr lang="ru-RU" sz="2400" spc="-15" dirty="0"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400" spc="-10" dirty="0"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психологии», </a:t>
            </a:r>
          </a:p>
          <a:p>
            <a:pPr algn="just"/>
            <a:r>
              <a:rPr lang="ru-RU" sz="2400" spc="-10" dirty="0"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«</a:t>
            </a:r>
            <a:r>
              <a:rPr lang="ru-RU" sz="2400" dirty="0"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Межличностные</a:t>
            </a:r>
            <a:r>
              <a:rPr lang="ru-RU" sz="2400" spc="-40" dirty="0"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400" spc="-10" dirty="0"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отношения», </a:t>
            </a:r>
          </a:p>
          <a:p>
            <a:pPr algn="just"/>
            <a:r>
              <a:rPr lang="ru-RU" sz="2400" spc="-10" dirty="0"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«</a:t>
            </a:r>
            <a:r>
              <a:rPr lang="ru-RU" sz="2400" dirty="0"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Личность</a:t>
            </a:r>
            <a:r>
              <a:rPr lang="ru-RU" sz="2400" spc="-20" dirty="0"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400" dirty="0"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и</a:t>
            </a:r>
            <a:r>
              <a:rPr lang="ru-RU" sz="2400" spc="-5" dirty="0"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400" dirty="0"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ее</a:t>
            </a:r>
            <a:r>
              <a:rPr lang="ru-RU" sz="2400" spc="-5" dirty="0"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400" spc="-10" dirty="0"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социализация»</a:t>
            </a:r>
            <a:endParaRPr lang="ru-RU" sz="2400" dirty="0">
              <a:latin typeface="Segoe UI Variable Display" pitchFamily="2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9821" y="4118393"/>
            <a:ext cx="3609046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dirty="0">
                <a:effectLst/>
                <a:latin typeface="Segoe UI Variable Display" pitchFamily="2" charset="0"/>
                <a:ea typeface="Times New Roman" panose="02020603050405020304" pitchFamily="18" charset="0"/>
              </a:rPr>
              <a:t>«</a:t>
            </a:r>
            <a:r>
              <a:rPr lang="ru-RU" sz="2400" b="1" dirty="0"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Профилактика </a:t>
            </a:r>
          </a:p>
          <a:p>
            <a:pPr algn="ctr"/>
            <a:r>
              <a:rPr lang="ru-RU" sz="2400" b="1" dirty="0"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отклоняющегося поведения»</a:t>
            </a:r>
            <a:endParaRPr lang="ru-RU" sz="2400" b="1" dirty="0">
              <a:latin typeface="Segoe UI Variable Display" pitchFamily="2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814392" y="4303058"/>
            <a:ext cx="6096000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/>
            <a:r>
              <a:rPr lang="ru-RU" sz="2400" dirty="0"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«Ресурсная поддержка учащихся с отклоняющимся поведением»</a:t>
            </a:r>
            <a:endParaRPr lang="ru-RU" sz="2400" dirty="0">
              <a:latin typeface="Segoe UI Variable Display" pitchFamily="2" charset="0"/>
              <a:cs typeface="Arial" panose="020B0604020202020204" pitchFamily="34" charset="0"/>
            </a:endParaRPr>
          </a:p>
        </p:txBody>
      </p:sp>
      <p:sp>
        <p:nvSpPr>
          <p:cNvPr id="11" name="Стрелка вправо 5">
            <a:extLst>
              <a:ext uri="{FF2B5EF4-FFF2-40B4-BE49-F238E27FC236}">
                <a16:creationId xmlns:a16="http://schemas.microsoft.com/office/drawing/2014/main" id="{3C383CDE-2EAA-423F-B642-0271948B5148}"/>
              </a:ext>
            </a:extLst>
          </p:cNvPr>
          <p:cNvSpPr/>
          <p:nvPr/>
        </p:nvSpPr>
        <p:spPr>
          <a:xfrm>
            <a:off x="4540317" y="1568021"/>
            <a:ext cx="820271" cy="2839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5">
            <a:extLst>
              <a:ext uri="{FF2B5EF4-FFF2-40B4-BE49-F238E27FC236}">
                <a16:creationId xmlns:a16="http://schemas.microsoft.com/office/drawing/2014/main" id="{D0ADFD9A-FD56-4D0C-864F-DD70894BA5FA}"/>
              </a:ext>
            </a:extLst>
          </p:cNvPr>
          <p:cNvSpPr/>
          <p:nvPr/>
        </p:nvSpPr>
        <p:spPr>
          <a:xfrm>
            <a:off x="4540316" y="4576568"/>
            <a:ext cx="820271" cy="2839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9358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95826" y="699018"/>
            <a:ext cx="4392293" cy="83099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ru-RU" sz="2400" b="1" dirty="0"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«Основы психологической </a:t>
            </a:r>
          </a:p>
          <a:p>
            <a:pPr algn="ctr"/>
            <a:r>
              <a:rPr lang="ru-RU" sz="2400" b="1" dirty="0"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безопасности личности»</a:t>
            </a:r>
            <a:endParaRPr lang="ru-RU" sz="2400" b="1" dirty="0">
              <a:latin typeface="Segoe UI Variable Display" pitchFamily="2" charset="0"/>
              <a:cs typeface="Arial" panose="020B0604020202020204" pitchFamily="34" charset="0"/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2622178" y="1727665"/>
            <a:ext cx="739588" cy="10219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795826" y="3026720"/>
            <a:ext cx="4392293" cy="1754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cap="all" dirty="0" err="1"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тренинговые</a:t>
            </a:r>
            <a:r>
              <a:rPr lang="ru-RU" b="1" cap="all" dirty="0"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 упражнения по формированию эмоционального, социального интеллекта и коммуникативной толерантности</a:t>
            </a:r>
            <a:endParaRPr lang="ru-RU" dirty="0">
              <a:latin typeface="Segoe UI Variable Display" pitchFamily="2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096000" y="699018"/>
            <a:ext cx="5611902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«</a:t>
            </a:r>
            <a:r>
              <a:rPr lang="ru-RU" sz="2400" b="1" dirty="0">
                <a:latin typeface="Segoe UI Variable Display" pitchFamily="2" charset="0"/>
                <a:cs typeface="Arial" panose="020B0604020202020204" pitchFamily="34" charset="0"/>
              </a:rPr>
              <a:t>Основы психологии и педагогики (раздел Основы психологии)</a:t>
            </a:r>
            <a:r>
              <a:rPr lang="ru-RU" sz="2400" b="1" dirty="0"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»</a:t>
            </a:r>
            <a:endParaRPr lang="ru-RU" sz="2400" b="1" dirty="0">
              <a:latin typeface="Segoe UI Variable Display" pitchFamily="2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4821" y="1717401"/>
            <a:ext cx="774259" cy="104250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096000" y="3012382"/>
            <a:ext cx="5611902" cy="6463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cap="all" dirty="0"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упражнения по развитию критического и креативного мышления</a:t>
            </a:r>
            <a:endParaRPr lang="ru-RU" dirty="0">
              <a:latin typeface="Segoe UI Variable Display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8112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18661" y="191928"/>
            <a:ext cx="97792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Результаты</a:t>
            </a:r>
            <a:r>
              <a:rPr lang="ru-RU" sz="2400" b="1" dirty="0">
                <a:solidFill>
                  <a:srgbClr val="002060"/>
                </a:solidFill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внедрения электронных ресурсов</a:t>
            </a:r>
            <a:br>
              <a:rPr lang="ru-RU" sz="2400" dirty="0">
                <a:solidFill>
                  <a:srgbClr val="002060"/>
                </a:solidFill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sz="2400" dirty="0">
                <a:solidFill>
                  <a:srgbClr val="002060"/>
                </a:solidFill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 банка эффективных практик </a:t>
            </a:r>
            <a:endParaRPr lang="ru-RU" sz="2400" dirty="0">
              <a:solidFill>
                <a:srgbClr val="002060"/>
              </a:solidFill>
              <a:latin typeface="Segoe UI Variable Display" pitchFamily="2" charset="0"/>
              <a:cs typeface="Arial" panose="020B0604020202020204" pitchFamily="34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453254983"/>
              </p:ext>
            </p:extLst>
          </p:nvPr>
        </p:nvGraphicFramePr>
        <p:xfrm>
          <a:off x="1772322" y="1180453"/>
          <a:ext cx="8647356" cy="44970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646198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Segoe UI Variable Display" pitchFamily="2" charset="0"/>
                <a:cs typeface="Arial" panose="020B0604020202020204" pitchFamily="34" charset="0"/>
              </a:rPr>
              <a:t>Внедрить электронные ресурсы информационных банков эффективных практик формирования функциональной грамотности обучающихся</a:t>
            </a:r>
            <a:br>
              <a:rPr lang="ru-RU" sz="3600" dirty="0">
                <a:solidFill>
                  <a:srgbClr val="002060"/>
                </a:solidFill>
                <a:latin typeface="Segoe UI Variable Display" pitchFamily="2" charset="0"/>
                <a:cs typeface="Arial" panose="020B0604020202020204" pitchFamily="34" charset="0"/>
              </a:rPr>
            </a:br>
            <a:endParaRPr lang="ru-RU" sz="3600" dirty="0">
              <a:solidFill>
                <a:srgbClr val="002060"/>
              </a:solidFill>
              <a:latin typeface="Segoe UI Variable Display" pitchFamily="2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47005" y="4954820"/>
            <a:ext cx="9144000" cy="647233"/>
          </a:xfrm>
        </p:spPr>
        <p:txBody>
          <a:bodyPr>
            <a:normAutofit fontScale="92500"/>
          </a:bodyPr>
          <a:lstStyle/>
          <a:p>
            <a:r>
              <a:rPr lang="ru-RU" b="1" dirty="0" err="1">
                <a:solidFill>
                  <a:srgbClr val="002060"/>
                </a:solidFill>
                <a:latin typeface="Segoe UI Variable Display" pitchFamily="2" charset="0"/>
              </a:rPr>
              <a:t>Бакунович</a:t>
            </a:r>
            <a:r>
              <a:rPr lang="ru-RU" b="1" dirty="0">
                <a:solidFill>
                  <a:srgbClr val="002060"/>
                </a:solidFill>
                <a:latin typeface="Segoe UI Variable Display" pitchFamily="2" charset="0"/>
              </a:rPr>
              <a:t> М.Ф., Евдокимова О.М., Корзун С.А., Станкевич О.А.</a:t>
            </a:r>
            <a:endParaRPr lang="ru-RU" dirty="0">
              <a:solidFill>
                <a:srgbClr val="002060"/>
              </a:solidFill>
              <a:latin typeface="Segoe UI Variable Display" pitchFamily="2" charset="0"/>
            </a:endParaRPr>
          </a:p>
          <a:p>
            <a:endParaRPr lang="ru-RU" dirty="0">
              <a:solidFill>
                <a:srgbClr val="002060"/>
              </a:solidFill>
              <a:latin typeface="Segoe UI Variable Displa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3879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750794" y="5657671"/>
            <a:ext cx="10690412" cy="1200329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cap="all" dirty="0">
                <a:solidFill>
                  <a:srgbClr val="002060"/>
                </a:solidFill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универсальные компетенции</a:t>
            </a:r>
            <a:r>
              <a:rPr lang="ru-RU" sz="2400" dirty="0">
                <a:solidFill>
                  <a:srgbClr val="002060"/>
                </a:solidFill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: критическое мышление, социальный и эмоциональный интеллект, креативность личности, коммуникативная компетентность</a:t>
            </a:r>
            <a:endParaRPr lang="ru-RU" sz="2400" dirty="0">
              <a:solidFill>
                <a:srgbClr val="002060"/>
              </a:solidFill>
              <a:latin typeface="Segoe UI Variable Display" pitchFamily="2" charset="0"/>
              <a:cs typeface="Arial" panose="020B0604020202020204" pitchFamily="34" charset="0"/>
            </a:endParaRP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6F4081E1-6AA9-4E04-904F-D3E22EADE8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2823514"/>
              </p:ext>
            </p:extLst>
          </p:nvPr>
        </p:nvGraphicFramePr>
        <p:xfrm>
          <a:off x="2020606" y="114160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5753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24853" y="91429"/>
            <a:ext cx="894229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Информационный компонент</a:t>
            </a:r>
            <a:r>
              <a:rPr lang="ru-RU" sz="2800" dirty="0">
                <a:solidFill>
                  <a:srgbClr val="002060"/>
                </a:solidFill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банка эффективных практик </a:t>
            </a:r>
            <a:endParaRPr lang="ru-RU" sz="2800" b="1" dirty="0">
              <a:solidFill>
                <a:srgbClr val="002060"/>
              </a:solidFill>
              <a:latin typeface="Segoe UI Variable Display" pitchFamily="2" charset="0"/>
              <a:cs typeface="Arial" panose="020B0604020202020204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38B29E1-C3F1-4D12-BA91-7AACC2887B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4836" y="1286168"/>
            <a:ext cx="12301671" cy="5480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399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25BB65A-BE3A-4EFD-9A9D-04782A5CFF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99567"/>
            <a:ext cx="12192000" cy="4058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206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7241DE7-499A-4B5F-ACDD-32590B79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75200"/>
            <a:ext cx="12192000" cy="3707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209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1722C7A-D2FF-4DA9-902D-C0B1F23C56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98270"/>
            <a:ext cx="12192000" cy="4061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315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8560" y="180103"/>
            <a:ext cx="100948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effectLst/>
                <a:latin typeface="Segoe UI Variable Display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Методический компонент банка эффективных практик </a:t>
            </a:r>
            <a:endParaRPr lang="ru-RU" sz="2800" b="1" dirty="0">
              <a:solidFill>
                <a:srgbClr val="002060"/>
              </a:solidFill>
              <a:latin typeface="Segoe UI Variable Display" pitchFamily="2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C6C1D0F-003C-4F71-93F0-27FA1411AA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06167"/>
            <a:ext cx="12192000" cy="4645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944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0703461-6811-45B1-80F6-2F55ABF0F2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18822"/>
            <a:ext cx="12192000" cy="4020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7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BCD072E-1898-47B2-A902-FB7F12922D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22230"/>
            <a:ext cx="12192000" cy="2813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4824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285</Words>
  <Application>Microsoft Office PowerPoint</Application>
  <PresentationFormat>Широкоэкранный</PresentationFormat>
  <Paragraphs>41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Segoe UI Variable Display</vt:lpstr>
      <vt:lpstr>Тема Office</vt:lpstr>
      <vt:lpstr>Внедрить электронные ресурсы информационных банков эффективных практик формирования функциональной грамотности обучающихся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Внедрение электронных ресурсов банка эффективных практик формирования функциональной грамотности </vt:lpstr>
      <vt:lpstr>Презентация PowerPoint</vt:lpstr>
      <vt:lpstr>Презентация PowerPoint</vt:lpstr>
      <vt:lpstr>Презентация PowerPoint</vt:lpstr>
      <vt:lpstr>Внедрить электронные ресурсы информационных банков эффективных практик формирования функциональной грамотности обучающихся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Внедрить электронные ресурсы информационных банков эффективных практик формирования функциональной грамотности обучающихся</dc:title>
  <dc:creator>Пользователь Windows</dc:creator>
  <cp:lastModifiedBy>Ольга Станкевич</cp:lastModifiedBy>
  <cp:revision>13</cp:revision>
  <dcterms:created xsi:type="dcterms:W3CDTF">2025-11-21T18:52:40Z</dcterms:created>
  <dcterms:modified xsi:type="dcterms:W3CDTF">2025-11-22T16:39:49Z</dcterms:modified>
</cp:coreProperties>
</file>