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8" r:id="rId1"/>
    <p:sldMasterId id="2147483714" r:id="rId2"/>
  </p:sldMasterIdLst>
  <p:notesMasterIdLst>
    <p:notesMasterId r:id="rId18"/>
  </p:notesMasterIdLst>
  <p:sldIdLst>
    <p:sldId id="548" r:id="rId3"/>
    <p:sldId id="549" r:id="rId4"/>
    <p:sldId id="553" r:id="rId5"/>
    <p:sldId id="556" r:id="rId6"/>
    <p:sldId id="570" r:id="rId7"/>
    <p:sldId id="555" r:id="rId8"/>
    <p:sldId id="572" r:id="rId9"/>
    <p:sldId id="551" r:id="rId10"/>
    <p:sldId id="575" r:id="rId11"/>
    <p:sldId id="573" r:id="rId12"/>
    <p:sldId id="568" r:id="rId13"/>
    <p:sldId id="571" r:id="rId14"/>
    <p:sldId id="574" r:id="rId15"/>
    <p:sldId id="576" r:id="rId16"/>
    <p:sldId id="569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5B14"/>
    <a:srgbClr val="EFD7EC"/>
    <a:srgbClr val="E0D7E3"/>
    <a:srgbClr val="FEE6D2"/>
    <a:srgbClr val="FED3B0"/>
    <a:srgbClr val="FED8B8"/>
    <a:srgbClr val="00817E"/>
    <a:srgbClr val="85DFFF"/>
    <a:srgbClr val="6FAABF"/>
    <a:srgbClr val="204B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5" autoAdjust="0"/>
    <p:restoredTop sz="94087" autoAdjust="0"/>
  </p:normalViewPr>
  <p:slideViewPr>
    <p:cSldViewPr>
      <p:cViewPr varScale="1">
        <p:scale>
          <a:sx n="105" d="100"/>
          <a:sy n="105" d="100"/>
        </p:scale>
        <p:origin x="7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EF962-0F3A-4FBE-994B-6DFF7492668A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7C89E-8F1E-4C43-AD2A-91E2059A1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286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8CE5D-AF73-45E1-AA0F-02B6DBAA340B}" type="slidenum">
              <a:rPr lang="x-none" smtClean="0"/>
              <a:pPr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2724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3048000" y="1981200"/>
            <a:ext cx="8128000" cy="1371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6604000" y="3886200"/>
            <a:ext cx="4673600" cy="1905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75F7411-3F83-4FFE-A312-FDEFEE383313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158AC-E761-4DB2-BAA7-3847FC57BB7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414884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0" y="304800"/>
            <a:ext cx="2590800" cy="5791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304800"/>
            <a:ext cx="7569200" cy="5791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43352-F8D3-4CDC-B00F-D10CA22425F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35774576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 bwMode="lt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488" y="4665663"/>
            <a:ext cx="10245217" cy="853088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600">
                <a:gradFill flip="none" rotWithShape="1">
                  <a:gsLst>
                    <a:gs pos="0">
                      <a:schemeClr val="tx2"/>
                    </a:gs>
                    <a:gs pos="86000">
                      <a:schemeClr val="tx2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485" y="6012399"/>
            <a:ext cx="10245219" cy="46325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300" b="1" baseline="0">
                <a:gradFill>
                  <a:gsLst>
                    <a:gs pos="0">
                      <a:schemeClr val="bg2"/>
                    </a:gs>
                    <a:gs pos="86000">
                      <a:schemeClr val="bg2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6136835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 bwMode="lt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486" y="1600203"/>
            <a:ext cx="10245217" cy="152349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485" y="6010737"/>
            <a:ext cx="10245219" cy="549876"/>
          </a:xfrm>
        </p:spPr>
        <p:txBody>
          <a:bodyPr>
            <a:no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SzPct val="90000"/>
              <a:buFontTx/>
              <a:buNone/>
              <a:defRPr lang="en-US" sz="1300" b="1" kern="1200" baseline="0" dirty="0">
                <a:gradFill>
                  <a:gsLst>
                    <a:gs pos="0">
                      <a:schemeClr val="bg2"/>
                    </a:gs>
                    <a:gs pos="86000">
                      <a:schemeClr val="bg2"/>
                    </a:gs>
                  </a:gsLst>
                  <a:lin ang="5400000" scaled="0"/>
                </a:gradFill>
                <a:latin typeface="Segoe UI Semibold" pitchFamily="34" charset="0"/>
                <a:ea typeface="+mn-ea"/>
                <a:cs typeface="+mn-cs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552014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 bwMode="lt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195" y="1004888"/>
            <a:ext cx="9325816" cy="1523494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2200">
                <a:gradFill flip="none" rotWithShape="1">
                  <a:gsLst>
                    <a:gs pos="0">
                      <a:schemeClr val="accent1"/>
                    </a:gs>
                    <a:gs pos="86000">
                      <a:schemeClr val="accent1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4134016"/>
            <a:ext cx="9325817" cy="461665"/>
          </a:xfrm>
        </p:spPr>
        <p:txBody>
          <a:bodyPr lIns="4572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gradFill>
                  <a:gsLst>
                    <a:gs pos="0">
                      <a:schemeClr val="bg1"/>
                    </a:gs>
                    <a:gs pos="86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0053" y="3229233"/>
            <a:ext cx="10245219" cy="922638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8000" b="0" i="0" u="none" strike="noStrike" kern="1200" cap="none" spc="-642" normalizeH="0" baseline="0" noProof="0" dirty="0" smtClean="0">
                <a:ln w="11430"/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4185851487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6" y="365126"/>
            <a:ext cx="10977033" cy="29084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7486" y="1600200"/>
            <a:ext cx="10977033" cy="15886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 marL="237744" indent="-237744">
              <a:lnSpc>
                <a:spcPts val="2200"/>
              </a:lnSpc>
              <a:spcBef>
                <a:spcPts val="1100"/>
              </a:spcBef>
              <a:defRPr sz="1600"/>
            </a:lvl2pPr>
            <a:lvl3pPr>
              <a:lnSpc>
                <a:spcPts val="2200"/>
              </a:lnSpc>
              <a:spcBef>
                <a:spcPts val="0"/>
              </a:spcBef>
              <a:defRPr sz="1600"/>
            </a:lvl3pPr>
            <a:lvl4pPr>
              <a:lnSpc>
                <a:spcPts val="2200"/>
              </a:lnSpc>
              <a:spcBef>
                <a:spcPts val="0"/>
              </a:spcBef>
              <a:defRPr sz="1600"/>
            </a:lvl4pPr>
            <a:lvl5pPr>
              <a:lnSpc>
                <a:spcPts val="220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47"/>
          <p:cNvSpPr>
            <a:spLocks noGrp="1"/>
          </p:cNvSpPr>
          <p:nvPr>
            <p:ph type="sldNum" sz="quarter" idx="4"/>
          </p:nvPr>
        </p:nvSpPr>
        <p:spPr>
          <a:xfrm>
            <a:off x="599879" y="6365988"/>
            <a:ext cx="322760" cy="1995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1FD2-AF65-4559-B5BB-AE7FBFFEA02E}" type="slidenum">
              <a:rPr lang="en-US" smtClean="0">
                <a:latin typeface="Verdana" pitchFamily="34" charset="0"/>
                <a:cs typeface="Verdana" pitchFamily="34" charset="0"/>
              </a:rPr>
              <a:pPr/>
              <a:t>‹#›</a:t>
            </a:fld>
            <a:r>
              <a:rPr lang="en-US">
                <a:latin typeface="Verdana" pitchFamily="34" charset="0"/>
                <a:cs typeface="Verdana" pitchFamily="34" charset="0"/>
              </a:rPr>
              <a:t> |</a:t>
            </a:r>
            <a:endParaRPr lang="en-US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1" name="Footer Placeholder 52"/>
          <p:cNvSpPr>
            <a:spLocks noGrp="1"/>
          </p:cNvSpPr>
          <p:nvPr>
            <p:ph type="ftr" sz="quarter" idx="3"/>
          </p:nvPr>
        </p:nvSpPr>
        <p:spPr>
          <a:xfrm>
            <a:off x="925384" y="6364388"/>
            <a:ext cx="3860800" cy="201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700" dirty="0">
                <a:solidFill>
                  <a:schemeClr val="tx1">
                    <a:tint val="75000"/>
                  </a:schemeClr>
                </a:solidFill>
                <a:latin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38207915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7486" y="1006950"/>
            <a:ext cx="10968567" cy="804919"/>
          </a:xfrm>
        </p:spPr>
        <p:txBody>
          <a:bodyPr tIns="0" bIns="0" anchor="t">
            <a:norm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0" kern="1200" cap="none" spc="-100" baseline="0" dirty="0">
                <a:ln w="3175">
                  <a:noFill/>
                </a:ln>
                <a:gradFill flip="none" rotWithShape="1">
                  <a:gsLst>
                    <a:gs pos="0">
                      <a:schemeClr val="tx2"/>
                    </a:gs>
                    <a:gs pos="86000">
                      <a:schemeClr val="tx2"/>
                    </a:gs>
                  </a:gsLst>
                  <a:lin ang="5400000" scaled="0"/>
                  <a:tileRect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98618" y="1930406"/>
            <a:ext cx="10962217" cy="282129"/>
          </a:xfrm>
        </p:spPr>
        <p:txBody>
          <a:bodyPr/>
          <a:lstStyle>
            <a:lvl1pPr marL="228600" indent="-228600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•"/>
              <a:defRPr sz="2200" b="0">
                <a:latin typeface="+mj-lt"/>
              </a:defRPr>
            </a:lvl1pPr>
            <a:lvl2pPr>
              <a:defRPr lang="en-US" sz="2200" kern="1200" dirty="0" smtClean="0">
                <a:gradFill>
                  <a:gsLst>
                    <a:gs pos="0">
                      <a:schemeClr val="tx2"/>
                    </a:gs>
                    <a:gs pos="86000">
                      <a:schemeClr val="tx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237744" lvl="1" indent="-237744" algn="l" defTabSz="914363" rtl="0" eaLnBrk="1" latinLnBrk="0" hangingPunct="1">
              <a:lnSpc>
                <a:spcPts val="2200"/>
              </a:lnSpc>
              <a:spcBef>
                <a:spcPts val="1100"/>
              </a:spcBef>
              <a:buClr>
                <a:schemeClr val="bg2"/>
              </a:buClr>
              <a:buSzPct val="90000"/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</p:txBody>
      </p:sp>
      <p:pic>
        <p:nvPicPr>
          <p:cNvPr id="26" name="Picture 2" descr="\\.psf\Home\Desktop\newDividerMas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0656"/>
            <a:ext cx="12192000" cy="847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8853133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84" y="1600203"/>
            <a:ext cx="11151917" cy="1486561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 marL="0" indent="0">
              <a:lnSpc>
                <a:spcPts val="2200"/>
              </a:lnSpc>
              <a:buNone/>
              <a:defRPr lang="en-US" sz="1600" kern="1200" dirty="0" smtClean="0">
                <a:gradFill>
                  <a:gsLst>
                    <a:gs pos="0">
                      <a:schemeClr val="tx2"/>
                    </a:gs>
                    <a:gs pos="86000">
                      <a:schemeClr val="tx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600" indent="-228600">
              <a:lnSpc>
                <a:spcPts val="2200"/>
              </a:lnSpc>
              <a:defRPr lang="en-US" sz="1600" kern="1200" dirty="0" smtClean="0">
                <a:gradFill>
                  <a:gsLst>
                    <a:gs pos="0">
                      <a:schemeClr val="tx2"/>
                    </a:gs>
                    <a:gs pos="86000">
                      <a:schemeClr val="tx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200" indent="-228600">
              <a:lnSpc>
                <a:spcPct val="90000"/>
              </a:lnSpc>
              <a:defRPr/>
            </a:lvl4pPr>
            <a:lvl5pPr>
              <a:lnSpc>
                <a:spcPts val="22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228600" lvl="1" indent="-22860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90000"/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457200" lvl="2" indent="-22860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90000"/>
              <a:buFont typeface="Segoe UI" pitchFamily="34" charset="0"/>
              <a:buChar char="−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Slide Number Placeholder 47"/>
          <p:cNvSpPr>
            <a:spLocks noGrp="1"/>
          </p:cNvSpPr>
          <p:nvPr>
            <p:ph type="sldNum" sz="quarter" idx="4"/>
          </p:nvPr>
        </p:nvSpPr>
        <p:spPr>
          <a:xfrm>
            <a:off x="599879" y="6365988"/>
            <a:ext cx="322760" cy="1995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1FD2-AF65-4559-B5BB-AE7FBFFEA02E}" type="slidenum">
              <a:rPr lang="en-US" smtClean="0">
                <a:latin typeface="Verdana" pitchFamily="34" charset="0"/>
                <a:cs typeface="Verdana" pitchFamily="34" charset="0"/>
              </a:rPr>
              <a:pPr/>
              <a:t>‹#›</a:t>
            </a:fld>
            <a:r>
              <a:rPr lang="en-US" dirty="0">
                <a:latin typeface="Verdana" pitchFamily="34" charset="0"/>
                <a:cs typeface="Verdana" pitchFamily="34" charset="0"/>
              </a:rPr>
              <a:t> |</a:t>
            </a:r>
          </a:p>
        </p:txBody>
      </p:sp>
      <p:sp>
        <p:nvSpPr>
          <p:cNvPr id="32" name="Footer Placeholder 52"/>
          <p:cNvSpPr>
            <a:spLocks noGrp="1"/>
          </p:cNvSpPr>
          <p:nvPr>
            <p:ph type="ftr" sz="quarter" idx="3"/>
          </p:nvPr>
        </p:nvSpPr>
        <p:spPr>
          <a:xfrm>
            <a:off x="925384" y="6364388"/>
            <a:ext cx="3860800" cy="201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700" dirty="0">
                <a:solidFill>
                  <a:schemeClr val="tx1">
                    <a:tint val="75000"/>
                  </a:schemeClr>
                </a:solidFill>
                <a:latin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35568799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4" y="1600201"/>
            <a:ext cx="5487829" cy="1517338"/>
          </a:xfrm>
        </p:spPr>
        <p:txBody>
          <a:bodyPr/>
          <a:lstStyle>
            <a:lvl1pPr marL="339976" indent="-339976">
              <a:lnSpc>
                <a:spcPct val="90000"/>
              </a:lnSpc>
              <a:defRPr sz="2400"/>
            </a:lvl1pPr>
            <a:lvl2pPr marL="673338" indent="-325424">
              <a:lnSpc>
                <a:spcPct val="90000"/>
              </a:lnSpc>
              <a:defRPr sz="2000"/>
            </a:lvl2pPr>
            <a:lvl3pPr marL="953785" indent="-288384">
              <a:lnSpc>
                <a:spcPct val="90000"/>
              </a:lnSpc>
              <a:defRPr sz="1800"/>
            </a:lvl3pPr>
            <a:lvl4pPr marL="1227618" indent="-273833">
              <a:lnSpc>
                <a:spcPct val="90000"/>
              </a:lnSpc>
              <a:defRPr sz="1600"/>
            </a:lvl4pPr>
            <a:lvl5pPr marL="1516002" indent="-280447">
              <a:lnSpc>
                <a:spcPct val="90000"/>
              </a:lnSpc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00201"/>
            <a:ext cx="5487829" cy="1517338"/>
          </a:xfrm>
        </p:spPr>
        <p:txBody>
          <a:bodyPr/>
          <a:lstStyle>
            <a:lvl1pPr marL="347914" indent="-347914">
              <a:lnSpc>
                <a:spcPct val="90000"/>
              </a:lnSpc>
              <a:defRPr sz="2400"/>
            </a:lvl1pPr>
            <a:lvl2pPr marL="673338" indent="-339976">
              <a:lnSpc>
                <a:spcPct val="90000"/>
              </a:lnSpc>
              <a:defRPr sz="2000"/>
            </a:lvl2pPr>
            <a:lvl3pPr marL="961722" indent="-302936">
              <a:lnSpc>
                <a:spcPct val="90000"/>
              </a:lnSpc>
              <a:defRPr sz="1800"/>
            </a:lvl3pPr>
            <a:lvl4pPr marL="1227618" indent="-265896">
              <a:lnSpc>
                <a:spcPct val="90000"/>
              </a:lnSpc>
              <a:defRPr sz="1600"/>
            </a:lvl4pPr>
            <a:lvl5pPr marL="1516002" indent="-273833">
              <a:lnSpc>
                <a:spcPct val="90000"/>
              </a:lnSpc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47"/>
          <p:cNvSpPr>
            <a:spLocks noGrp="1"/>
          </p:cNvSpPr>
          <p:nvPr>
            <p:ph type="sldNum" sz="quarter" idx="4"/>
          </p:nvPr>
        </p:nvSpPr>
        <p:spPr>
          <a:xfrm>
            <a:off x="599879" y="6365988"/>
            <a:ext cx="322760" cy="1995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1FD2-AF65-4559-B5BB-AE7FBFFEA02E}" type="slidenum">
              <a:rPr lang="en-US" smtClean="0">
                <a:latin typeface="Verdana" pitchFamily="34" charset="0"/>
                <a:cs typeface="Verdana" pitchFamily="34" charset="0"/>
              </a:rPr>
              <a:pPr/>
              <a:t>‹#›</a:t>
            </a:fld>
            <a:r>
              <a:rPr lang="en-US">
                <a:latin typeface="Verdana" pitchFamily="34" charset="0"/>
                <a:cs typeface="Verdana" pitchFamily="34" charset="0"/>
              </a:rPr>
              <a:t> |</a:t>
            </a:r>
            <a:endParaRPr lang="en-US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4" name="Footer Placeholder 52"/>
          <p:cNvSpPr>
            <a:spLocks noGrp="1"/>
          </p:cNvSpPr>
          <p:nvPr>
            <p:ph type="ftr" sz="quarter" idx="3"/>
          </p:nvPr>
        </p:nvSpPr>
        <p:spPr>
          <a:xfrm>
            <a:off x="925384" y="6364388"/>
            <a:ext cx="3860800" cy="201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700" dirty="0">
                <a:solidFill>
                  <a:schemeClr val="tx1">
                    <a:tint val="75000"/>
                  </a:schemeClr>
                </a:solidFill>
                <a:latin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1051746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171" y="1600304"/>
            <a:ext cx="5487829" cy="3046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2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486" y="2362202"/>
            <a:ext cx="5329767" cy="1613775"/>
          </a:xfrm>
        </p:spPr>
        <p:txBody>
          <a:bodyPr/>
          <a:lstStyle>
            <a:lvl1pPr marL="281770" indent="-281770">
              <a:defRPr sz="2000"/>
            </a:lvl1pPr>
            <a:lvl2pPr marL="562218" indent="-265896">
              <a:defRPr sz="1800"/>
            </a:lvl2pPr>
            <a:lvl3pPr marL="813562" indent="-243407">
              <a:defRPr sz="1600"/>
            </a:lvl3pPr>
            <a:lvl4pPr marL="1050354" indent="-228856">
              <a:defRPr sz="1600"/>
            </a:lvl4pPr>
            <a:lvl5pPr marL="1279210" indent="-206367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688" y="1600201"/>
            <a:ext cx="5487829" cy="3046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2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688" y="2362203"/>
            <a:ext cx="5487829" cy="1613775"/>
          </a:xfrm>
        </p:spPr>
        <p:txBody>
          <a:bodyPr/>
          <a:lstStyle>
            <a:lvl1pPr marL="296321" indent="-296321">
              <a:defRPr sz="2000"/>
            </a:lvl1pPr>
            <a:lvl2pPr marL="570155" indent="-273833">
              <a:defRPr sz="1800"/>
            </a:lvl2pPr>
            <a:lvl3pPr marL="821499" indent="-244730">
              <a:defRPr sz="1600"/>
            </a:lvl3pPr>
            <a:lvl4pPr marL="1050354" indent="-236793">
              <a:defRPr sz="1600"/>
            </a:lvl4pPr>
            <a:lvl5pPr marL="1279210" indent="-220919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47"/>
          <p:cNvSpPr>
            <a:spLocks noGrp="1"/>
          </p:cNvSpPr>
          <p:nvPr>
            <p:ph type="sldNum" sz="quarter" idx="10"/>
          </p:nvPr>
        </p:nvSpPr>
        <p:spPr>
          <a:xfrm>
            <a:off x="599879" y="6365988"/>
            <a:ext cx="322760" cy="1995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1FD2-AF65-4559-B5BB-AE7FBFFEA02E}" type="slidenum">
              <a:rPr lang="en-US" smtClean="0">
                <a:latin typeface="Verdana" pitchFamily="34" charset="0"/>
                <a:cs typeface="Verdana" pitchFamily="34" charset="0"/>
              </a:rPr>
              <a:pPr/>
              <a:t>‹#›</a:t>
            </a:fld>
            <a:r>
              <a:rPr lang="en-US">
                <a:latin typeface="Verdana" pitchFamily="34" charset="0"/>
                <a:cs typeface="Verdana" pitchFamily="34" charset="0"/>
              </a:rPr>
              <a:t> |</a:t>
            </a:r>
            <a:endParaRPr lang="en-US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7" name="Footer Placeholder 52"/>
          <p:cNvSpPr>
            <a:spLocks noGrp="1"/>
          </p:cNvSpPr>
          <p:nvPr>
            <p:ph type="ftr" sz="quarter" idx="11"/>
          </p:nvPr>
        </p:nvSpPr>
        <p:spPr>
          <a:xfrm>
            <a:off x="925384" y="6364388"/>
            <a:ext cx="3860800" cy="201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700" dirty="0">
                <a:solidFill>
                  <a:schemeClr val="tx1">
                    <a:tint val="75000"/>
                  </a:schemeClr>
                </a:solidFill>
                <a:latin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1456918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6FBDC-4289-453A-8092-AD7C382858D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49591919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47"/>
          <p:cNvSpPr>
            <a:spLocks noGrp="1"/>
          </p:cNvSpPr>
          <p:nvPr>
            <p:ph type="sldNum" sz="quarter" idx="4"/>
          </p:nvPr>
        </p:nvSpPr>
        <p:spPr>
          <a:xfrm>
            <a:off x="599879" y="6365988"/>
            <a:ext cx="322760" cy="1995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1FD2-AF65-4559-B5BB-AE7FBFFEA02E}" type="slidenum">
              <a:rPr lang="en-US" smtClean="0">
                <a:latin typeface="Verdana" pitchFamily="34" charset="0"/>
                <a:cs typeface="Verdana" pitchFamily="34" charset="0"/>
              </a:rPr>
              <a:pPr/>
              <a:t>‹#›</a:t>
            </a:fld>
            <a:r>
              <a:rPr lang="en-US" dirty="0">
                <a:latin typeface="Verdana" pitchFamily="34" charset="0"/>
                <a:cs typeface="Verdana" pitchFamily="34" charset="0"/>
              </a:rPr>
              <a:t> |</a:t>
            </a:r>
          </a:p>
        </p:txBody>
      </p:sp>
      <p:sp>
        <p:nvSpPr>
          <p:cNvPr id="13" name="Footer Placeholder 52"/>
          <p:cNvSpPr>
            <a:spLocks noGrp="1"/>
          </p:cNvSpPr>
          <p:nvPr>
            <p:ph type="ftr" sz="quarter" idx="3"/>
          </p:nvPr>
        </p:nvSpPr>
        <p:spPr>
          <a:xfrm>
            <a:off x="925384" y="6364388"/>
            <a:ext cx="3860800" cy="201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700" dirty="0">
                <a:solidFill>
                  <a:schemeClr val="tx1">
                    <a:tint val="75000"/>
                  </a:schemeClr>
                </a:solidFill>
                <a:latin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53629052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7"/>
          <p:cNvSpPr>
            <a:spLocks noGrp="1"/>
          </p:cNvSpPr>
          <p:nvPr>
            <p:ph type="sldNum" sz="quarter" idx="4"/>
          </p:nvPr>
        </p:nvSpPr>
        <p:spPr>
          <a:xfrm>
            <a:off x="599879" y="6365988"/>
            <a:ext cx="322760" cy="1995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1FD2-AF65-4559-B5BB-AE7FBFFEA02E}" type="slidenum">
              <a:rPr lang="en-US" smtClean="0">
                <a:latin typeface="Verdana" pitchFamily="34" charset="0"/>
                <a:cs typeface="Verdana" pitchFamily="34" charset="0"/>
              </a:rPr>
              <a:pPr/>
              <a:t>‹#›</a:t>
            </a:fld>
            <a:r>
              <a:rPr lang="en-US">
                <a:latin typeface="Verdana" pitchFamily="34" charset="0"/>
                <a:cs typeface="Verdana" pitchFamily="34" charset="0"/>
              </a:rPr>
              <a:t> |</a:t>
            </a:r>
            <a:endParaRPr lang="en-US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2" name="Footer Placeholder 52"/>
          <p:cNvSpPr>
            <a:spLocks noGrp="1"/>
          </p:cNvSpPr>
          <p:nvPr>
            <p:ph type="ftr" sz="quarter" idx="3"/>
          </p:nvPr>
        </p:nvSpPr>
        <p:spPr>
          <a:xfrm>
            <a:off x="925384" y="6364388"/>
            <a:ext cx="3860800" cy="201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700" dirty="0">
                <a:solidFill>
                  <a:schemeClr val="tx1">
                    <a:tint val="75000"/>
                  </a:schemeClr>
                </a:solidFill>
                <a:latin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16074645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anding Slide">
    <p:bg bwMode="lt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7486" y="2208744"/>
            <a:ext cx="10968567" cy="382058"/>
          </a:xfrm>
        </p:spPr>
        <p:txBody>
          <a:bodyPr tIns="0" bIns="0" anchor="t">
            <a:norm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cap="none" spc="-100" baseline="0" dirty="0">
                <a:ln w="3175">
                  <a:noFill/>
                </a:ln>
                <a:gradFill flip="none" rotWithShape="1">
                  <a:gsLst>
                    <a:gs pos="0">
                      <a:schemeClr val="tx2"/>
                    </a:gs>
                    <a:gs pos="86000">
                      <a:schemeClr val="tx2"/>
                    </a:gs>
                  </a:gsLst>
                  <a:lin ang="5400000" scaled="0"/>
                  <a:tileRect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09602" y="2819402"/>
            <a:ext cx="10962217" cy="282129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8644140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 flip="none" rotWithShape="1">
                  <a:gsLst>
                    <a:gs pos="417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8" y="1447800"/>
            <a:ext cx="11151917" cy="1607620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1119533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417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8" y="1447800"/>
            <a:ext cx="11151917" cy="1607620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" y="6238880"/>
            <a:ext cx="12192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066248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304AA-C574-468D-8B3A-A3ED713B0A5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0998348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40000" y="1981200"/>
            <a:ext cx="42672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10400" y="1981200"/>
            <a:ext cx="42672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F1297-4989-4FC5-B128-BB347413943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8797674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7878B-DC63-49F6-9038-E92F6212196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2773363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510AD-56A3-47F0-A8FD-0DAA6F284C0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1295693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91D44-55FB-4FA3-84AA-B69E3BCA688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2491636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77E6C-245B-4C50-A667-AD09A0A8669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8984962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7BB59-EC1C-4095-B6EF-88A795B4446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3311209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1981200"/>
            <a:ext cx="8737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E5FD4F-A8FE-45E1-940F-C094243EF7C5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486" y="365126"/>
            <a:ext cx="10977033" cy="2908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485" y="1600203"/>
            <a:ext cx="10977032" cy="1600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237744" lvl="1" indent="-237744" algn="l" defTabSz="914363" rtl="0" eaLnBrk="1" latinLnBrk="0" hangingPunct="1">
              <a:lnSpc>
                <a:spcPts val="2200"/>
              </a:lnSpc>
              <a:spcBef>
                <a:spcPts val="1100"/>
              </a:spcBef>
              <a:buClr>
                <a:schemeClr val="bg2"/>
              </a:buClr>
              <a:buSzPct val="90000"/>
              <a:buFont typeface="Arial" pitchFamily="34" charset="0"/>
              <a:buChar char="•"/>
            </a:pPr>
            <a:r>
              <a:rPr lang="en-US" dirty="0"/>
              <a:t>Second level</a:t>
            </a:r>
          </a:p>
          <a:p>
            <a:pPr marL="457200" lvl="2" indent="-228600" algn="l" defTabSz="914363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bg2"/>
              </a:buClr>
              <a:buSzPct val="90000"/>
              <a:buFont typeface="Segoe UI" pitchFamily="34" charset="0"/>
              <a:buChar char="−"/>
            </a:pPr>
            <a:r>
              <a:rPr lang="en-US" dirty="0"/>
              <a:t>Third level</a:t>
            </a:r>
          </a:p>
          <a:p>
            <a:pPr marL="627063" lvl="3" indent="-169863" algn="l" defTabSz="914363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</a:pPr>
            <a:r>
              <a:rPr lang="en-US" dirty="0"/>
              <a:t>Fourth level</a:t>
            </a:r>
          </a:p>
          <a:p>
            <a:pPr marL="804863" lvl="4" indent="-177800" algn="l" defTabSz="914363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52" name="Slide Number Placeholder 47"/>
          <p:cNvSpPr>
            <a:spLocks noGrp="1"/>
          </p:cNvSpPr>
          <p:nvPr>
            <p:ph type="sldNum" sz="quarter" idx="4"/>
          </p:nvPr>
        </p:nvSpPr>
        <p:spPr>
          <a:xfrm>
            <a:off x="599879" y="6365988"/>
            <a:ext cx="322760" cy="1995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1FD2-AF65-4559-B5BB-AE7FBFFEA02E}" type="slidenum">
              <a:rPr lang="en-US" smtClean="0">
                <a:latin typeface="Verdana" pitchFamily="34" charset="0"/>
                <a:cs typeface="Verdana" pitchFamily="34" charset="0"/>
              </a:rPr>
              <a:pPr/>
              <a:t>‹#›</a:t>
            </a:fld>
            <a:r>
              <a:rPr lang="en-US" dirty="0">
                <a:latin typeface="Verdana" pitchFamily="34" charset="0"/>
                <a:cs typeface="Verdana" pitchFamily="34" charset="0"/>
              </a:rPr>
              <a:t> |</a:t>
            </a:r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3"/>
          </p:nvPr>
        </p:nvSpPr>
        <p:spPr>
          <a:xfrm>
            <a:off x="925384" y="6364388"/>
            <a:ext cx="3860800" cy="201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700" dirty="0">
                <a:solidFill>
                  <a:schemeClr val="tx1">
                    <a:tint val="75000"/>
                  </a:schemeClr>
                </a:solidFill>
                <a:latin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6890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ransition spd="slow"/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2100" b="0" kern="1200" cap="none" spc="-100" baseline="0" dirty="0" smtClean="0">
          <a:ln w="3175">
            <a:noFill/>
          </a:ln>
          <a:gradFill flip="none" rotWithShape="1">
            <a:gsLst>
              <a:gs pos="0">
                <a:schemeClr val="bg1"/>
              </a:gs>
              <a:gs pos="86000">
                <a:schemeClr val="bg1"/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ts val="2200"/>
        </a:lnSpc>
        <a:spcBef>
          <a:spcPct val="20000"/>
        </a:spcBef>
        <a:buClr>
          <a:schemeClr val="bg2"/>
        </a:buClr>
        <a:buSzPct val="90000"/>
        <a:buFont typeface="Arial" pitchFamily="34" charset="0"/>
        <a:buNone/>
        <a:defRPr sz="1800" kern="1200">
          <a:gradFill>
            <a:gsLst>
              <a:gs pos="0">
                <a:schemeClr val="tx2"/>
              </a:gs>
              <a:gs pos="86000">
                <a:schemeClr val="tx2"/>
              </a:gs>
            </a:gsLst>
            <a:lin ang="5400000" scaled="0"/>
          </a:gradFill>
          <a:latin typeface="Segoe UI Semibold" pitchFamily="34" charset="0"/>
          <a:ea typeface="+mn-ea"/>
          <a:cs typeface="+mn-cs"/>
        </a:defRPr>
      </a:lvl1pPr>
      <a:lvl2pPr marL="228600" indent="-228600" algn="l" defTabSz="914363" rtl="0" eaLnBrk="1" latinLnBrk="0" hangingPunct="1">
        <a:lnSpc>
          <a:spcPts val="2200"/>
        </a:lnSpc>
        <a:spcBef>
          <a:spcPct val="20000"/>
        </a:spcBef>
        <a:buClr>
          <a:schemeClr val="bg2"/>
        </a:buClr>
        <a:buSzPct val="90000"/>
        <a:buFont typeface="Arial" pitchFamily="34" charset="0"/>
        <a:buChar char="•"/>
        <a:defRPr lang="en-US" sz="1600" kern="1200" dirty="0" smtClean="0">
          <a:gradFill>
            <a:gsLst>
              <a:gs pos="0">
                <a:schemeClr val="tx2"/>
              </a:gs>
              <a:gs pos="86000">
                <a:schemeClr val="tx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57200" indent="-228600" algn="l" defTabSz="914363" rtl="0" eaLnBrk="1" latinLnBrk="0" hangingPunct="1">
        <a:lnSpc>
          <a:spcPts val="2200"/>
        </a:lnSpc>
        <a:spcBef>
          <a:spcPct val="20000"/>
        </a:spcBef>
        <a:buClr>
          <a:schemeClr val="bg2"/>
        </a:buClr>
        <a:buSzPct val="90000"/>
        <a:buFont typeface="Segoe UI" pitchFamily="34" charset="0"/>
        <a:buChar char="−"/>
        <a:defRPr lang="en-US" sz="1600" kern="1200" dirty="0" smtClean="0">
          <a:gradFill>
            <a:gsLst>
              <a:gs pos="0">
                <a:schemeClr val="tx2"/>
              </a:gs>
              <a:gs pos="86000">
                <a:schemeClr val="tx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627063" indent="-169863" algn="l" defTabSz="914363" rtl="0" eaLnBrk="1" latinLnBrk="0" hangingPunct="1">
        <a:lnSpc>
          <a:spcPts val="2200"/>
        </a:lnSpc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lang="en-US" sz="1600" kern="1200" dirty="0" smtClean="0">
          <a:gradFill>
            <a:gsLst>
              <a:gs pos="0">
                <a:schemeClr val="tx2"/>
              </a:gs>
              <a:gs pos="86000">
                <a:schemeClr val="tx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804863" indent="-177800" algn="l" defTabSz="914363" rtl="0" eaLnBrk="1" latinLnBrk="0" hangingPunct="1">
        <a:lnSpc>
          <a:spcPts val="2200"/>
        </a:lnSpc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lang="en-US" sz="1600" kern="1200" dirty="0">
          <a:gradFill>
            <a:gsLst>
              <a:gs pos="0">
                <a:schemeClr val="tx2"/>
              </a:gs>
              <a:gs pos="86000">
                <a:schemeClr val="tx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2542928" y="499414"/>
            <a:ext cx="9649072" cy="189662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ts val="3300"/>
              </a:lnSpc>
              <a:spcBef>
                <a:spcPts val="600"/>
              </a:spcBef>
              <a:defRPr/>
            </a:pPr>
            <a:endParaRPr lang="ru-RU" sz="2100" b="1" dirty="0">
              <a:ln w="0"/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19736" y="116632"/>
            <a:ext cx="6984776" cy="648072"/>
          </a:xfrm>
          <a:prstGeom prst="roundRect">
            <a:avLst>
              <a:gd name="adj" fmla="val 50000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Учреждение образования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«БЕЛОРУССКИЙ ГОСУДАРСТВЕННЫЙ ПЕДАГОГИЧЕСКИЙ УНИВЕРСИТЕТ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ИМЕНИ МАКСИМА ТАНКА»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783288" y="2282110"/>
            <a:ext cx="6408712" cy="28007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chemeClr val="bg2">
                <a:lumMod val="50000"/>
                <a:alpha val="4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Этап 4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«Разработать методические рекомендации по разработке учебных пособий и УМК, ориентированных на подготовку будущих педагогов социальных и педагогов-психологов к формированию функциональной грамотности обучающихся»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13220" r="26375" b="13222"/>
          <a:stretch/>
        </p:blipFill>
        <p:spPr>
          <a:xfrm>
            <a:off x="-24680" y="1961453"/>
            <a:ext cx="6120680" cy="48965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42928" y="804335"/>
            <a:ext cx="96490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ln w="0"/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ВНК № ФГ 21-006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ln w="0"/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«Разработать и апробировать обновленное содержание педагогического образования, обеспечивающее готовность будущих педагогических работников к формированию функциональной грамотности обучающихся»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3"/>
            <a:ext cx="935545" cy="1278429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0E3CE94-91D6-4142-B26C-41F9D760DDAF}"/>
              </a:ext>
            </a:extLst>
          </p:cNvPr>
          <p:cNvSpPr/>
          <p:nvPr/>
        </p:nvSpPr>
        <p:spPr>
          <a:xfrm>
            <a:off x="6265665" y="5161113"/>
            <a:ext cx="544395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Рабочая группа:</a:t>
            </a:r>
          </a:p>
          <a:p>
            <a:pPr>
              <a:defRPr/>
            </a:pP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В.В. Мартынова - научный руководитель, декан ФСПТ, канд. </a:t>
            </a:r>
            <a:r>
              <a:rPr lang="ru-RU" sz="1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наук, доцент</a:t>
            </a:r>
          </a:p>
          <a:p>
            <a:pPr>
              <a:defRPr/>
            </a:pP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О.С. Куницкая – зав. кафедрой социальной педагогики, канд. </a:t>
            </a:r>
            <a:r>
              <a:rPr lang="ru-RU" sz="1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наук, доцент</a:t>
            </a:r>
          </a:p>
          <a:p>
            <a:pPr>
              <a:defRPr/>
            </a:pP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Е.К. </a:t>
            </a:r>
            <a:r>
              <a:rPr lang="ru-RU" sz="14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Е.В. </a:t>
            </a:r>
            <a:r>
              <a:rPr lang="ru-RU" sz="14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Гришкевич</a:t>
            </a:r>
            <a:r>
              <a:rPr lang="ru-RU" sz="14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ст. преподаватель кафедры социальной педагогики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616198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C50A30F-C122-4F12-A820-5799CD0716F7}"/>
              </a:ext>
            </a:extLst>
          </p:cNvPr>
          <p:cNvSpPr/>
          <p:nvPr/>
        </p:nvSpPr>
        <p:spPr>
          <a:xfrm>
            <a:off x="3048000" y="264417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Изображение выглядит как текст, снимок экрана, Человеческое лицо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79418777-7CC8-4DFE-9632-79FF90AE11E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7488" y="1844824"/>
            <a:ext cx="9721079" cy="468995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0E7CEF2-630E-48E7-A2DA-FD9E9A44E32E}"/>
              </a:ext>
            </a:extLst>
          </p:cNvPr>
          <p:cNvSpPr/>
          <p:nvPr/>
        </p:nvSpPr>
        <p:spPr>
          <a:xfrm>
            <a:off x="479376" y="71887"/>
            <a:ext cx="1094521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a typeface="Calibri" panose="020F0502020204030204" pitchFamily="34" charset="0"/>
              </a:rPr>
              <a:t>Контекстные задачи </a:t>
            </a:r>
          </a:p>
          <a:p>
            <a:pPr algn="ctr"/>
            <a:r>
              <a:rPr lang="ru-RU" sz="1800" dirty="0">
                <a:ea typeface="Calibri" panose="020F0502020204030204" pitchFamily="34" charset="0"/>
              </a:rPr>
              <a:t>ориентированы на формирование наиболее универсальных способов работы с учебной информацией</a:t>
            </a:r>
          </a:p>
          <a:p>
            <a:pPr algn="ctr"/>
            <a:endParaRPr lang="ru-RU" sz="2000" dirty="0">
              <a:ea typeface="Calibri" panose="020F0502020204030204" pitchFamily="34" charset="0"/>
            </a:endParaRPr>
          </a:p>
          <a:p>
            <a:pPr algn="ctr"/>
            <a:r>
              <a:rPr lang="ru-RU" sz="2000" dirty="0">
                <a:ea typeface="Calibri" panose="020F0502020204030204" pitchFamily="34" charset="0"/>
              </a:rPr>
              <a:t>опора на таксономию Б. </a:t>
            </a:r>
            <a:r>
              <a:rPr lang="ru-RU" sz="2000" dirty="0" err="1">
                <a:ea typeface="Calibri" panose="020F0502020204030204" pitchFamily="34" charset="0"/>
              </a:rPr>
              <a:t>Блума</a:t>
            </a:r>
            <a:r>
              <a:rPr lang="ru-RU" sz="2000" dirty="0">
                <a:ea typeface="Calibri" panose="020F0502020204030204" pitchFamily="34" charset="0"/>
              </a:rPr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4864748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0E7EE8-D2AA-4BD2-AB29-71217C5F8E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66" t="16926" r="9838" b="9051"/>
          <a:stretch/>
        </p:blipFill>
        <p:spPr>
          <a:xfrm>
            <a:off x="2526243" y="1142747"/>
            <a:ext cx="7049122" cy="577864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9A84B4C-67CC-45E9-8A71-4270ACC4B542}"/>
              </a:ext>
            </a:extLst>
          </p:cNvPr>
          <p:cNvSpPr/>
          <p:nvPr/>
        </p:nvSpPr>
        <p:spPr>
          <a:xfrm>
            <a:off x="263352" y="188640"/>
            <a:ext cx="11305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a typeface="Calibri" panose="020F0502020204030204" pitchFamily="34" charset="0"/>
              </a:rPr>
              <a:t>Пример контекстной задачи </a:t>
            </a:r>
          </a:p>
          <a:p>
            <a:pPr algn="ctr"/>
            <a:r>
              <a:rPr lang="ru-RU" sz="1800" b="1" dirty="0">
                <a:ea typeface="Calibri" panose="020F0502020204030204" pitchFamily="34" charset="0"/>
              </a:rPr>
              <a:t>в рамках учебной дисциплины «Социально-педагогическая </a:t>
            </a:r>
            <a:r>
              <a:rPr lang="ru-RU" sz="1800" b="1" dirty="0" err="1">
                <a:ea typeface="Calibri" panose="020F0502020204030204" pitchFamily="34" charset="0"/>
              </a:rPr>
              <a:t>валеология</a:t>
            </a:r>
            <a:r>
              <a:rPr lang="ru-RU" sz="1800" b="1" dirty="0">
                <a:ea typeface="Calibri" panose="020F0502020204030204" pitchFamily="34" charset="0"/>
              </a:rPr>
              <a:t>» для текущего контроля и самоконтроля готовности студентов к формированию функциональной грамотности обучающихся</a:t>
            </a:r>
            <a:endParaRPr lang="ru-RU" sz="1800" b="1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1FD764C-C84F-4525-9295-0859B16F9F3A}"/>
              </a:ext>
            </a:extLst>
          </p:cNvPr>
          <p:cNvSpPr/>
          <p:nvPr/>
        </p:nvSpPr>
        <p:spPr>
          <a:xfrm>
            <a:off x="0" y="260648"/>
            <a:ext cx="12072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a typeface="Calibri" panose="020F0502020204030204" pitchFamily="34" charset="0"/>
              </a:rPr>
              <a:t>Пример контекстной задачи </a:t>
            </a:r>
          </a:p>
          <a:p>
            <a:pPr algn="ctr"/>
            <a:r>
              <a:rPr lang="ru-RU" sz="1800" b="1" dirty="0">
                <a:ea typeface="Calibri" panose="020F0502020204030204" pitchFamily="34" charset="0"/>
              </a:rPr>
              <a:t>в рамках учебной дисциплины «Социальная педагогика» для текущего контроля и самоконтроля готовности студентов к формированию функциональной грамотности обучающихся</a:t>
            </a:r>
            <a:endParaRPr lang="ru-RU" sz="18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825AE8-1B98-4D09-95BC-83B6258EBF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38" t="27950" r="2750" b="20601"/>
          <a:stretch/>
        </p:blipFill>
        <p:spPr>
          <a:xfrm>
            <a:off x="130754" y="1647559"/>
            <a:ext cx="5533197" cy="25735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ABC5A4-E3D3-4798-B6DD-84D68975CE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29" t="11151" r="50590" b="14300"/>
          <a:stretch/>
        </p:blipFill>
        <p:spPr>
          <a:xfrm>
            <a:off x="5663951" y="1106971"/>
            <a:ext cx="5346027" cy="575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33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D4863E-7D71-44D8-85FF-CF339421E431}"/>
              </a:ext>
            </a:extLst>
          </p:cNvPr>
          <p:cNvSpPr/>
          <p:nvPr/>
        </p:nvSpPr>
        <p:spPr>
          <a:xfrm>
            <a:off x="3359696" y="836712"/>
            <a:ext cx="4596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РАЗДЕЛ 3. КОНТРОЛЬ ЗНАНИЙ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B563B0-39E6-45A4-AAB9-9733F16CD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42650" r="3931" b="25850"/>
          <a:stretch/>
        </p:blipFill>
        <p:spPr>
          <a:xfrm>
            <a:off x="479376" y="2420888"/>
            <a:ext cx="1093081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3127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D9FB7FF-5D5F-4AA9-802E-97393ADFE07A}"/>
              </a:ext>
            </a:extLst>
          </p:cNvPr>
          <p:cNvSpPr/>
          <p:nvPr/>
        </p:nvSpPr>
        <p:spPr>
          <a:xfrm>
            <a:off x="2495600" y="1913297"/>
            <a:ext cx="8712968" cy="2530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представлен 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поэтапный план разработки учебных пособий и УМК</a:t>
            </a:r>
            <a:r>
              <a:rPr lang="ru-RU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ориентированных на подготовку будущих педагогов социальных и педагогов-психологов к формированию функциональной грамотности обучающихся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068088-ADCC-45CC-B7D9-8F001E7A3E09}"/>
              </a:ext>
            </a:extLst>
          </p:cNvPr>
          <p:cNvSpPr/>
          <p:nvPr/>
        </p:nvSpPr>
        <p:spPr>
          <a:xfrm>
            <a:off x="4945941" y="548680"/>
            <a:ext cx="2849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ЗАКЛЮЧЕНИЕ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20829416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2542928" y="499414"/>
            <a:ext cx="9649072" cy="189662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ts val="3300"/>
              </a:lnSpc>
              <a:spcBef>
                <a:spcPts val="600"/>
              </a:spcBef>
              <a:defRPr/>
            </a:pPr>
            <a:endParaRPr lang="ru-RU" sz="2100" b="1" dirty="0">
              <a:ln w="0"/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19736" y="116632"/>
            <a:ext cx="6984776" cy="648072"/>
          </a:xfrm>
          <a:prstGeom prst="roundRect">
            <a:avLst>
              <a:gd name="adj" fmla="val 50000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Учреждение образования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«БЕЛОРУССКИЙ ГОСУДАРСТВЕННЫЙ ПЕДАГОГИЧЕСКИЙ УНИВЕРСИТЕТ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ИМЕНИ МАКСИМА ТАНКА»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783288" y="2282110"/>
            <a:ext cx="6408712" cy="28007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chemeClr val="bg2">
                <a:lumMod val="50000"/>
                <a:alpha val="4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Этап 4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«Разработать методические рекомендации по разработке учебных пособий и УМК, ориентированных на подготовку будущих педагогов социальных и педагогов-психологов к формированию функциональной грамотности обучающихся»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13220" r="26375" b="13222"/>
          <a:stretch/>
        </p:blipFill>
        <p:spPr>
          <a:xfrm>
            <a:off x="-24680" y="1961453"/>
            <a:ext cx="6120680" cy="48965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42928" y="804335"/>
            <a:ext cx="96490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ln w="0"/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ВНК № ФГ 21-006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ln w="0"/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«Разработать и апробировать обновленное содержание педагогического образования, обеспечивающее готовность будущих педагогических работников к формированию функциональной грамотности обучающихся» («Социальная педагогика»)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3"/>
            <a:ext cx="935545" cy="1278429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0E3CE94-91D6-4142-B26C-41F9D760DDAF}"/>
              </a:ext>
            </a:extLst>
          </p:cNvPr>
          <p:cNvSpPr/>
          <p:nvPr/>
        </p:nvSpPr>
        <p:spPr>
          <a:xfrm>
            <a:off x="6265665" y="4979208"/>
            <a:ext cx="544395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Рабочая группа:</a:t>
            </a:r>
          </a:p>
          <a:p>
            <a:pPr>
              <a:defRPr/>
            </a:pP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В.В. Мартынова - научный руководитель, декан ФСПТ, канд. </a:t>
            </a:r>
            <a:r>
              <a:rPr lang="ru-RU" sz="1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наук, доцент</a:t>
            </a:r>
          </a:p>
          <a:p>
            <a:pPr>
              <a:defRPr/>
            </a:pP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О.С. Куницкая – зав. кафедрой социальной педагогики, канд. </a:t>
            </a:r>
            <a:r>
              <a:rPr lang="ru-RU" sz="1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наук, доцент</a:t>
            </a:r>
          </a:p>
          <a:p>
            <a:pPr>
              <a:defRPr/>
            </a:pP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Е.К. </a:t>
            </a:r>
            <a:r>
              <a:rPr lang="ru-RU" sz="14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Е.В. </a:t>
            </a:r>
            <a:r>
              <a:rPr lang="ru-RU" sz="14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Гришкевич</a:t>
            </a:r>
            <a:r>
              <a:rPr lang="ru-RU" sz="14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ст. преподаватель кафедры социальной педагогики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04622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G_Line Callout 2 (No Border) 28"/>
          <p:cNvSpPr/>
          <p:nvPr/>
        </p:nvSpPr>
        <p:spPr>
          <a:xfrm>
            <a:off x="2952728" y="4500570"/>
            <a:ext cx="6357982" cy="1928825"/>
          </a:xfrm>
          <a:prstGeom prst="callout2">
            <a:avLst>
              <a:gd name="adj1" fmla="val 48110"/>
              <a:gd name="adj2" fmla="val 276"/>
              <a:gd name="adj3" fmla="val 58707"/>
              <a:gd name="adj4" fmla="val -223"/>
              <a:gd name="adj5" fmla="val 49907"/>
              <a:gd name="adj6" fmla="val -174"/>
            </a:avLst>
          </a:prstGeom>
          <a:gradFill flip="none" rotWithShape="1">
            <a:gsLst>
              <a:gs pos="0">
                <a:srgbClr val="49B72B"/>
              </a:gs>
              <a:gs pos="90000">
                <a:srgbClr val="E4F5DF"/>
              </a:gs>
            </a:gsLst>
            <a:lin ang="0" scaled="1"/>
            <a:tileRect/>
          </a:gradFill>
          <a:ln w="25400" cap="flat" cmpd="sng" algn="ctr">
            <a:solidFill>
              <a:srgbClr val="49B72B"/>
            </a:solidFill>
            <a:prstDash val="solid"/>
          </a:ln>
          <a:effectLst/>
          <a:scene3d>
            <a:camera prst="orthographicFront"/>
            <a:lightRig rig="threePt" dir="t"/>
          </a:scene3d>
          <a:sp3d extrusionH="635000">
            <a:bevelT w="127000" h="50800" prst="coolSlant"/>
          </a:sp3d>
        </p:spPr>
        <p:txBody>
          <a:bodyPr rtlCol="0" anchor="ctr"/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/>
              <a:t>Учебные программы нового поколения, ориентированные на подготовку будущих педагогических работников к формированию функциональной грамотности обучающихся</a:t>
            </a:r>
            <a:endParaRPr lang="en-US" sz="2000" b="1" kern="0" dirty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G_Line Callout 2 (No Border) 29"/>
          <p:cNvSpPr/>
          <p:nvPr/>
        </p:nvSpPr>
        <p:spPr>
          <a:xfrm>
            <a:off x="4524364" y="2428868"/>
            <a:ext cx="6231134" cy="1357322"/>
          </a:xfrm>
          <a:prstGeom prst="callout2">
            <a:avLst>
              <a:gd name="adj1" fmla="val 54488"/>
              <a:gd name="adj2" fmla="val -865"/>
              <a:gd name="adj3" fmla="val 55574"/>
              <a:gd name="adj4" fmla="val -410"/>
              <a:gd name="adj5" fmla="val 54301"/>
              <a:gd name="adj6" fmla="val -417"/>
            </a:avLst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rgbClr val="9448BE"/>
            </a:solidFill>
            <a:prstDash val="solid"/>
          </a:ln>
          <a:effectLst/>
          <a:scene3d>
            <a:camera prst="orthographicFront"/>
            <a:lightRig rig="threePt" dir="t"/>
          </a:scene3d>
          <a:sp3d extrusionH="635000">
            <a:bevelT w="127000" h="50800" prst="coolSlant"/>
          </a:sp3d>
        </p:spPr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Учебный план для специальности 6-05-0114-01 Социально-педагогическое и психологическое образование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024034" y="714356"/>
            <a:ext cx="8786874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ОБРАЗОВАТЕЛЬНЫЙ СТАНДАРТ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общего высшего образования (ОСВО 6-05-0114-01-2023) </a:t>
            </a:r>
          </a:p>
        </p:txBody>
      </p:sp>
      <p:sp>
        <p:nvSpPr>
          <p:cNvPr id="18" name="Стрелка вниз 17"/>
          <p:cNvSpPr/>
          <p:nvPr/>
        </p:nvSpPr>
        <p:spPr bwMode="auto">
          <a:xfrm>
            <a:off x="7524760" y="3786190"/>
            <a:ext cx="857256" cy="714380"/>
          </a:xfrm>
          <a:prstGeom prst="downArrow">
            <a:avLst/>
          </a:prstGeom>
          <a:solidFill>
            <a:srgbClr val="FED8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 bwMode="auto">
          <a:xfrm>
            <a:off x="5381620" y="1571612"/>
            <a:ext cx="928694" cy="785818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46" y="1643050"/>
            <a:ext cx="262100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372194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8DBC34-8EDC-4679-989A-BE93F9C7F280}"/>
              </a:ext>
            </a:extLst>
          </p:cNvPr>
          <p:cNvSpPr/>
          <p:nvPr/>
        </p:nvSpPr>
        <p:spPr>
          <a:xfrm>
            <a:off x="2426048" y="1620753"/>
            <a:ext cx="9286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установление единых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систематизированных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подходов к разработке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учебных пособий и УМК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 дисциплинам социально-педагогического и психологического содержания, ориентированных на подготовку будущих педагогов социальных и педагогов-психологов к формированию функциональной грамотности обучающихся. 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8125720-50E7-4709-AD1C-148220F3F46B}"/>
              </a:ext>
            </a:extLst>
          </p:cNvPr>
          <p:cNvSpPr/>
          <p:nvPr/>
        </p:nvSpPr>
        <p:spPr>
          <a:xfrm>
            <a:off x="2927648" y="548680"/>
            <a:ext cx="672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ЦЕЛЬ МЕТОДИЧЕСКИХ РЕКОМЕНДАЦИЙ</a:t>
            </a: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FF29B5-1FF1-4CA0-8A57-FCEC04B89747}"/>
              </a:ext>
            </a:extLst>
          </p:cNvPr>
          <p:cNvSpPr/>
          <p:nvPr/>
        </p:nvSpPr>
        <p:spPr>
          <a:xfrm>
            <a:off x="2423592" y="3560737"/>
            <a:ext cx="9289032" cy="3328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установление единых подходов к разработке ТЕОРЕТИЧЕСКОГО РАЗДЕЛА учебных пособий и УМК по дисциплинам социально-педагогического и психологического содержания, ориентированных на подготовку будущих педагогов социальных и педагогов-психологов к формированию функциональной грамотности обучающихся.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установление единых подходов к разработке ДИДАКТИЧЕСКОГО РАЗДЕЛА учебных пособий и УМК по дисциплинам социально-педагогического и психологического содержания, ориентированных на подготовку будущих педагогов социальных и педагогов-психологов к формированию функциональной грамотности обучающихся.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установление единых подходов к разработке РАЗДЕЛА КОНТРОЛЯ ЗНАНИЙ учебных пособий и УМК по дисциплинам социально-педагогического и психологического содержания, ориентированных на подготовку будущих педагогов социальных и педагогов-психологов к формированию функциональной грамотности обучающихся. </a:t>
            </a:r>
          </a:p>
        </p:txBody>
      </p:sp>
    </p:spTree>
    <p:extLst>
      <p:ext uri="{BB962C8B-B14F-4D97-AF65-F5344CB8AC3E}">
        <p14:creationId xmlns:p14="http://schemas.microsoft.com/office/powerpoint/2010/main" val="378243275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 bwMode="auto">
          <a:xfrm>
            <a:off x="452398" y="4286256"/>
            <a:ext cx="2714644" cy="642942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C20F00-78D5-462E-B0B1-FC3149906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50" t="11549" r="27545" b="10752"/>
          <a:stretch/>
        </p:blipFill>
        <p:spPr>
          <a:xfrm>
            <a:off x="2639616" y="188640"/>
            <a:ext cx="7920880" cy="669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8065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C50A30F-C122-4F12-A820-5799CD0716F7}"/>
              </a:ext>
            </a:extLst>
          </p:cNvPr>
          <p:cNvSpPr/>
          <p:nvPr/>
        </p:nvSpPr>
        <p:spPr>
          <a:xfrm>
            <a:off x="3048000" y="264417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68598D0-A43A-4A83-A902-48CD884862DF}"/>
              </a:ext>
            </a:extLst>
          </p:cNvPr>
          <p:cNvSpPr/>
          <p:nvPr/>
        </p:nvSpPr>
        <p:spPr>
          <a:xfrm>
            <a:off x="2495600" y="5208965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ПРИЕМЫ квантования учебных текстов 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A91B10-92A4-4909-A5C0-F90DE36D44B7}"/>
              </a:ext>
            </a:extLst>
          </p:cNvPr>
          <p:cNvSpPr/>
          <p:nvPr/>
        </p:nvSpPr>
        <p:spPr>
          <a:xfrm>
            <a:off x="2472491" y="3216523"/>
            <a:ext cx="9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ПРИНЦИПЫ, которыми следует руководствоваться при создании и разработке учебных пособий и УМК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C0B6B6D-731B-429F-A115-1E8B585E04DB}"/>
              </a:ext>
            </a:extLst>
          </p:cNvPr>
          <p:cNvSpPr/>
          <p:nvPr/>
        </p:nvSpPr>
        <p:spPr>
          <a:xfrm>
            <a:off x="3963525" y="618633"/>
            <a:ext cx="4264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РАЗДЕЛ 1. ТЕОРЕТИЧЕСКИЙ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E77E86-B2AB-43FF-8FBD-D5530E870B41}"/>
              </a:ext>
            </a:extLst>
          </p:cNvPr>
          <p:cNvSpPr/>
          <p:nvPr/>
        </p:nvSpPr>
        <p:spPr>
          <a:xfrm>
            <a:off x="2422048" y="4347516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ТРЕБОВАНИЯ, предъявляемые к учебным пособиям и УМК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26E8EFC-55C6-46DC-8832-1B14EEDF60E5}"/>
              </a:ext>
            </a:extLst>
          </p:cNvPr>
          <p:cNvSpPr/>
          <p:nvPr/>
        </p:nvSpPr>
        <p:spPr>
          <a:xfrm>
            <a:off x="2411680" y="1866196"/>
            <a:ext cx="9508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ПЕРЕЧЕНЬ КОМПЕТЕНЦИЙ, отражающих готовность будущих социальных педагогов к формированию функциональной грамотности обучающихся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1072108-CD9C-4D6C-A404-3356689AE3BD}"/>
              </a:ext>
            </a:extLst>
          </p:cNvPr>
          <p:cNvSpPr/>
          <p:nvPr/>
        </p:nvSpPr>
        <p:spPr>
          <a:xfrm>
            <a:off x="2472491" y="6008534"/>
            <a:ext cx="8878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ПРИМЕРЫ использования квантования учебного текста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93710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757BD8-033A-455C-A0E0-A61B4469B97C}"/>
              </a:ext>
            </a:extLst>
          </p:cNvPr>
          <p:cNvPicPr/>
          <p:nvPr/>
        </p:nvPicPr>
        <p:blipFill rotWithShape="1">
          <a:blip r:embed="rId2" cstate="print"/>
          <a:srcRect l="21948" t="10432" r="17548" b="9349"/>
          <a:stretch/>
        </p:blipFill>
        <p:spPr bwMode="auto">
          <a:xfrm>
            <a:off x="119336" y="1124744"/>
            <a:ext cx="6264696" cy="49289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DBEA8F-D5E9-49A0-A3DC-75F0B3983CE1}"/>
              </a:ext>
            </a:extLst>
          </p:cNvPr>
          <p:cNvSpPr/>
          <p:nvPr/>
        </p:nvSpPr>
        <p:spPr>
          <a:xfrm>
            <a:off x="767408" y="405008"/>
            <a:ext cx="10218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ПРИМЕР ИСПОЛЬЗОВАНИЯ КВАНТОВАНИЯ УЧЕБНОГО ТЕКСТА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246842B-C52E-48A1-9F97-07FD909FFADC}"/>
              </a:ext>
            </a:extLst>
          </p:cNvPr>
          <p:cNvSpPr/>
          <p:nvPr/>
        </p:nvSpPr>
        <p:spPr>
          <a:xfrm>
            <a:off x="2711624" y="6233578"/>
            <a:ext cx="9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/>
              <a:t>Лобанов, А. П. Когнитивная психология: учебно-методическое пособие / А. П. Лобанов, И. С. </a:t>
            </a:r>
            <a:r>
              <a:rPr lang="ru-RU" sz="1400" b="1" i="1" dirty="0" err="1"/>
              <a:t>Журавкина</a:t>
            </a:r>
            <a:r>
              <a:rPr lang="ru-RU" sz="1400" b="1" i="1" dirty="0"/>
              <a:t>. </a:t>
            </a:r>
          </a:p>
          <a:p>
            <a:r>
              <a:rPr lang="ru-RU" sz="1400" b="1" i="1" dirty="0"/>
              <a:t>2 изд. </a:t>
            </a:r>
            <a:r>
              <a:rPr lang="ru-RU" sz="1400" b="1" i="1" dirty="0" err="1"/>
              <a:t>испр</a:t>
            </a:r>
            <a:r>
              <a:rPr lang="ru-RU" sz="1400" b="1" i="1" dirty="0"/>
              <a:t>. –Минск : БГПУ, 2018. – 84 с.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641FDF-5B4C-47D5-B257-9F09E7498F3A}"/>
              </a:ext>
            </a:extLst>
          </p:cNvPr>
          <p:cNvPicPr/>
          <p:nvPr/>
        </p:nvPicPr>
        <p:blipFill rotWithShape="1">
          <a:blip r:embed="rId3" cstate="print"/>
          <a:srcRect l="17536" t="9995" r="8306" b="10745"/>
          <a:stretch/>
        </p:blipFill>
        <p:spPr bwMode="auto">
          <a:xfrm>
            <a:off x="6312024" y="1496203"/>
            <a:ext cx="5256584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295210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DBEA8F-D5E9-49A0-A3DC-75F0B3983CE1}"/>
              </a:ext>
            </a:extLst>
          </p:cNvPr>
          <p:cNvSpPr/>
          <p:nvPr/>
        </p:nvSpPr>
        <p:spPr>
          <a:xfrm>
            <a:off x="665341" y="283359"/>
            <a:ext cx="10141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ПРИМЕР ИСПОЛЬЗОВАНИЯ КВАНТОВАНИЯ УЧЕБНОГО ТЕКСТА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246842B-C52E-48A1-9F97-07FD909FFADC}"/>
              </a:ext>
            </a:extLst>
          </p:cNvPr>
          <p:cNvSpPr/>
          <p:nvPr/>
        </p:nvSpPr>
        <p:spPr>
          <a:xfrm>
            <a:off x="2711624" y="6233578"/>
            <a:ext cx="9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/>
              <a:t>Лобанов, А. П. Когнитивная психология: учебно-методическое пособие / А. П. Лобанов, И. С. </a:t>
            </a:r>
            <a:r>
              <a:rPr lang="ru-RU" sz="1400" b="1" i="1" dirty="0" err="1"/>
              <a:t>Журавкина</a:t>
            </a:r>
            <a:r>
              <a:rPr lang="ru-RU" sz="1400" b="1" i="1" dirty="0"/>
              <a:t>. </a:t>
            </a:r>
          </a:p>
          <a:p>
            <a:r>
              <a:rPr lang="ru-RU" sz="1400" b="1" i="1" dirty="0"/>
              <a:t>2 изд. </a:t>
            </a:r>
            <a:r>
              <a:rPr lang="ru-RU" sz="1400" b="1" i="1" dirty="0" err="1"/>
              <a:t>испр</a:t>
            </a:r>
            <a:r>
              <a:rPr lang="ru-RU" sz="1400" b="1" i="1" dirty="0"/>
              <a:t>. –Минск : БГПУ, 2018. – 84 с.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2FCA61-7BC5-4930-B2D0-C3BF4917D741}"/>
              </a:ext>
            </a:extLst>
          </p:cNvPr>
          <p:cNvPicPr/>
          <p:nvPr/>
        </p:nvPicPr>
        <p:blipFill rotWithShape="1">
          <a:blip r:embed="rId2" cstate="print"/>
          <a:srcRect l="23161" t="11422" r="17256" b="12159"/>
          <a:stretch/>
        </p:blipFill>
        <p:spPr bwMode="auto">
          <a:xfrm>
            <a:off x="191344" y="908720"/>
            <a:ext cx="5544616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34489A-B5B4-45D9-AAA3-3A61CE6A0337}"/>
              </a:ext>
            </a:extLst>
          </p:cNvPr>
          <p:cNvPicPr/>
          <p:nvPr/>
        </p:nvPicPr>
        <p:blipFill rotWithShape="1">
          <a:blip r:embed="rId3" cstate="print"/>
          <a:srcRect l="25565" t="14042" r="22230" b="8830"/>
          <a:stretch/>
        </p:blipFill>
        <p:spPr bwMode="auto">
          <a:xfrm>
            <a:off x="5879976" y="1052736"/>
            <a:ext cx="5688632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096790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D4863E-7D71-44D8-85FF-CF339421E431}"/>
              </a:ext>
            </a:extLst>
          </p:cNvPr>
          <p:cNvSpPr/>
          <p:nvPr/>
        </p:nvSpPr>
        <p:spPr>
          <a:xfrm>
            <a:off x="3575720" y="188640"/>
            <a:ext cx="4378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РАЗДЕЛ 2. ДИДАКТИЧЕСКИЙ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E1865F-08AC-493E-ADB6-935F074397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0" t="55250" r="2160" b="16400"/>
          <a:stretch/>
        </p:blipFill>
        <p:spPr>
          <a:xfrm>
            <a:off x="191344" y="4293096"/>
            <a:ext cx="11665300" cy="19442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DD40CC-E806-412B-B95B-B47913D8AF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38" t="20601" r="6294" b="11150"/>
          <a:stretch/>
        </p:blipFill>
        <p:spPr>
          <a:xfrm>
            <a:off x="2855640" y="764704"/>
            <a:ext cx="7083206" cy="324231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D4863E-7D71-44D8-85FF-CF339421E431}"/>
              </a:ext>
            </a:extLst>
          </p:cNvPr>
          <p:cNvSpPr/>
          <p:nvPr/>
        </p:nvSpPr>
        <p:spPr>
          <a:xfrm>
            <a:off x="3287688" y="673944"/>
            <a:ext cx="4596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РАЗДЕЛ 3. КОНТРОЛЬ ЗНАНИЙ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03BA8F-8D5F-453C-AEDD-7B231C1A35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3" t="15350" r="3932" b="19550"/>
          <a:stretch/>
        </p:blipFill>
        <p:spPr>
          <a:xfrm>
            <a:off x="551384" y="1700808"/>
            <a:ext cx="1108923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5600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-20662 MPN 2010 Template">
  <a:themeElements>
    <a:clrScheme name="MPN">
      <a:dk1>
        <a:srgbClr val="000000"/>
      </a:dk1>
      <a:lt1>
        <a:srgbClr val="FFFFFF"/>
      </a:lt1>
      <a:dk2>
        <a:srgbClr val="525051"/>
      </a:dk2>
      <a:lt2>
        <a:srgbClr val="6BBD46"/>
      </a:lt2>
      <a:accent1>
        <a:srgbClr val="017660"/>
      </a:accent1>
      <a:accent2>
        <a:srgbClr val="6BBD46"/>
      </a:accent2>
      <a:accent3>
        <a:srgbClr val="CDD804"/>
      </a:accent3>
      <a:accent4>
        <a:srgbClr val="FFFF11"/>
      </a:accent4>
      <a:accent5>
        <a:srgbClr val="525051"/>
      </a:accent5>
      <a:accent6>
        <a:srgbClr val="000000"/>
      </a:accent6>
      <a:hlink>
        <a:srgbClr val="979697"/>
      </a:hlink>
      <a:folHlink>
        <a:srgbClr val="E1E868"/>
      </a:folHlink>
    </a:clrScheme>
    <a:fontScheme name="Segoe UI - 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0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>
            <a:gradFill>
              <a:gsLst>
                <a:gs pos="0">
                  <a:schemeClr val="tx2"/>
                </a:gs>
                <a:gs pos="86000">
                  <a:schemeClr val="tx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Защита Куницкая</Template>
  <TotalTime>1776</TotalTime>
  <Words>652</Words>
  <Application>Microsoft Office PowerPoint</Application>
  <PresentationFormat>Широкоэкранный</PresentationFormat>
  <Paragraphs>58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Palatino Linotype</vt:lpstr>
      <vt:lpstr>Segoe UI</vt:lpstr>
      <vt:lpstr>Segoe UI Semibold</vt:lpstr>
      <vt:lpstr>Times New Roman</vt:lpstr>
      <vt:lpstr>Verdana</vt:lpstr>
      <vt:lpstr>Wingdings</vt:lpstr>
      <vt:lpstr>Тема Office</vt:lpstr>
      <vt:lpstr>7-20662 MPN 2010 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Куницкая О.С.</cp:lastModifiedBy>
  <cp:revision>580</cp:revision>
  <dcterms:created xsi:type="dcterms:W3CDTF">2019-02-10T17:03:02Z</dcterms:created>
  <dcterms:modified xsi:type="dcterms:W3CDTF">2023-11-29T10:35:56Z</dcterms:modified>
</cp:coreProperties>
</file>