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2" r:id="rId1"/>
  </p:sldMasterIdLst>
  <p:notesMasterIdLst>
    <p:notesMasterId r:id="rId13"/>
  </p:notesMasterIdLst>
  <p:sldIdLst>
    <p:sldId id="301" r:id="rId2"/>
    <p:sldId id="303" r:id="rId3"/>
    <p:sldId id="289" r:id="rId4"/>
    <p:sldId id="326" r:id="rId5"/>
    <p:sldId id="314" r:id="rId6"/>
    <p:sldId id="327" r:id="rId7"/>
    <p:sldId id="315" r:id="rId8"/>
    <p:sldId id="324" r:id="rId9"/>
    <p:sldId id="328" r:id="rId10"/>
    <p:sldId id="329" r:id="rId11"/>
    <p:sldId id="330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0000AC"/>
    <a:srgbClr val="DDF6FF"/>
    <a:srgbClr val="FEDADD"/>
    <a:srgbClr val="89DDFF"/>
    <a:srgbClr val="000066"/>
    <a:srgbClr val="FFEBFF"/>
    <a:srgbClr val="FFCCFF"/>
    <a:srgbClr val="FCC4F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9" autoAdjust="0"/>
    <p:restoredTop sz="94660"/>
  </p:normalViewPr>
  <p:slideViewPr>
    <p:cSldViewPr>
      <p:cViewPr varScale="1">
        <p:scale>
          <a:sx n="112" d="100"/>
          <a:sy n="112" d="100"/>
        </p:scale>
        <p:origin x="136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A9B9D7-3EF3-45DC-B644-52F765FD7012}" type="doc">
      <dgm:prSet loTypeId="urn:microsoft.com/office/officeart/2005/8/layout/list1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88C0946-E0DA-4F03-A395-70CCA476FEC5}">
      <dgm:prSet phldrT="[Текст]" custT="1"/>
      <dgm:spPr/>
      <dgm:t>
        <a:bodyPr/>
        <a:lstStyle/>
        <a:p>
          <a:r>
            <a:rPr lang="ru-RU" sz="1800" b="1" dirty="0">
              <a:solidFill>
                <a:srgbClr val="FF0000"/>
              </a:solidFill>
            </a:rPr>
            <a:t>Реализация учебных программ по учебным предметам</a:t>
          </a:r>
        </a:p>
      </dgm:t>
    </dgm:pt>
    <dgm:pt modelId="{EB23D3C8-27F1-4282-BEF3-58AF54CFA468}" type="parTrans" cxnId="{8C6A31E7-166B-4F38-B51F-90E70EF0C29E}">
      <dgm:prSet/>
      <dgm:spPr/>
      <dgm:t>
        <a:bodyPr/>
        <a:lstStyle/>
        <a:p>
          <a:endParaRPr lang="ru-RU" sz="1800"/>
        </a:p>
      </dgm:t>
    </dgm:pt>
    <dgm:pt modelId="{B1616F46-DA8D-495E-8802-AAA58C6E4519}" type="sibTrans" cxnId="{8C6A31E7-166B-4F38-B51F-90E70EF0C29E}">
      <dgm:prSet/>
      <dgm:spPr/>
      <dgm:t>
        <a:bodyPr/>
        <a:lstStyle/>
        <a:p>
          <a:endParaRPr lang="ru-RU" sz="1800"/>
        </a:p>
      </dgm:t>
    </dgm:pt>
    <dgm:pt modelId="{7CD921D8-9B2F-4B09-B8CD-480C74B130B9}">
      <dgm:prSet phldrT="[Текст]" custT="1"/>
      <dgm:spPr/>
      <dgm:t>
        <a:bodyPr/>
        <a:lstStyle/>
        <a:p>
          <a:r>
            <a:rPr lang="ru-RU" sz="1800" b="1" kern="1200" dirty="0">
              <a:solidFill>
                <a:srgbClr val="FF0000"/>
              </a:solidFill>
              <a:latin typeface="Constantia"/>
              <a:ea typeface="+mn-ea"/>
              <a:cs typeface="+mn-cs"/>
            </a:rPr>
            <a:t>Реализация программ коррекционных занятий</a:t>
          </a:r>
        </a:p>
      </dgm:t>
    </dgm:pt>
    <dgm:pt modelId="{F2A99F94-1675-46FC-8C38-091D5509ECF3}" type="parTrans" cxnId="{9007ED99-756B-4040-B47E-D0B7660B3015}">
      <dgm:prSet/>
      <dgm:spPr/>
      <dgm:t>
        <a:bodyPr/>
        <a:lstStyle/>
        <a:p>
          <a:endParaRPr lang="ru-RU" sz="1800"/>
        </a:p>
      </dgm:t>
    </dgm:pt>
    <dgm:pt modelId="{2EC63FA3-6B84-4637-8985-1233BE40DA2C}" type="sibTrans" cxnId="{9007ED99-756B-4040-B47E-D0B7660B3015}">
      <dgm:prSet/>
      <dgm:spPr/>
      <dgm:t>
        <a:bodyPr/>
        <a:lstStyle/>
        <a:p>
          <a:endParaRPr lang="ru-RU" sz="1800"/>
        </a:p>
      </dgm:t>
    </dgm:pt>
    <dgm:pt modelId="{8EBEE2A6-7FBD-410B-A4EC-74D349A9B8EE}">
      <dgm:prSet custT="1"/>
      <dgm:spPr/>
      <dgm:t>
        <a:bodyPr/>
        <a:lstStyle/>
        <a:p>
          <a:endParaRPr lang="ru-RU" sz="1800" dirty="0"/>
        </a:p>
      </dgm:t>
    </dgm:pt>
    <dgm:pt modelId="{622EA983-0095-4166-A67B-5ECD88270B9C}" type="parTrans" cxnId="{B95AAA87-F8C1-420B-979F-EA5E1DEAA216}">
      <dgm:prSet/>
      <dgm:spPr/>
      <dgm:t>
        <a:bodyPr/>
        <a:lstStyle/>
        <a:p>
          <a:endParaRPr lang="ru-RU" sz="1800"/>
        </a:p>
      </dgm:t>
    </dgm:pt>
    <dgm:pt modelId="{CE570093-C6CF-4D55-9122-36A4828A4CED}" type="sibTrans" cxnId="{B95AAA87-F8C1-420B-979F-EA5E1DEAA216}">
      <dgm:prSet/>
      <dgm:spPr/>
      <dgm:t>
        <a:bodyPr/>
        <a:lstStyle/>
        <a:p>
          <a:endParaRPr lang="ru-RU" sz="1800"/>
        </a:p>
      </dgm:t>
    </dgm:pt>
    <dgm:pt modelId="{64762C6F-F3B2-45DF-AA2F-2C229E39FC84}">
      <dgm:prSet custT="1"/>
      <dgm:spPr/>
      <dgm:t>
        <a:bodyPr/>
        <a:lstStyle/>
        <a:p>
          <a:r>
            <a:rPr lang="ru-RU" sz="1800" dirty="0"/>
            <a:t>Определение ограничений жизнедеятельности, функциональных возможностей</a:t>
          </a:r>
        </a:p>
      </dgm:t>
    </dgm:pt>
    <dgm:pt modelId="{E6A674DE-ECE4-4756-BEF7-609B60B54BC2}" type="parTrans" cxnId="{208CC94C-4870-4DFD-B36B-106D9A6347C6}">
      <dgm:prSet/>
      <dgm:spPr/>
      <dgm:t>
        <a:bodyPr/>
        <a:lstStyle/>
        <a:p>
          <a:endParaRPr lang="ru-RU" sz="1800"/>
        </a:p>
      </dgm:t>
    </dgm:pt>
    <dgm:pt modelId="{A74947F4-712F-4D90-84F6-D562186AB5CD}" type="sibTrans" cxnId="{208CC94C-4870-4DFD-B36B-106D9A6347C6}">
      <dgm:prSet/>
      <dgm:spPr/>
      <dgm:t>
        <a:bodyPr/>
        <a:lstStyle/>
        <a:p>
          <a:endParaRPr lang="ru-RU" sz="1800"/>
        </a:p>
      </dgm:t>
    </dgm:pt>
    <dgm:pt modelId="{305AB903-A800-4071-8D0F-48E4DD74CAC8}">
      <dgm:prSet custT="1"/>
      <dgm:spPr/>
      <dgm:t>
        <a:bodyPr/>
        <a:lstStyle/>
        <a:p>
          <a:r>
            <a:rPr lang="ru-RU" sz="1800" dirty="0"/>
            <a:t>Консультирование субъектов образовательного процесса </a:t>
          </a:r>
        </a:p>
      </dgm:t>
    </dgm:pt>
    <dgm:pt modelId="{DF69338F-069D-49B0-A068-5DE25FAA4828}" type="parTrans" cxnId="{35520D06-AC61-4E48-AEC4-D17123AC3B98}">
      <dgm:prSet/>
      <dgm:spPr/>
      <dgm:t>
        <a:bodyPr/>
        <a:lstStyle/>
        <a:p>
          <a:endParaRPr lang="ru-RU" sz="1800"/>
        </a:p>
      </dgm:t>
    </dgm:pt>
    <dgm:pt modelId="{E60BBA52-12B5-4C3F-A9C6-10AE57247AE8}" type="sibTrans" cxnId="{35520D06-AC61-4E48-AEC4-D17123AC3B98}">
      <dgm:prSet/>
      <dgm:spPr/>
      <dgm:t>
        <a:bodyPr/>
        <a:lstStyle/>
        <a:p>
          <a:endParaRPr lang="ru-RU" sz="1800"/>
        </a:p>
      </dgm:t>
    </dgm:pt>
    <dgm:pt modelId="{8861278F-6C49-4B5D-8A70-EB3A5142DE07}">
      <dgm:prSet custT="1"/>
      <dgm:spPr/>
      <dgm:t>
        <a:bodyPr/>
        <a:lstStyle/>
        <a:p>
          <a:r>
            <a:rPr lang="ru-RU" sz="1800" dirty="0"/>
            <a:t>Сопровождение семьи, воспитывающей ребенка ОПФР</a:t>
          </a:r>
        </a:p>
      </dgm:t>
    </dgm:pt>
    <dgm:pt modelId="{9F666CFA-ECE3-463D-907F-5467DEDF64ED}" type="parTrans" cxnId="{206C4F5B-9797-4C47-80DA-BE7B6D13329E}">
      <dgm:prSet/>
      <dgm:spPr/>
      <dgm:t>
        <a:bodyPr/>
        <a:lstStyle/>
        <a:p>
          <a:endParaRPr lang="ru-RU" sz="1800"/>
        </a:p>
      </dgm:t>
    </dgm:pt>
    <dgm:pt modelId="{0139E696-D307-4734-846E-90BC6E11A2D0}" type="sibTrans" cxnId="{206C4F5B-9797-4C47-80DA-BE7B6D13329E}">
      <dgm:prSet/>
      <dgm:spPr/>
      <dgm:t>
        <a:bodyPr/>
        <a:lstStyle/>
        <a:p>
          <a:endParaRPr lang="ru-RU" sz="1800"/>
        </a:p>
      </dgm:t>
    </dgm:pt>
    <dgm:pt modelId="{85C82F42-D817-4CB2-9638-FFD24C05B1AC}">
      <dgm:prSet custT="1"/>
      <dgm:spPr/>
      <dgm:t>
        <a:bodyPr/>
        <a:lstStyle/>
        <a:p>
          <a:r>
            <a:rPr lang="ru-RU" sz="1800" b="1" kern="1200" dirty="0">
              <a:solidFill>
                <a:srgbClr val="FF0000"/>
              </a:solidFill>
              <a:latin typeface="Constantia"/>
              <a:ea typeface="+mn-ea"/>
              <a:cs typeface="+mn-cs"/>
            </a:rPr>
            <a:t>Коррекция поведения, разных видов деятельности, эмоционального состояния ребенка с ОПФР</a:t>
          </a:r>
        </a:p>
      </dgm:t>
    </dgm:pt>
    <dgm:pt modelId="{FF065C97-816C-40F0-BF21-A85B26BC5D2E}" type="parTrans" cxnId="{31DB3CD4-B54D-4644-8EE9-BB67B20C278A}">
      <dgm:prSet/>
      <dgm:spPr/>
      <dgm:t>
        <a:bodyPr/>
        <a:lstStyle/>
        <a:p>
          <a:endParaRPr lang="ru-RU" sz="1800"/>
        </a:p>
      </dgm:t>
    </dgm:pt>
    <dgm:pt modelId="{661D3AB0-6D9E-4818-A99C-9CC438C8253C}" type="sibTrans" cxnId="{31DB3CD4-B54D-4644-8EE9-BB67B20C278A}">
      <dgm:prSet/>
      <dgm:spPr/>
      <dgm:t>
        <a:bodyPr/>
        <a:lstStyle/>
        <a:p>
          <a:endParaRPr lang="ru-RU" sz="1800"/>
        </a:p>
      </dgm:t>
    </dgm:pt>
    <dgm:pt modelId="{3F08B6AD-2820-4765-918A-06C46884C829}">
      <dgm:prSet phldrT="[Текст]" custT="1"/>
      <dgm:spPr/>
      <dgm:t>
        <a:bodyPr/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FF0000"/>
              </a:solidFill>
              <a:latin typeface="Constantia"/>
              <a:ea typeface="+mn-ea"/>
              <a:cs typeface="+mn-cs"/>
            </a:rPr>
            <a:t>Организация и реализация  воспитательной  работы</a:t>
          </a:r>
        </a:p>
      </dgm:t>
    </dgm:pt>
    <dgm:pt modelId="{C850D1C8-5E94-42B9-A474-4A4DE5B887BF}" type="parTrans" cxnId="{C1E50F8A-C6AB-4AFD-9719-7E2AF9770E87}">
      <dgm:prSet/>
      <dgm:spPr/>
      <dgm:t>
        <a:bodyPr/>
        <a:lstStyle/>
        <a:p>
          <a:endParaRPr lang="ru-RU" sz="1800"/>
        </a:p>
      </dgm:t>
    </dgm:pt>
    <dgm:pt modelId="{267BBB2D-DB29-49A3-AFFA-76F8EAC74573}" type="sibTrans" cxnId="{C1E50F8A-C6AB-4AFD-9719-7E2AF9770E87}">
      <dgm:prSet/>
      <dgm:spPr/>
      <dgm:t>
        <a:bodyPr/>
        <a:lstStyle/>
        <a:p>
          <a:endParaRPr lang="ru-RU" sz="1800"/>
        </a:p>
      </dgm:t>
    </dgm:pt>
    <dgm:pt modelId="{980D8C97-0A65-4638-A37B-5D593CBB9246}">
      <dgm:prSet custT="1"/>
      <dgm:spPr/>
      <dgm:t>
        <a:bodyPr/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FF0000"/>
              </a:solidFill>
              <a:latin typeface="Constantia"/>
              <a:ea typeface="+mn-ea"/>
              <a:cs typeface="+mn-cs"/>
            </a:rPr>
            <a:t>Создание условий для обеспечения личной экологии ребенка с ОПФР</a:t>
          </a:r>
        </a:p>
      </dgm:t>
    </dgm:pt>
    <dgm:pt modelId="{AC1ECB3F-AB7F-4642-B526-F081E17C4A7B}" type="parTrans" cxnId="{DDF19273-5CE2-47EC-B1A7-0A7E69791EF3}">
      <dgm:prSet/>
      <dgm:spPr/>
      <dgm:t>
        <a:bodyPr/>
        <a:lstStyle/>
        <a:p>
          <a:endParaRPr lang="ru-RU" sz="1800"/>
        </a:p>
      </dgm:t>
    </dgm:pt>
    <dgm:pt modelId="{CB9D6385-62D6-4742-ABA8-EA4725A10E5F}" type="sibTrans" cxnId="{DDF19273-5CE2-47EC-B1A7-0A7E69791EF3}">
      <dgm:prSet/>
      <dgm:spPr/>
      <dgm:t>
        <a:bodyPr/>
        <a:lstStyle/>
        <a:p>
          <a:endParaRPr lang="ru-RU" sz="1800"/>
        </a:p>
      </dgm:t>
    </dgm:pt>
    <dgm:pt modelId="{2A8C7BCB-31C2-492F-835E-7EDF5F6A773E}" type="pres">
      <dgm:prSet presAssocID="{55A9B9D7-3EF3-45DC-B644-52F765FD7012}" presName="linear" presStyleCnt="0">
        <dgm:presLayoutVars>
          <dgm:dir/>
          <dgm:animLvl val="lvl"/>
          <dgm:resizeHandles val="exact"/>
        </dgm:presLayoutVars>
      </dgm:prSet>
      <dgm:spPr/>
    </dgm:pt>
    <dgm:pt modelId="{05D24C31-2E9D-47B3-8F6C-0685DEBBC687}" type="pres">
      <dgm:prSet presAssocID="{288C0946-E0DA-4F03-A395-70CCA476FEC5}" presName="parentLin" presStyleCnt="0"/>
      <dgm:spPr/>
    </dgm:pt>
    <dgm:pt modelId="{D38FE1FE-18FC-46BA-B937-1787E7AF45A7}" type="pres">
      <dgm:prSet presAssocID="{288C0946-E0DA-4F03-A395-70CCA476FEC5}" presName="parentLeftMargin" presStyleLbl="node1" presStyleIdx="0" presStyleCnt="8"/>
      <dgm:spPr/>
    </dgm:pt>
    <dgm:pt modelId="{83227802-6161-46F9-98F9-A3A3EFEBDFF3}" type="pres">
      <dgm:prSet presAssocID="{288C0946-E0DA-4F03-A395-70CCA476FEC5}" presName="parentText" presStyleLbl="node1" presStyleIdx="0" presStyleCnt="8" custScaleX="142857">
        <dgm:presLayoutVars>
          <dgm:chMax val="0"/>
          <dgm:bulletEnabled val="1"/>
        </dgm:presLayoutVars>
      </dgm:prSet>
      <dgm:spPr/>
    </dgm:pt>
    <dgm:pt modelId="{1DBE24E3-8B9A-4083-8739-06724042C9A1}" type="pres">
      <dgm:prSet presAssocID="{288C0946-E0DA-4F03-A395-70CCA476FEC5}" presName="negativeSpace" presStyleCnt="0"/>
      <dgm:spPr/>
    </dgm:pt>
    <dgm:pt modelId="{E62FBE93-C6BC-4D4F-AEBD-EE49AA637E8F}" type="pres">
      <dgm:prSet presAssocID="{288C0946-E0DA-4F03-A395-70CCA476FEC5}" presName="childText" presStyleLbl="conFgAcc1" presStyleIdx="0" presStyleCnt="8">
        <dgm:presLayoutVars>
          <dgm:bulletEnabled val="1"/>
        </dgm:presLayoutVars>
      </dgm:prSet>
      <dgm:spPr/>
    </dgm:pt>
    <dgm:pt modelId="{5B7FF27B-D636-4F66-AB02-30CA242AF35A}" type="pres">
      <dgm:prSet presAssocID="{B1616F46-DA8D-495E-8802-AAA58C6E4519}" presName="spaceBetweenRectangles" presStyleCnt="0"/>
      <dgm:spPr/>
    </dgm:pt>
    <dgm:pt modelId="{2F2877E1-5CE8-4A23-B7E8-C8EF3646498A}" type="pres">
      <dgm:prSet presAssocID="{7CD921D8-9B2F-4B09-B8CD-480C74B130B9}" presName="parentLin" presStyleCnt="0"/>
      <dgm:spPr/>
    </dgm:pt>
    <dgm:pt modelId="{A536B53A-4D4F-49BB-8806-203E5C0CC834}" type="pres">
      <dgm:prSet presAssocID="{7CD921D8-9B2F-4B09-B8CD-480C74B130B9}" presName="parentLeftMargin" presStyleLbl="node1" presStyleIdx="0" presStyleCnt="8"/>
      <dgm:spPr/>
    </dgm:pt>
    <dgm:pt modelId="{AEF83263-C363-45A0-A6D9-54B7D2658FC5}" type="pres">
      <dgm:prSet presAssocID="{7CD921D8-9B2F-4B09-B8CD-480C74B130B9}" presName="parentText" presStyleLbl="node1" presStyleIdx="1" presStyleCnt="8" custScaleX="136706">
        <dgm:presLayoutVars>
          <dgm:chMax val="0"/>
          <dgm:bulletEnabled val="1"/>
        </dgm:presLayoutVars>
      </dgm:prSet>
      <dgm:spPr/>
    </dgm:pt>
    <dgm:pt modelId="{B776BFD7-F394-4717-8C4F-5D8DE5E300E0}" type="pres">
      <dgm:prSet presAssocID="{7CD921D8-9B2F-4B09-B8CD-480C74B130B9}" presName="negativeSpace" presStyleCnt="0"/>
      <dgm:spPr/>
    </dgm:pt>
    <dgm:pt modelId="{C3ED6652-8D51-4ABA-855B-63B902AB9813}" type="pres">
      <dgm:prSet presAssocID="{7CD921D8-9B2F-4B09-B8CD-480C74B130B9}" presName="childText" presStyleLbl="conFgAcc1" presStyleIdx="1" presStyleCnt="8">
        <dgm:presLayoutVars>
          <dgm:bulletEnabled val="1"/>
        </dgm:presLayoutVars>
      </dgm:prSet>
      <dgm:spPr/>
    </dgm:pt>
    <dgm:pt modelId="{1EAD06D7-3621-47F8-8B83-5F0831F07A36}" type="pres">
      <dgm:prSet presAssocID="{2EC63FA3-6B84-4637-8985-1233BE40DA2C}" presName="spaceBetweenRectangles" presStyleCnt="0"/>
      <dgm:spPr/>
    </dgm:pt>
    <dgm:pt modelId="{81E9686E-4BDF-4114-A199-A666B9A00590}" type="pres">
      <dgm:prSet presAssocID="{3F08B6AD-2820-4765-918A-06C46884C829}" presName="parentLin" presStyleCnt="0"/>
      <dgm:spPr/>
    </dgm:pt>
    <dgm:pt modelId="{950EEECE-3857-4223-BFF9-0ABE433D7155}" type="pres">
      <dgm:prSet presAssocID="{3F08B6AD-2820-4765-918A-06C46884C829}" presName="parentLeftMargin" presStyleLbl="node1" presStyleIdx="1" presStyleCnt="8"/>
      <dgm:spPr/>
    </dgm:pt>
    <dgm:pt modelId="{8EA4CC28-3F56-4F3B-ABA2-2FC53EEFCB49}" type="pres">
      <dgm:prSet presAssocID="{3F08B6AD-2820-4765-918A-06C46884C829}" presName="parentText" presStyleLbl="node1" presStyleIdx="2" presStyleCnt="8" custScaleX="142857">
        <dgm:presLayoutVars>
          <dgm:chMax val="0"/>
          <dgm:bulletEnabled val="1"/>
        </dgm:presLayoutVars>
      </dgm:prSet>
      <dgm:spPr/>
    </dgm:pt>
    <dgm:pt modelId="{292F4876-2287-413D-B100-C2C3E9F7540B}" type="pres">
      <dgm:prSet presAssocID="{3F08B6AD-2820-4765-918A-06C46884C829}" presName="negativeSpace" presStyleCnt="0"/>
      <dgm:spPr/>
    </dgm:pt>
    <dgm:pt modelId="{BA9BE446-996D-452F-9459-64EDAE9ACD48}" type="pres">
      <dgm:prSet presAssocID="{3F08B6AD-2820-4765-918A-06C46884C829}" presName="childText" presStyleLbl="conFgAcc1" presStyleIdx="2" presStyleCnt="8">
        <dgm:presLayoutVars>
          <dgm:bulletEnabled val="1"/>
        </dgm:presLayoutVars>
      </dgm:prSet>
      <dgm:spPr/>
    </dgm:pt>
    <dgm:pt modelId="{5EAFEFC1-F611-4557-98E0-677B9C0DFC71}" type="pres">
      <dgm:prSet presAssocID="{267BBB2D-DB29-49A3-AFFA-76F8EAC74573}" presName="spaceBetweenRectangles" presStyleCnt="0"/>
      <dgm:spPr/>
    </dgm:pt>
    <dgm:pt modelId="{E6585483-F100-4210-AA24-0B6CA25BA5E4}" type="pres">
      <dgm:prSet presAssocID="{64762C6F-F3B2-45DF-AA2F-2C229E39FC84}" presName="parentLin" presStyleCnt="0"/>
      <dgm:spPr/>
    </dgm:pt>
    <dgm:pt modelId="{20C19CF7-24ED-4086-8E87-94C3290DF818}" type="pres">
      <dgm:prSet presAssocID="{64762C6F-F3B2-45DF-AA2F-2C229E39FC84}" presName="parentLeftMargin" presStyleLbl="node1" presStyleIdx="2" presStyleCnt="8"/>
      <dgm:spPr/>
    </dgm:pt>
    <dgm:pt modelId="{AF1EC9A6-F6E5-496B-B3E0-0D75F9D267E4}" type="pres">
      <dgm:prSet presAssocID="{64762C6F-F3B2-45DF-AA2F-2C229E39FC84}" presName="parentText" presStyleLbl="node1" presStyleIdx="3" presStyleCnt="8" custScaleX="142857" custScaleY="149428">
        <dgm:presLayoutVars>
          <dgm:chMax val="0"/>
          <dgm:bulletEnabled val="1"/>
        </dgm:presLayoutVars>
      </dgm:prSet>
      <dgm:spPr/>
    </dgm:pt>
    <dgm:pt modelId="{C09407F0-32C4-411E-82D4-9182EA53E09E}" type="pres">
      <dgm:prSet presAssocID="{64762C6F-F3B2-45DF-AA2F-2C229E39FC84}" presName="negativeSpace" presStyleCnt="0"/>
      <dgm:spPr/>
    </dgm:pt>
    <dgm:pt modelId="{BA08C87D-2824-40BD-928D-09B4BF65CDB5}" type="pres">
      <dgm:prSet presAssocID="{64762C6F-F3B2-45DF-AA2F-2C229E39FC84}" presName="childText" presStyleLbl="conFgAcc1" presStyleIdx="3" presStyleCnt="8">
        <dgm:presLayoutVars>
          <dgm:bulletEnabled val="1"/>
        </dgm:presLayoutVars>
      </dgm:prSet>
      <dgm:spPr/>
    </dgm:pt>
    <dgm:pt modelId="{774AE582-BFDF-4EBE-B9D4-3E36C6A01D74}" type="pres">
      <dgm:prSet presAssocID="{A74947F4-712F-4D90-84F6-D562186AB5CD}" presName="spaceBetweenRectangles" presStyleCnt="0"/>
      <dgm:spPr/>
    </dgm:pt>
    <dgm:pt modelId="{566764B4-4A7A-49B9-AD88-C402B16826A2}" type="pres">
      <dgm:prSet presAssocID="{305AB903-A800-4071-8D0F-48E4DD74CAC8}" presName="parentLin" presStyleCnt="0"/>
      <dgm:spPr/>
    </dgm:pt>
    <dgm:pt modelId="{257EBB8C-2193-4852-94C7-54D21FF4EA49}" type="pres">
      <dgm:prSet presAssocID="{305AB903-A800-4071-8D0F-48E4DD74CAC8}" presName="parentLeftMargin" presStyleLbl="node1" presStyleIdx="3" presStyleCnt="8"/>
      <dgm:spPr/>
    </dgm:pt>
    <dgm:pt modelId="{835D689B-1E7C-45B8-AA17-C67E00CE6F8E}" type="pres">
      <dgm:prSet presAssocID="{305AB903-A800-4071-8D0F-48E4DD74CAC8}" presName="parentText" presStyleLbl="node1" presStyleIdx="4" presStyleCnt="8" custScaleX="140755">
        <dgm:presLayoutVars>
          <dgm:chMax val="0"/>
          <dgm:bulletEnabled val="1"/>
        </dgm:presLayoutVars>
      </dgm:prSet>
      <dgm:spPr/>
    </dgm:pt>
    <dgm:pt modelId="{33FAC1F4-C905-40C7-AEE3-E6E8D7AB209D}" type="pres">
      <dgm:prSet presAssocID="{305AB903-A800-4071-8D0F-48E4DD74CAC8}" presName="negativeSpace" presStyleCnt="0"/>
      <dgm:spPr/>
    </dgm:pt>
    <dgm:pt modelId="{E6AB70C8-9995-4061-9A75-D32455DF6B80}" type="pres">
      <dgm:prSet presAssocID="{305AB903-A800-4071-8D0F-48E4DD74CAC8}" presName="childText" presStyleLbl="conFgAcc1" presStyleIdx="4" presStyleCnt="8">
        <dgm:presLayoutVars>
          <dgm:bulletEnabled val="1"/>
        </dgm:presLayoutVars>
      </dgm:prSet>
      <dgm:spPr/>
    </dgm:pt>
    <dgm:pt modelId="{A8E81998-6DDD-40C8-B2CA-80444F7E9591}" type="pres">
      <dgm:prSet presAssocID="{E60BBA52-12B5-4C3F-A9C6-10AE57247AE8}" presName="spaceBetweenRectangles" presStyleCnt="0"/>
      <dgm:spPr/>
    </dgm:pt>
    <dgm:pt modelId="{AC1A537B-71F5-4F19-83E9-FADF45080DEA}" type="pres">
      <dgm:prSet presAssocID="{8861278F-6C49-4B5D-8A70-EB3A5142DE07}" presName="parentLin" presStyleCnt="0"/>
      <dgm:spPr/>
    </dgm:pt>
    <dgm:pt modelId="{2940EBF4-B603-4346-A402-6A4E7C74A290}" type="pres">
      <dgm:prSet presAssocID="{8861278F-6C49-4B5D-8A70-EB3A5142DE07}" presName="parentLeftMargin" presStyleLbl="node1" presStyleIdx="4" presStyleCnt="8"/>
      <dgm:spPr/>
    </dgm:pt>
    <dgm:pt modelId="{1E8E2723-C8C5-4180-A78E-2081A6835FC6}" type="pres">
      <dgm:prSet presAssocID="{8861278F-6C49-4B5D-8A70-EB3A5142DE07}" presName="parentText" presStyleLbl="node1" presStyleIdx="5" presStyleCnt="8" custScaleX="140755">
        <dgm:presLayoutVars>
          <dgm:chMax val="0"/>
          <dgm:bulletEnabled val="1"/>
        </dgm:presLayoutVars>
      </dgm:prSet>
      <dgm:spPr/>
    </dgm:pt>
    <dgm:pt modelId="{F81E95FF-9EA1-4882-B822-56E48DED5D78}" type="pres">
      <dgm:prSet presAssocID="{8861278F-6C49-4B5D-8A70-EB3A5142DE07}" presName="negativeSpace" presStyleCnt="0"/>
      <dgm:spPr/>
    </dgm:pt>
    <dgm:pt modelId="{1183EA69-9EAA-452C-B6DE-661778F86281}" type="pres">
      <dgm:prSet presAssocID="{8861278F-6C49-4B5D-8A70-EB3A5142DE07}" presName="childText" presStyleLbl="conFgAcc1" presStyleIdx="5" presStyleCnt="8">
        <dgm:presLayoutVars>
          <dgm:bulletEnabled val="1"/>
        </dgm:presLayoutVars>
      </dgm:prSet>
      <dgm:spPr/>
    </dgm:pt>
    <dgm:pt modelId="{B5B6E848-3D87-4EE1-9517-7867398FC0CE}" type="pres">
      <dgm:prSet presAssocID="{0139E696-D307-4734-846E-90BC6E11A2D0}" presName="spaceBetweenRectangles" presStyleCnt="0"/>
      <dgm:spPr/>
    </dgm:pt>
    <dgm:pt modelId="{9C11BDAB-3F11-43A9-9307-B0FDF5411F6B}" type="pres">
      <dgm:prSet presAssocID="{85C82F42-D817-4CB2-9638-FFD24C05B1AC}" presName="parentLin" presStyleCnt="0"/>
      <dgm:spPr/>
    </dgm:pt>
    <dgm:pt modelId="{2675DCBC-B228-4A53-B01C-A6C76F10F981}" type="pres">
      <dgm:prSet presAssocID="{85C82F42-D817-4CB2-9638-FFD24C05B1AC}" presName="parentLeftMargin" presStyleLbl="node1" presStyleIdx="5" presStyleCnt="8"/>
      <dgm:spPr/>
    </dgm:pt>
    <dgm:pt modelId="{FCA40E8D-BB4F-44E7-B4B4-F671E5691813}" type="pres">
      <dgm:prSet presAssocID="{85C82F42-D817-4CB2-9638-FFD24C05B1AC}" presName="parentText" presStyleLbl="node1" presStyleIdx="6" presStyleCnt="8" custScaleX="135109" custScaleY="158029">
        <dgm:presLayoutVars>
          <dgm:chMax val="0"/>
          <dgm:bulletEnabled val="1"/>
        </dgm:presLayoutVars>
      </dgm:prSet>
      <dgm:spPr/>
    </dgm:pt>
    <dgm:pt modelId="{65BA3E8F-6AE8-4880-B107-10FBBEAD6781}" type="pres">
      <dgm:prSet presAssocID="{85C82F42-D817-4CB2-9638-FFD24C05B1AC}" presName="negativeSpace" presStyleCnt="0"/>
      <dgm:spPr/>
    </dgm:pt>
    <dgm:pt modelId="{4AA6CD39-86F2-425E-8812-480FCD48DC91}" type="pres">
      <dgm:prSet presAssocID="{85C82F42-D817-4CB2-9638-FFD24C05B1AC}" presName="childText" presStyleLbl="conFgAcc1" presStyleIdx="6" presStyleCnt="8">
        <dgm:presLayoutVars>
          <dgm:bulletEnabled val="1"/>
        </dgm:presLayoutVars>
      </dgm:prSet>
      <dgm:spPr/>
    </dgm:pt>
    <dgm:pt modelId="{0499DB1D-D6DA-4AB5-BCCA-2995F43DBB66}" type="pres">
      <dgm:prSet presAssocID="{661D3AB0-6D9E-4818-A99C-9CC438C8253C}" presName="spaceBetweenRectangles" presStyleCnt="0"/>
      <dgm:spPr/>
    </dgm:pt>
    <dgm:pt modelId="{FC26814C-ABC9-4E96-8595-EE0585A3A36B}" type="pres">
      <dgm:prSet presAssocID="{980D8C97-0A65-4638-A37B-5D593CBB9246}" presName="parentLin" presStyleCnt="0"/>
      <dgm:spPr/>
    </dgm:pt>
    <dgm:pt modelId="{EA4C0812-9C03-4AD0-B9E7-58143AED8098}" type="pres">
      <dgm:prSet presAssocID="{980D8C97-0A65-4638-A37B-5D593CBB9246}" presName="parentLeftMargin" presStyleLbl="node1" presStyleIdx="6" presStyleCnt="8"/>
      <dgm:spPr/>
    </dgm:pt>
    <dgm:pt modelId="{AE471CC7-2CEF-40EA-88FF-FC37C9129B84}" type="pres">
      <dgm:prSet presAssocID="{980D8C97-0A65-4638-A37B-5D593CBB9246}" presName="parentText" presStyleLbl="node1" presStyleIdx="7" presStyleCnt="8" custScaleX="135109" custScaleY="148374">
        <dgm:presLayoutVars>
          <dgm:chMax val="0"/>
          <dgm:bulletEnabled val="1"/>
        </dgm:presLayoutVars>
      </dgm:prSet>
      <dgm:spPr/>
    </dgm:pt>
    <dgm:pt modelId="{2B7FD09A-F51B-4504-90C6-73C55B99B39C}" type="pres">
      <dgm:prSet presAssocID="{980D8C97-0A65-4638-A37B-5D593CBB9246}" presName="negativeSpace" presStyleCnt="0"/>
      <dgm:spPr/>
    </dgm:pt>
    <dgm:pt modelId="{4EDFACCD-87B1-47C8-8B1E-57AA7CD357F2}" type="pres">
      <dgm:prSet presAssocID="{980D8C97-0A65-4638-A37B-5D593CBB9246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281D2B05-6220-4A06-89FB-2EB400A7678F}" type="presOf" srcId="{64762C6F-F3B2-45DF-AA2F-2C229E39FC84}" destId="{20C19CF7-24ED-4086-8E87-94C3290DF818}" srcOrd="0" destOrd="0" presId="urn:microsoft.com/office/officeart/2005/8/layout/list1"/>
    <dgm:cxn modelId="{35520D06-AC61-4E48-AEC4-D17123AC3B98}" srcId="{55A9B9D7-3EF3-45DC-B644-52F765FD7012}" destId="{305AB903-A800-4071-8D0F-48E4DD74CAC8}" srcOrd="4" destOrd="0" parTransId="{DF69338F-069D-49B0-A068-5DE25FAA4828}" sibTransId="{E60BBA52-12B5-4C3F-A9C6-10AE57247AE8}"/>
    <dgm:cxn modelId="{41652F0B-C74A-4828-8747-F2BE6F16F4C6}" type="presOf" srcId="{85C82F42-D817-4CB2-9638-FFD24C05B1AC}" destId="{FCA40E8D-BB4F-44E7-B4B4-F671E5691813}" srcOrd="1" destOrd="0" presId="urn:microsoft.com/office/officeart/2005/8/layout/list1"/>
    <dgm:cxn modelId="{206C4F5B-9797-4C47-80DA-BE7B6D13329E}" srcId="{55A9B9D7-3EF3-45DC-B644-52F765FD7012}" destId="{8861278F-6C49-4B5D-8A70-EB3A5142DE07}" srcOrd="5" destOrd="0" parTransId="{9F666CFA-ECE3-463D-907F-5467DEDF64ED}" sibTransId="{0139E696-D307-4734-846E-90BC6E11A2D0}"/>
    <dgm:cxn modelId="{443F7D64-24AD-4E81-93D7-9033E7E68FED}" type="presOf" srcId="{288C0946-E0DA-4F03-A395-70CCA476FEC5}" destId="{D38FE1FE-18FC-46BA-B937-1787E7AF45A7}" srcOrd="0" destOrd="0" presId="urn:microsoft.com/office/officeart/2005/8/layout/list1"/>
    <dgm:cxn modelId="{208CC94C-4870-4DFD-B36B-106D9A6347C6}" srcId="{55A9B9D7-3EF3-45DC-B644-52F765FD7012}" destId="{64762C6F-F3B2-45DF-AA2F-2C229E39FC84}" srcOrd="3" destOrd="0" parTransId="{E6A674DE-ECE4-4756-BEF7-609B60B54BC2}" sibTransId="{A74947F4-712F-4D90-84F6-D562186AB5CD}"/>
    <dgm:cxn modelId="{B1D19751-033D-4B38-8510-3AE960A1B99E}" type="presOf" srcId="{7CD921D8-9B2F-4B09-B8CD-480C74B130B9}" destId="{A536B53A-4D4F-49BB-8806-203E5C0CC834}" srcOrd="0" destOrd="0" presId="urn:microsoft.com/office/officeart/2005/8/layout/list1"/>
    <dgm:cxn modelId="{DDF19273-5CE2-47EC-B1A7-0A7E69791EF3}" srcId="{55A9B9D7-3EF3-45DC-B644-52F765FD7012}" destId="{980D8C97-0A65-4638-A37B-5D593CBB9246}" srcOrd="7" destOrd="0" parTransId="{AC1ECB3F-AB7F-4642-B526-F081E17C4A7B}" sibTransId="{CB9D6385-62D6-4742-ABA8-EA4725A10E5F}"/>
    <dgm:cxn modelId="{31AC3477-3250-4C32-8763-AECF20CCC760}" type="presOf" srcId="{3F08B6AD-2820-4765-918A-06C46884C829}" destId="{950EEECE-3857-4223-BFF9-0ABE433D7155}" srcOrd="0" destOrd="0" presId="urn:microsoft.com/office/officeart/2005/8/layout/list1"/>
    <dgm:cxn modelId="{8284E458-36A6-4AD2-BEBC-9AE8E1EB019B}" type="presOf" srcId="{980D8C97-0A65-4638-A37B-5D593CBB9246}" destId="{AE471CC7-2CEF-40EA-88FF-FC37C9129B84}" srcOrd="1" destOrd="0" presId="urn:microsoft.com/office/officeart/2005/8/layout/list1"/>
    <dgm:cxn modelId="{2875337E-7FA8-4143-A6F5-8D62179BBC04}" type="presOf" srcId="{980D8C97-0A65-4638-A37B-5D593CBB9246}" destId="{EA4C0812-9C03-4AD0-B9E7-58143AED8098}" srcOrd="0" destOrd="0" presId="urn:microsoft.com/office/officeart/2005/8/layout/list1"/>
    <dgm:cxn modelId="{817CE583-A507-4F7C-A650-204FB2314264}" type="presOf" srcId="{3F08B6AD-2820-4765-918A-06C46884C829}" destId="{8EA4CC28-3F56-4F3B-ABA2-2FC53EEFCB49}" srcOrd="1" destOrd="0" presId="urn:microsoft.com/office/officeart/2005/8/layout/list1"/>
    <dgm:cxn modelId="{B95AAA87-F8C1-420B-979F-EA5E1DEAA216}" srcId="{7CD921D8-9B2F-4B09-B8CD-480C74B130B9}" destId="{8EBEE2A6-7FBD-410B-A4EC-74D349A9B8EE}" srcOrd="0" destOrd="0" parTransId="{622EA983-0095-4166-A67B-5ECD88270B9C}" sibTransId="{CE570093-C6CF-4D55-9122-36A4828A4CED}"/>
    <dgm:cxn modelId="{C1E50F8A-C6AB-4AFD-9719-7E2AF9770E87}" srcId="{55A9B9D7-3EF3-45DC-B644-52F765FD7012}" destId="{3F08B6AD-2820-4765-918A-06C46884C829}" srcOrd="2" destOrd="0" parTransId="{C850D1C8-5E94-42B9-A474-4A4DE5B887BF}" sibTransId="{267BBB2D-DB29-49A3-AFFA-76F8EAC74573}"/>
    <dgm:cxn modelId="{010D2591-B375-41C9-B802-9014BA96FA38}" type="presOf" srcId="{288C0946-E0DA-4F03-A395-70CCA476FEC5}" destId="{83227802-6161-46F9-98F9-A3A3EFEBDFF3}" srcOrd="1" destOrd="0" presId="urn:microsoft.com/office/officeart/2005/8/layout/list1"/>
    <dgm:cxn modelId="{9007ED99-756B-4040-B47E-D0B7660B3015}" srcId="{55A9B9D7-3EF3-45DC-B644-52F765FD7012}" destId="{7CD921D8-9B2F-4B09-B8CD-480C74B130B9}" srcOrd="1" destOrd="0" parTransId="{F2A99F94-1675-46FC-8C38-091D5509ECF3}" sibTransId="{2EC63FA3-6B84-4637-8985-1233BE40DA2C}"/>
    <dgm:cxn modelId="{A7525AAF-53EE-4EF9-A14C-1FBD2F66D80C}" type="presOf" srcId="{85C82F42-D817-4CB2-9638-FFD24C05B1AC}" destId="{2675DCBC-B228-4A53-B01C-A6C76F10F981}" srcOrd="0" destOrd="0" presId="urn:microsoft.com/office/officeart/2005/8/layout/list1"/>
    <dgm:cxn modelId="{EC1D2DB0-40FA-48A4-8E1C-F53727F0DD79}" type="presOf" srcId="{8861278F-6C49-4B5D-8A70-EB3A5142DE07}" destId="{2940EBF4-B603-4346-A402-6A4E7C74A290}" srcOrd="0" destOrd="0" presId="urn:microsoft.com/office/officeart/2005/8/layout/list1"/>
    <dgm:cxn modelId="{DE0C32B1-A1BC-47C1-8846-C5E651F118AF}" type="presOf" srcId="{305AB903-A800-4071-8D0F-48E4DD74CAC8}" destId="{835D689B-1E7C-45B8-AA17-C67E00CE6F8E}" srcOrd="1" destOrd="0" presId="urn:microsoft.com/office/officeart/2005/8/layout/list1"/>
    <dgm:cxn modelId="{69AFD5B1-B876-4ED3-B0ED-6F9438423F7E}" type="presOf" srcId="{8861278F-6C49-4B5D-8A70-EB3A5142DE07}" destId="{1E8E2723-C8C5-4180-A78E-2081A6835FC6}" srcOrd="1" destOrd="0" presId="urn:microsoft.com/office/officeart/2005/8/layout/list1"/>
    <dgm:cxn modelId="{B6DD35B2-597E-417E-9BCA-497B1F119449}" type="presOf" srcId="{8EBEE2A6-7FBD-410B-A4EC-74D349A9B8EE}" destId="{C3ED6652-8D51-4ABA-855B-63B902AB9813}" srcOrd="0" destOrd="0" presId="urn:microsoft.com/office/officeart/2005/8/layout/list1"/>
    <dgm:cxn modelId="{3FBC16BD-BE19-4EDC-BB2F-ED5084CE8883}" type="presOf" srcId="{7CD921D8-9B2F-4B09-B8CD-480C74B130B9}" destId="{AEF83263-C363-45A0-A6D9-54B7D2658FC5}" srcOrd="1" destOrd="0" presId="urn:microsoft.com/office/officeart/2005/8/layout/list1"/>
    <dgm:cxn modelId="{31DB3CD4-B54D-4644-8EE9-BB67B20C278A}" srcId="{55A9B9D7-3EF3-45DC-B644-52F765FD7012}" destId="{85C82F42-D817-4CB2-9638-FFD24C05B1AC}" srcOrd="6" destOrd="0" parTransId="{FF065C97-816C-40F0-BF21-A85B26BC5D2E}" sibTransId="{661D3AB0-6D9E-4818-A99C-9CC438C8253C}"/>
    <dgm:cxn modelId="{6DA668E5-96A6-4475-9FB2-249EEC425861}" type="presOf" srcId="{64762C6F-F3B2-45DF-AA2F-2C229E39FC84}" destId="{AF1EC9A6-F6E5-496B-B3E0-0D75F9D267E4}" srcOrd="1" destOrd="0" presId="urn:microsoft.com/office/officeart/2005/8/layout/list1"/>
    <dgm:cxn modelId="{8C6A31E7-166B-4F38-B51F-90E70EF0C29E}" srcId="{55A9B9D7-3EF3-45DC-B644-52F765FD7012}" destId="{288C0946-E0DA-4F03-A395-70CCA476FEC5}" srcOrd="0" destOrd="0" parTransId="{EB23D3C8-27F1-4282-BEF3-58AF54CFA468}" sibTransId="{B1616F46-DA8D-495E-8802-AAA58C6E4519}"/>
    <dgm:cxn modelId="{61FEE0E7-86E4-44E1-B750-F77B76656DE1}" type="presOf" srcId="{305AB903-A800-4071-8D0F-48E4DD74CAC8}" destId="{257EBB8C-2193-4852-94C7-54D21FF4EA49}" srcOrd="0" destOrd="0" presId="urn:microsoft.com/office/officeart/2005/8/layout/list1"/>
    <dgm:cxn modelId="{44DEB4FC-C9A6-4123-A242-18CBA0E0DC04}" type="presOf" srcId="{55A9B9D7-3EF3-45DC-B644-52F765FD7012}" destId="{2A8C7BCB-31C2-492F-835E-7EDF5F6A773E}" srcOrd="0" destOrd="0" presId="urn:microsoft.com/office/officeart/2005/8/layout/list1"/>
    <dgm:cxn modelId="{7CA2BA8B-B838-4EC6-BDC9-80E5FFB53CDE}" type="presParOf" srcId="{2A8C7BCB-31C2-492F-835E-7EDF5F6A773E}" destId="{05D24C31-2E9D-47B3-8F6C-0685DEBBC687}" srcOrd="0" destOrd="0" presId="urn:microsoft.com/office/officeart/2005/8/layout/list1"/>
    <dgm:cxn modelId="{1F42B726-8E1A-492F-B4E6-51E4C7D10C53}" type="presParOf" srcId="{05D24C31-2E9D-47B3-8F6C-0685DEBBC687}" destId="{D38FE1FE-18FC-46BA-B937-1787E7AF45A7}" srcOrd="0" destOrd="0" presId="urn:microsoft.com/office/officeart/2005/8/layout/list1"/>
    <dgm:cxn modelId="{FE079217-4558-492E-BCAE-42B0E5111AE6}" type="presParOf" srcId="{05D24C31-2E9D-47B3-8F6C-0685DEBBC687}" destId="{83227802-6161-46F9-98F9-A3A3EFEBDFF3}" srcOrd="1" destOrd="0" presId="urn:microsoft.com/office/officeart/2005/8/layout/list1"/>
    <dgm:cxn modelId="{5BE9E5DF-6AE3-45BD-97EF-90139FDBA7E5}" type="presParOf" srcId="{2A8C7BCB-31C2-492F-835E-7EDF5F6A773E}" destId="{1DBE24E3-8B9A-4083-8739-06724042C9A1}" srcOrd="1" destOrd="0" presId="urn:microsoft.com/office/officeart/2005/8/layout/list1"/>
    <dgm:cxn modelId="{6FD4880B-4AD0-45F9-994F-9C6E0BB4B6E2}" type="presParOf" srcId="{2A8C7BCB-31C2-492F-835E-7EDF5F6A773E}" destId="{E62FBE93-C6BC-4D4F-AEBD-EE49AA637E8F}" srcOrd="2" destOrd="0" presId="urn:microsoft.com/office/officeart/2005/8/layout/list1"/>
    <dgm:cxn modelId="{29ED0C3D-48B3-4449-8034-32781465D979}" type="presParOf" srcId="{2A8C7BCB-31C2-492F-835E-7EDF5F6A773E}" destId="{5B7FF27B-D636-4F66-AB02-30CA242AF35A}" srcOrd="3" destOrd="0" presId="urn:microsoft.com/office/officeart/2005/8/layout/list1"/>
    <dgm:cxn modelId="{BE8BCF59-9C95-4173-98E8-CD4A7C8E04CC}" type="presParOf" srcId="{2A8C7BCB-31C2-492F-835E-7EDF5F6A773E}" destId="{2F2877E1-5CE8-4A23-B7E8-C8EF3646498A}" srcOrd="4" destOrd="0" presId="urn:microsoft.com/office/officeart/2005/8/layout/list1"/>
    <dgm:cxn modelId="{1FBF13C2-046D-4701-838E-8E6331078ADD}" type="presParOf" srcId="{2F2877E1-5CE8-4A23-B7E8-C8EF3646498A}" destId="{A536B53A-4D4F-49BB-8806-203E5C0CC834}" srcOrd="0" destOrd="0" presId="urn:microsoft.com/office/officeart/2005/8/layout/list1"/>
    <dgm:cxn modelId="{3D69D133-074A-44D1-9C54-BDF1A8D92A6B}" type="presParOf" srcId="{2F2877E1-5CE8-4A23-B7E8-C8EF3646498A}" destId="{AEF83263-C363-45A0-A6D9-54B7D2658FC5}" srcOrd="1" destOrd="0" presId="urn:microsoft.com/office/officeart/2005/8/layout/list1"/>
    <dgm:cxn modelId="{F6ACDD8A-3CAD-4D05-9AE9-6475550C301A}" type="presParOf" srcId="{2A8C7BCB-31C2-492F-835E-7EDF5F6A773E}" destId="{B776BFD7-F394-4717-8C4F-5D8DE5E300E0}" srcOrd="5" destOrd="0" presId="urn:microsoft.com/office/officeart/2005/8/layout/list1"/>
    <dgm:cxn modelId="{CC3359DC-D423-4F0F-BA09-E89B37FC4604}" type="presParOf" srcId="{2A8C7BCB-31C2-492F-835E-7EDF5F6A773E}" destId="{C3ED6652-8D51-4ABA-855B-63B902AB9813}" srcOrd="6" destOrd="0" presId="urn:microsoft.com/office/officeart/2005/8/layout/list1"/>
    <dgm:cxn modelId="{3495AD43-1CF6-4C92-A3D8-E69025DEF8DB}" type="presParOf" srcId="{2A8C7BCB-31C2-492F-835E-7EDF5F6A773E}" destId="{1EAD06D7-3621-47F8-8B83-5F0831F07A36}" srcOrd="7" destOrd="0" presId="urn:microsoft.com/office/officeart/2005/8/layout/list1"/>
    <dgm:cxn modelId="{0BAC91ED-577A-4BFA-9E82-7EB3C09B6F09}" type="presParOf" srcId="{2A8C7BCB-31C2-492F-835E-7EDF5F6A773E}" destId="{81E9686E-4BDF-4114-A199-A666B9A00590}" srcOrd="8" destOrd="0" presId="urn:microsoft.com/office/officeart/2005/8/layout/list1"/>
    <dgm:cxn modelId="{F3F2E558-8982-4578-AE16-917C99DBB85D}" type="presParOf" srcId="{81E9686E-4BDF-4114-A199-A666B9A00590}" destId="{950EEECE-3857-4223-BFF9-0ABE433D7155}" srcOrd="0" destOrd="0" presId="urn:microsoft.com/office/officeart/2005/8/layout/list1"/>
    <dgm:cxn modelId="{C5330B9E-6FF1-44DA-A85A-1775DC925A1D}" type="presParOf" srcId="{81E9686E-4BDF-4114-A199-A666B9A00590}" destId="{8EA4CC28-3F56-4F3B-ABA2-2FC53EEFCB49}" srcOrd="1" destOrd="0" presId="urn:microsoft.com/office/officeart/2005/8/layout/list1"/>
    <dgm:cxn modelId="{A0E801C8-D06A-4EDC-8631-AF461CCDE6D4}" type="presParOf" srcId="{2A8C7BCB-31C2-492F-835E-7EDF5F6A773E}" destId="{292F4876-2287-413D-B100-C2C3E9F7540B}" srcOrd="9" destOrd="0" presId="urn:microsoft.com/office/officeart/2005/8/layout/list1"/>
    <dgm:cxn modelId="{84D0B0B3-6677-4C39-A4D6-89B296297CCE}" type="presParOf" srcId="{2A8C7BCB-31C2-492F-835E-7EDF5F6A773E}" destId="{BA9BE446-996D-452F-9459-64EDAE9ACD48}" srcOrd="10" destOrd="0" presId="urn:microsoft.com/office/officeart/2005/8/layout/list1"/>
    <dgm:cxn modelId="{0C05DF29-ECE9-4B41-A00C-307E04528667}" type="presParOf" srcId="{2A8C7BCB-31C2-492F-835E-7EDF5F6A773E}" destId="{5EAFEFC1-F611-4557-98E0-677B9C0DFC71}" srcOrd="11" destOrd="0" presId="urn:microsoft.com/office/officeart/2005/8/layout/list1"/>
    <dgm:cxn modelId="{A631254F-2F1F-4548-9C71-5C05DAD07129}" type="presParOf" srcId="{2A8C7BCB-31C2-492F-835E-7EDF5F6A773E}" destId="{E6585483-F100-4210-AA24-0B6CA25BA5E4}" srcOrd="12" destOrd="0" presId="urn:microsoft.com/office/officeart/2005/8/layout/list1"/>
    <dgm:cxn modelId="{CD3B3B14-0F8A-4A34-935B-44FBE9531B04}" type="presParOf" srcId="{E6585483-F100-4210-AA24-0B6CA25BA5E4}" destId="{20C19CF7-24ED-4086-8E87-94C3290DF818}" srcOrd="0" destOrd="0" presId="urn:microsoft.com/office/officeart/2005/8/layout/list1"/>
    <dgm:cxn modelId="{8B4F3ECB-E78B-4FA2-BB94-1664E4577B80}" type="presParOf" srcId="{E6585483-F100-4210-AA24-0B6CA25BA5E4}" destId="{AF1EC9A6-F6E5-496B-B3E0-0D75F9D267E4}" srcOrd="1" destOrd="0" presId="urn:microsoft.com/office/officeart/2005/8/layout/list1"/>
    <dgm:cxn modelId="{1D1B1BBA-6BA5-4828-9A23-A1268C96A769}" type="presParOf" srcId="{2A8C7BCB-31C2-492F-835E-7EDF5F6A773E}" destId="{C09407F0-32C4-411E-82D4-9182EA53E09E}" srcOrd="13" destOrd="0" presId="urn:microsoft.com/office/officeart/2005/8/layout/list1"/>
    <dgm:cxn modelId="{FF0B71CE-E028-4EE1-9F0B-61E046F0ED96}" type="presParOf" srcId="{2A8C7BCB-31C2-492F-835E-7EDF5F6A773E}" destId="{BA08C87D-2824-40BD-928D-09B4BF65CDB5}" srcOrd="14" destOrd="0" presId="urn:microsoft.com/office/officeart/2005/8/layout/list1"/>
    <dgm:cxn modelId="{83BCA2E0-0ED6-49A5-BA66-485529A6E23F}" type="presParOf" srcId="{2A8C7BCB-31C2-492F-835E-7EDF5F6A773E}" destId="{774AE582-BFDF-4EBE-B9D4-3E36C6A01D74}" srcOrd="15" destOrd="0" presId="urn:microsoft.com/office/officeart/2005/8/layout/list1"/>
    <dgm:cxn modelId="{872B8AB5-BE88-41C6-BF7A-46B0BDA30091}" type="presParOf" srcId="{2A8C7BCB-31C2-492F-835E-7EDF5F6A773E}" destId="{566764B4-4A7A-49B9-AD88-C402B16826A2}" srcOrd="16" destOrd="0" presId="urn:microsoft.com/office/officeart/2005/8/layout/list1"/>
    <dgm:cxn modelId="{0FE331C6-2B7F-4604-AF3F-B68AC8898449}" type="presParOf" srcId="{566764B4-4A7A-49B9-AD88-C402B16826A2}" destId="{257EBB8C-2193-4852-94C7-54D21FF4EA49}" srcOrd="0" destOrd="0" presId="urn:microsoft.com/office/officeart/2005/8/layout/list1"/>
    <dgm:cxn modelId="{6926C61C-ED5D-4F95-BE12-A1ABD45632D8}" type="presParOf" srcId="{566764B4-4A7A-49B9-AD88-C402B16826A2}" destId="{835D689B-1E7C-45B8-AA17-C67E00CE6F8E}" srcOrd="1" destOrd="0" presId="urn:microsoft.com/office/officeart/2005/8/layout/list1"/>
    <dgm:cxn modelId="{1B0B5B4D-2083-44D9-958B-E37486B7B4C4}" type="presParOf" srcId="{2A8C7BCB-31C2-492F-835E-7EDF5F6A773E}" destId="{33FAC1F4-C905-40C7-AEE3-E6E8D7AB209D}" srcOrd="17" destOrd="0" presId="urn:microsoft.com/office/officeart/2005/8/layout/list1"/>
    <dgm:cxn modelId="{D79148AE-6C00-44CC-9830-C127956BA6DD}" type="presParOf" srcId="{2A8C7BCB-31C2-492F-835E-7EDF5F6A773E}" destId="{E6AB70C8-9995-4061-9A75-D32455DF6B80}" srcOrd="18" destOrd="0" presId="urn:microsoft.com/office/officeart/2005/8/layout/list1"/>
    <dgm:cxn modelId="{7A6D71D5-6EEB-4F78-A146-1A1DBC07A6DF}" type="presParOf" srcId="{2A8C7BCB-31C2-492F-835E-7EDF5F6A773E}" destId="{A8E81998-6DDD-40C8-B2CA-80444F7E9591}" srcOrd="19" destOrd="0" presId="urn:microsoft.com/office/officeart/2005/8/layout/list1"/>
    <dgm:cxn modelId="{2447DC7F-CEFE-446A-812F-3F8FD4F9FC24}" type="presParOf" srcId="{2A8C7BCB-31C2-492F-835E-7EDF5F6A773E}" destId="{AC1A537B-71F5-4F19-83E9-FADF45080DEA}" srcOrd="20" destOrd="0" presId="urn:microsoft.com/office/officeart/2005/8/layout/list1"/>
    <dgm:cxn modelId="{6D6C83CF-A014-418F-8610-202B38EA3E1D}" type="presParOf" srcId="{AC1A537B-71F5-4F19-83E9-FADF45080DEA}" destId="{2940EBF4-B603-4346-A402-6A4E7C74A290}" srcOrd="0" destOrd="0" presId="urn:microsoft.com/office/officeart/2005/8/layout/list1"/>
    <dgm:cxn modelId="{65B9A47F-99CF-41F8-B9BB-69B90A52160A}" type="presParOf" srcId="{AC1A537B-71F5-4F19-83E9-FADF45080DEA}" destId="{1E8E2723-C8C5-4180-A78E-2081A6835FC6}" srcOrd="1" destOrd="0" presId="urn:microsoft.com/office/officeart/2005/8/layout/list1"/>
    <dgm:cxn modelId="{21F976BD-508B-430C-A457-ECEBB39D900C}" type="presParOf" srcId="{2A8C7BCB-31C2-492F-835E-7EDF5F6A773E}" destId="{F81E95FF-9EA1-4882-B822-56E48DED5D78}" srcOrd="21" destOrd="0" presId="urn:microsoft.com/office/officeart/2005/8/layout/list1"/>
    <dgm:cxn modelId="{51AE2762-48B8-4D41-B526-E3B375DB0227}" type="presParOf" srcId="{2A8C7BCB-31C2-492F-835E-7EDF5F6A773E}" destId="{1183EA69-9EAA-452C-B6DE-661778F86281}" srcOrd="22" destOrd="0" presId="urn:microsoft.com/office/officeart/2005/8/layout/list1"/>
    <dgm:cxn modelId="{EDF84A1E-17D3-4A71-9402-D267FCEEB7C3}" type="presParOf" srcId="{2A8C7BCB-31C2-492F-835E-7EDF5F6A773E}" destId="{B5B6E848-3D87-4EE1-9517-7867398FC0CE}" srcOrd="23" destOrd="0" presId="urn:microsoft.com/office/officeart/2005/8/layout/list1"/>
    <dgm:cxn modelId="{C15E7AEB-AFA0-40DA-977F-3573773DD032}" type="presParOf" srcId="{2A8C7BCB-31C2-492F-835E-7EDF5F6A773E}" destId="{9C11BDAB-3F11-43A9-9307-B0FDF5411F6B}" srcOrd="24" destOrd="0" presId="urn:microsoft.com/office/officeart/2005/8/layout/list1"/>
    <dgm:cxn modelId="{8FBF73C2-5190-4A29-BA86-242BE105AC65}" type="presParOf" srcId="{9C11BDAB-3F11-43A9-9307-B0FDF5411F6B}" destId="{2675DCBC-B228-4A53-B01C-A6C76F10F981}" srcOrd="0" destOrd="0" presId="urn:microsoft.com/office/officeart/2005/8/layout/list1"/>
    <dgm:cxn modelId="{C21AA89F-D9C8-4E2E-8E0C-7201FDB491E4}" type="presParOf" srcId="{9C11BDAB-3F11-43A9-9307-B0FDF5411F6B}" destId="{FCA40E8D-BB4F-44E7-B4B4-F671E5691813}" srcOrd="1" destOrd="0" presId="urn:microsoft.com/office/officeart/2005/8/layout/list1"/>
    <dgm:cxn modelId="{3B7073FE-2228-447E-87B0-5251E3E8847F}" type="presParOf" srcId="{2A8C7BCB-31C2-492F-835E-7EDF5F6A773E}" destId="{65BA3E8F-6AE8-4880-B107-10FBBEAD6781}" srcOrd="25" destOrd="0" presId="urn:microsoft.com/office/officeart/2005/8/layout/list1"/>
    <dgm:cxn modelId="{E85DD795-A0FF-4A01-AF21-3868C4CF3FDE}" type="presParOf" srcId="{2A8C7BCB-31C2-492F-835E-7EDF5F6A773E}" destId="{4AA6CD39-86F2-425E-8812-480FCD48DC91}" srcOrd="26" destOrd="0" presId="urn:microsoft.com/office/officeart/2005/8/layout/list1"/>
    <dgm:cxn modelId="{745D79C2-D0BF-4C0B-92B9-256456BE6ABE}" type="presParOf" srcId="{2A8C7BCB-31C2-492F-835E-7EDF5F6A773E}" destId="{0499DB1D-D6DA-4AB5-BCCA-2995F43DBB66}" srcOrd="27" destOrd="0" presId="urn:microsoft.com/office/officeart/2005/8/layout/list1"/>
    <dgm:cxn modelId="{C50ADF61-8377-4DA4-A35E-462D2D85E981}" type="presParOf" srcId="{2A8C7BCB-31C2-492F-835E-7EDF5F6A773E}" destId="{FC26814C-ABC9-4E96-8595-EE0585A3A36B}" srcOrd="28" destOrd="0" presId="urn:microsoft.com/office/officeart/2005/8/layout/list1"/>
    <dgm:cxn modelId="{BE803548-3ADA-4FCF-8AA8-02ED8EE5BFD9}" type="presParOf" srcId="{FC26814C-ABC9-4E96-8595-EE0585A3A36B}" destId="{EA4C0812-9C03-4AD0-B9E7-58143AED8098}" srcOrd="0" destOrd="0" presId="urn:microsoft.com/office/officeart/2005/8/layout/list1"/>
    <dgm:cxn modelId="{7DAE75C4-E01B-4FCE-B069-12FA8181CBA4}" type="presParOf" srcId="{FC26814C-ABC9-4E96-8595-EE0585A3A36B}" destId="{AE471CC7-2CEF-40EA-88FF-FC37C9129B84}" srcOrd="1" destOrd="0" presId="urn:microsoft.com/office/officeart/2005/8/layout/list1"/>
    <dgm:cxn modelId="{25C8B214-44CA-4B80-8EF1-DF0E74483B6E}" type="presParOf" srcId="{2A8C7BCB-31C2-492F-835E-7EDF5F6A773E}" destId="{2B7FD09A-F51B-4504-90C6-73C55B99B39C}" srcOrd="29" destOrd="0" presId="urn:microsoft.com/office/officeart/2005/8/layout/list1"/>
    <dgm:cxn modelId="{5ED0090A-29AD-4B10-9AD3-7A895840D09E}" type="presParOf" srcId="{2A8C7BCB-31C2-492F-835E-7EDF5F6A773E}" destId="{4EDFACCD-87B1-47C8-8B1E-57AA7CD357F2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FBE93-C6BC-4D4F-AEBD-EE49AA637E8F}">
      <dsp:nvSpPr>
        <dsp:cNvPr id="0" name=""/>
        <dsp:cNvSpPr/>
      </dsp:nvSpPr>
      <dsp:spPr>
        <a:xfrm>
          <a:off x="0" y="241435"/>
          <a:ext cx="7286651" cy="327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227802-6161-46F9-98F9-A3A3EFEBDFF3}">
      <dsp:nvSpPr>
        <dsp:cNvPr id="0" name=""/>
        <dsp:cNvSpPr/>
      </dsp:nvSpPr>
      <dsp:spPr>
        <a:xfrm>
          <a:off x="346898" y="49555"/>
          <a:ext cx="6937966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FF0000"/>
              </a:solidFill>
            </a:rPr>
            <a:t>Реализация учебных программ по учебным предметам</a:t>
          </a:r>
        </a:p>
      </dsp:txBody>
      <dsp:txXfrm>
        <a:off x="365632" y="68289"/>
        <a:ext cx="6900498" cy="346292"/>
      </dsp:txXfrm>
    </dsp:sp>
    <dsp:sp modelId="{C3ED6652-8D51-4ABA-855B-63B902AB9813}">
      <dsp:nvSpPr>
        <dsp:cNvPr id="0" name=""/>
        <dsp:cNvSpPr/>
      </dsp:nvSpPr>
      <dsp:spPr>
        <a:xfrm>
          <a:off x="0" y="831115"/>
          <a:ext cx="7286651" cy="327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5525" tIns="270764" rIns="565525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1800" kern="1200" dirty="0"/>
        </a:p>
      </dsp:txBody>
      <dsp:txXfrm>
        <a:off x="0" y="831115"/>
        <a:ext cx="7286651" cy="327600"/>
      </dsp:txXfrm>
    </dsp:sp>
    <dsp:sp modelId="{AEF83263-C363-45A0-A6D9-54B7D2658FC5}">
      <dsp:nvSpPr>
        <dsp:cNvPr id="0" name=""/>
        <dsp:cNvSpPr/>
      </dsp:nvSpPr>
      <dsp:spPr>
        <a:xfrm>
          <a:off x="361486" y="639235"/>
          <a:ext cx="6918426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FF0000"/>
              </a:solidFill>
              <a:latin typeface="Constantia"/>
              <a:ea typeface="+mn-ea"/>
              <a:cs typeface="+mn-cs"/>
            </a:rPr>
            <a:t>Реализация программ коррекционных занятий</a:t>
          </a:r>
        </a:p>
      </dsp:txBody>
      <dsp:txXfrm>
        <a:off x="380220" y="657969"/>
        <a:ext cx="6880958" cy="346292"/>
      </dsp:txXfrm>
    </dsp:sp>
    <dsp:sp modelId="{BA9BE446-996D-452F-9459-64EDAE9ACD48}">
      <dsp:nvSpPr>
        <dsp:cNvPr id="0" name=""/>
        <dsp:cNvSpPr/>
      </dsp:nvSpPr>
      <dsp:spPr>
        <a:xfrm>
          <a:off x="0" y="1420795"/>
          <a:ext cx="7286651" cy="327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A4CC28-3F56-4F3B-ABA2-2FC53EEFCB49}">
      <dsp:nvSpPr>
        <dsp:cNvPr id="0" name=""/>
        <dsp:cNvSpPr/>
      </dsp:nvSpPr>
      <dsp:spPr>
        <a:xfrm>
          <a:off x="346898" y="1228915"/>
          <a:ext cx="6937966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FF0000"/>
              </a:solidFill>
              <a:latin typeface="Constantia"/>
              <a:ea typeface="+mn-ea"/>
              <a:cs typeface="+mn-cs"/>
            </a:rPr>
            <a:t>Организация и реализация  воспитательной  работы</a:t>
          </a:r>
        </a:p>
      </dsp:txBody>
      <dsp:txXfrm>
        <a:off x="365632" y="1247649"/>
        <a:ext cx="6900498" cy="346292"/>
      </dsp:txXfrm>
    </dsp:sp>
    <dsp:sp modelId="{BA08C87D-2824-40BD-928D-09B4BF65CDB5}">
      <dsp:nvSpPr>
        <dsp:cNvPr id="0" name=""/>
        <dsp:cNvSpPr/>
      </dsp:nvSpPr>
      <dsp:spPr>
        <a:xfrm>
          <a:off x="0" y="2200160"/>
          <a:ext cx="7286651" cy="327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1EC9A6-F6E5-496B-B3E0-0D75F9D267E4}">
      <dsp:nvSpPr>
        <dsp:cNvPr id="0" name=""/>
        <dsp:cNvSpPr/>
      </dsp:nvSpPr>
      <dsp:spPr>
        <a:xfrm>
          <a:off x="346898" y="1818595"/>
          <a:ext cx="6937966" cy="57344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Определение ограничений жизнедеятельности, функциональных возможностей</a:t>
          </a:r>
        </a:p>
      </dsp:txBody>
      <dsp:txXfrm>
        <a:off x="374891" y="1846588"/>
        <a:ext cx="6881980" cy="517458"/>
      </dsp:txXfrm>
    </dsp:sp>
    <dsp:sp modelId="{E6AB70C8-9995-4061-9A75-D32455DF6B80}">
      <dsp:nvSpPr>
        <dsp:cNvPr id="0" name=""/>
        <dsp:cNvSpPr/>
      </dsp:nvSpPr>
      <dsp:spPr>
        <a:xfrm>
          <a:off x="0" y="2789840"/>
          <a:ext cx="7286651" cy="327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D689B-1E7C-45B8-AA17-C67E00CE6F8E}">
      <dsp:nvSpPr>
        <dsp:cNvPr id="0" name=""/>
        <dsp:cNvSpPr/>
      </dsp:nvSpPr>
      <dsp:spPr>
        <a:xfrm>
          <a:off x="351879" y="2597960"/>
          <a:ext cx="6934037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Консультирование субъектов образовательного процесса </a:t>
          </a:r>
        </a:p>
      </dsp:txBody>
      <dsp:txXfrm>
        <a:off x="370613" y="2616694"/>
        <a:ext cx="6896569" cy="346292"/>
      </dsp:txXfrm>
    </dsp:sp>
    <dsp:sp modelId="{1183EA69-9EAA-452C-B6DE-661778F86281}">
      <dsp:nvSpPr>
        <dsp:cNvPr id="0" name=""/>
        <dsp:cNvSpPr/>
      </dsp:nvSpPr>
      <dsp:spPr>
        <a:xfrm>
          <a:off x="0" y="3379520"/>
          <a:ext cx="7286651" cy="327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8E2723-C8C5-4180-A78E-2081A6835FC6}">
      <dsp:nvSpPr>
        <dsp:cNvPr id="0" name=""/>
        <dsp:cNvSpPr/>
      </dsp:nvSpPr>
      <dsp:spPr>
        <a:xfrm>
          <a:off x="351879" y="3187640"/>
          <a:ext cx="6934037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Сопровождение семьи, воспитывающей ребенка ОПФР</a:t>
          </a:r>
        </a:p>
      </dsp:txBody>
      <dsp:txXfrm>
        <a:off x="370613" y="3206374"/>
        <a:ext cx="6896569" cy="346292"/>
      </dsp:txXfrm>
    </dsp:sp>
    <dsp:sp modelId="{4AA6CD39-86F2-425E-8812-480FCD48DC91}">
      <dsp:nvSpPr>
        <dsp:cNvPr id="0" name=""/>
        <dsp:cNvSpPr/>
      </dsp:nvSpPr>
      <dsp:spPr>
        <a:xfrm>
          <a:off x="0" y="4191892"/>
          <a:ext cx="7286651" cy="327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A40E8D-BB4F-44E7-B4B4-F671E5691813}">
      <dsp:nvSpPr>
        <dsp:cNvPr id="0" name=""/>
        <dsp:cNvSpPr/>
      </dsp:nvSpPr>
      <dsp:spPr>
        <a:xfrm>
          <a:off x="364332" y="3777320"/>
          <a:ext cx="6891444" cy="60645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FF0000"/>
              </a:solidFill>
              <a:latin typeface="Constantia"/>
              <a:ea typeface="+mn-ea"/>
              <a:cs typeface="+mn-cs"/>
            </a:rPr>
            <a:t>Коррекция поведения, разных видов деятельности, эмоционального состояния ребенка с ОПФР</a:t>
          </a:r>
        </a:p>
      </dsp:txBody>
      <dsp:txXfrm>
        <a:off x="393937" y="3806925"/>
        <a:ext cx="6832234" cy="547242"/>
      </dsp:txXfrm>
    </dsp:sp>
    <dsp:sp modelId="{4EDFACCD-87B1-47C8-8B1E-57AA7CD357F2}">
      <dsp:nvSpPr>
        <dsp:cNvPr id="0" name=""/>
        <dsp:cNvSpPr/>
      </dsp:nvSpPr>
      <dsp:spPr>
        <a:xfrm>
          <a:off x="0" y="4967212"/>
          <a:ext cx="7286651" cy="327600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471CC7-2CEF-40EA-88FF-FC37C9129B84}">
      <dsp:nvSpPr>
        <dsp:cNvPr id="0" name=""/>
        <dsp:cNvSpPr/>
      </dsp:nvSpPr>
      <dsp:spPr>
        <a:xfrm>
          <a:off x="364332" y="4589692"/>
          <a:ext cx="6891444" cy="5694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793" tIns="0" rIns="192793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rgbClr val="FF0000"/>
              </a:solidFill>
              <a:latin typeface="Constantia"/>
              <a:ea typeface="+mn-ea"/>
              <a:cs typeface="+mn-cs"/>
            </a:rPr>
            <a:t>Создание условий для обеспечения личной экологии ребенка с ОПФР</a:t>
          </a:r>
        </a:p>
      </dsp:txBody>
      <dsp:txXfrm>
        <a:off x="392128" y="4617488"/>
        <a:ext cx="6835852" cy="513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BAD97F4-91AA-4FC3-BA8C-4428BAE8068D}" type="datetimeFigureOut">
              <a:rPr lang="ru-RU"/>
              <a:pPr>
                <a:defRPr/>
              </a:pPr>
              <a:t>24.11.2022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7546EC3B-410E-4829-B8DF-BD23565AC19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6937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1" name="Скругленный прямоугольник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12" name="Скругленный прямоугольник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00F881-7275-48EA-9A7A-305372A0066D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9B4241-97CC-456E-8460-74ED5583A53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495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9D69D-0E6B-403F-8B70-229A486A5891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D2B502-6D94-4B4B-B912-744958F138E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8595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347C5A-2088-421E-A2E8-133AC2C42C18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F7097-7397-4904-817B-E68C351167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59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2A4DA-7A30-4C16-B124-C717E04B2FF5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F8CCF7-7744-4044-9FF8-AA230EC4D8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07004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A3775-A4E5-4C07-9E13-5468EA113766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44816-749C-45C2-83CD-F991E960BFD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8493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57B39C-DF7D-4826-9D6A-19C241D4B0C9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9684F-2D6C-4126-933A-1D8CB38907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6765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B37C719-DCCA-4581-8196-32DB0F16816B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F94728-989F-4282-B6CA-BE90A741559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16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1E22AA-34BE-4338-9A07-24098D09B4FB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320A1-0036-4A15-80F2-8761F1B32E8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2928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CE679F-8BD6-47A9-9BC6-5381CAA01B2B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84249-C0C0-4C7C-88A0-1BA242D60F9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181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2CC0F-15F6-44C1-BAC3-2FF55F55B929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33F8B-2CB0-4346-8ABE-F868EDBE559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64475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71A85-3510-4140-B0DB-E50CC8094014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13FFA-3692-4B78-B5A1-42627D9248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6328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ADA18AE-C4B6-44F1-A059-2F3D6F251788}" type="datetimeFigureOut">
              <a:rPr lang="ru-RU"/>
              <a:pPr>
                <a:defRPr/>
              </a:pPr>
              <a:t>24.11.2022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FFFFFF"/>
                </a:solidFill>
                <a:latin typeface="Constantia" panose="02030602050306030303" pitchFamily="18" charset="0"/>
              </a:defRPr>
            </a:lvl1pPr>
          </a:lstStyle>
          <a:p>
            <a:fld id="{0C20DA3A-4F20-4BC9-8DCD-FD742CA5ED8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7" r:id="rId1"/>
    <p:sldLayoutId id="2147484159" r:id="rId2"/>
    <p:sldLayoutId id="2147484160" r:id="rId3"/>
    <p:sldLayoutId id="2147484161" r:id="rId4"/>
    <p:sldLayoutId id="2147484168" r:id="rId5"/>
    <p:sldLayoutId id="2147484169" r:id="rId6"/>
    <p:sldLayoutId id="2147484162" r:id="rId7"/>
    <p:sldLayoutId id="2147484163" r:id="rId8"/>
    <p:sldLayoutId id="2147484164" r:id="rId9"/>
    <p:sldLayoutId id="2147484165" r:id="rId10"/>
    <p:sldLayoutId id="21474841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nstantia" pitchFamily="18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anose="02040502050405020303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0BD0D9"/>
        </a:buClr>
        <a:buFont typeface="Georgia" panose="02040502050405020303" pitchFamily="18" charset="0"/>
        <a:buChar char="▫"/>
        <a:defRPr sz="2000" kern="1200">
          <a:solidFill>
            <a:srgbClr val="0BD0D9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249685" y="4293096"/>
            <a:ext cx="8845939" cy="92333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  <a:cs typeface="+mn-cs"/>
              </a:rPr>
              <a:t>Исполнители:  </a:t>
            </a:r>
            <a:r>
              <a:rPr lang="ru-RU" dirty="0">
                <a:latin typeface="Arial Narrow" pitchFamily="34" charset="0"/>
                <a:cs typeface="+mn-cs"/>
              </a:rPr>
              <a:t>кандидат биологических наук, доцент  О.В. Даливеля</a:t>
            </a:r>
          </a:p>
          <a:p>
            <a:pPr marL="14335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кандидат педагогических наук, доцент В.Э. Гаманович</a:t>
            </a:r>
          </a:p>
          <a:p>
            <a:pPr marL="39481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 аспирант Т.К. Чигирь</a:t>
            </a:r>
          </a:p>
        </p:txBody>
      </p:sp>
      <p:sp>
        <p:nvSpPr>
          <p:cNvPr id="6150" name="Прямоугольник 1"/>
          <p:cNvSpPr>
            <a:spLocks noChangeArrowheads="1"/>
          </p:cNvSpPr>
          <p:nvPr/>
        </p:nvSpPr>
        <p:spPr bwMode="auto">
          <a:xfrm>
            <a:off x="131870" y="836712"/>
            <a:ext cx="881538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 dirty="0">
                <a:latin typeface="Arial" charset="0"/>
                <a:cs typeface="Arial" charset="0"/>
              </a:rPr>
              <a:t>ВНК ФГ22-008 </a:t>
            </a:r>
            <a:r>
              <a:rPr lang="ru-RU" sz="2000" dirty="0"/>
              <a:t>«Разработать научно-методическое обеспечение подготовки педагогов специального и инклюзивного образования</a:t>
            </a:r>
            <a:r>
              <a:rPr lang="ru-RU" sz="2000" b="1" dirty="0"/>
              <a:t> </a:t>
            </a:r>
            <a:r>
              <a:rPr lang="ru-RU" sz="2000" dirty="0"/>
              <a:t>к формированию функциональной грамотности обучающихся» («Инклюзия»)</a:t>
            </a:r>
            <a:endParaRPr lang="ru-RU" sz="2000" dirty="0"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000" i="1" dirty="0">
              <a:latin typeface="Arial" charset="0"/>
              <a:cs typeface="Arial" charset="0"/>
            </a:endParaRPr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149299" y="2708920"/>
            <a:ext cx="8964613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tabLst>
                <a:tab pos="630555" algn="l"/>
              </a:tabLst>
            </a:pPr>
            <a:r>
              <a:rPr lang="ru-RU" b="1" i="1" dirty="0">
                <a:latin typeface="Arial" charset="0"/>
                <a:cs typeface="Arial" charset="0"/>
              </a:rPr>
              <a:t>Задание </a:t>
            </a:r>
            <a:r>
              <a:rPr lang="ru-RU" dirty="0"/>
              <a:t>«</a:t>
            </a:r>
            <a:r>
              <a:rPr lang="ru-RU" b="1" dirty="0"/>
              <a:t>Разработать перечни компетенций, отражающих готовность</a:t>
            </a:r>
          </a:p>
          <a:p>
            <a:pPr algn="ctr">
              <a:tabLst>
                <a:tab pos="630555" algn="l"/>
              </a:tabLst>
            </a:pPr>
            <a:r>
              <a:rPr lang="ru-RU" b="1" dirty="0"/>
              <a:t>будущих педагогических работников к формированию функциональной грамотности обучающихся</a:t>
            </a:r>
            <a:r>
              <a:rPr lang="ru-RU" dirty="0"/>
              <a:t>»</a:t>
            </a:r>
          </a:p>
          <a:p>
            <a:pPr algn="ctr"/>
            <a:r>
              <a:rPr lang="ru-RU" dirty="0"/>
              <a:t>ОНТП «Функциональная грамотность» на 2021–2025 гг.</a:t>
            </a:r>
            <a:endParaRPr lang="ru-RU" alt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054157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7324" y="548680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AC"/>
                </a:solidFill>
                <a:latin typeface="+mj-lt"/>
              </a:rPr>
              <a:t>Компетенции будущего учителя-дефектолога для формирования компонентов функциональной грамотности у обучающихся с ОПФР</a:t>
            </a:r>
            <a:endParaRPr lang="ru-RU" dirty="0">
              <a:solidFill>
                <a:srgbClr val="0000AC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F2FCC2-99A4-14D8-F381-D18D2D6A9F7B}"/>
              </a:ext>
            </a:extLst>
          </p:cNvPr>
          <p:cNvSpPr txBox="1"/>
          <p:nvPr/>
        </p:nvSpPr>
        <p:spPr>
          <a:xfrm>
            <a:off x="151125" y="1474807"/>
            <a:ext cx="8900600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5113" algn="just">
              <a:spcAft>
                <a:spcPts val="0"/>
              </a:spcAft>
              <a:tabLst>
                <a:tab pos="630555" algn="l"/>
              </a:tabLst>
            </a:pPr>
            <a:r>
              <a:rPr lang="ru-RU" sz="1800" b="1" dirty="0">
                <a:solidFill>
                  <a:srgbClr val="7030A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ТЕХНОЛОГИЧЕСКИЕ КОМПЕТЕНЦИИ</a:t>
            </a:r>
            <a:endParaRPr lang="ru-RU" sz="1400" dirty="0">
              <a:solidFill>
                <a:srgbClr val="7030A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1800" b="1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Осуществлять функциональную диагностику компонентов функциональной грамотности, определять их качественное своеобразие и причины возникновения. 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Определять стратегию и проектировать индивидуальную программу формирования компонентов функциональной грамотности с учетом особых образовательных потребностей обучающихся с ОПФР и подкрепляющих факторов окружающей среды. 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Применять средства социокультурной абилитации и реабилитации при формировании компонентов функциональной грамотности с учетом особых образовательных потребностей обучающихся с ОПФР.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Осуществлять взаимодействие с обучающимися с ОПФР на основе вербальной, дополнительной (вспомогательной) и альтернативной коммуникации в процессе формирования компонентов функциональной грамотности.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Анализировать причины и факторы возникновения особенностей поведения деструктивного характера у детей с ОПФР, ограничивающих формирование компонентов функциональной грамотности, владеть методами и приема их преодоления, осуществлять профилактику возможного возникновения.</a:t>
            </a:r>
          </a:p>
        </p:txBody>
      </p:sp>
    </p:spTree>
    <p:extLst>
      <p:ext uri="{BB962C8B-B14F-4D97-AF65-F5344CB8AC3E}">
        <p14:creationId xmlns:p14="http://schemas.microsoft.com/office/powerpoint/2010/main" val="1974126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 bwMode="auto">
          <a:xfrm>
            <a:off x="249685" y="4293096"/>
            <a:ext cx="8845939" cy="923330"/>
          </a:xfrm>
          <a:prstGeom prst="rect">
            <a:avLst/>
          </a:prstGeom>
          <a:noFill/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atin typeface="Arial Narrow" pitchFamily="34" charset="0"/>
                <a:cs typeface="+mn-cs"/>
              </a:rPr>
              <a:t>Исполнители:  </a:t>
            </a:r>
            <a:r>
              <a:rPr lang="ru-RU" dirty="0">
                <a:latin typeface="Arial Narrow" pitchFamily="34" charset="0"/>
                <a:cs typeface="+mn-cs"/>
              </a:rPr>
              <a:t>кандидат биологических наук, доцент  О.В. Даливеля</a:t>
            </a:r>
          </a:p>
          <a:p>
            <a:pPr marL="14335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кандидат педагогических наук, доцент В.Э. Гаманович</a:t>
            </a:r>
          </a:p>
          <a:p>
            <a:pPr marL="394811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Arial Narrow" pitchFamily="34" charset="0"/>
                <a:cs typeface="Arial" charset="0"/>
              </a:rPr>
              <a:t>аспирант Т.К. Чигирь</a:t>
            </a:r>
          </a:p>
        </p:txBody>
      </p:sp>
      <p:sp>
        <p:nvSpPr>
          <p:cNvPr id="6150" name="Прямоугольник 1"/>
          <p:cNvSpPr>
            <a:spLocks noChangeArrowheads="1"/>
          </p:cNvSpPr>
          <p:nvPr/>
        </p:nvSpPr>
        <p:spPr bwMode="auto">
          <a:xfrm>
            <a:off x="131870" y="836712"/>
            <a:ext cx="8815387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i="1" dirty="0">
                <a:latin typeface="Arial" charset="0"/>
                <a:cs typeface="Arial" charset="0"/>
              </a:rPr>
              <a:t>ВНК ФГ22-008 </a:t>
            </a:r>
            <a:r>
              <a:rPr lang="ru-RU" sz="2000" dirty="0"/>
              <a:t>«Разработать научно-методическое обеспечение подготовки педагогов специального и инклюзивного образования</a:t>
            </a:r>
            <a:r>
              <a:rPr lang="ru-RU" sz="2000" b="1" dirty="0"/>
              <a:t> </a:t>
            </a:r>
            <a:r>
              <a:rPr lang="ru-RU" sz="2000" dirty="0"/>
              <a:t>к формированию функциональной грамотности обучающихся» («Инклюзия»)</a:t>
            </a:r>
            <a:endParaRPr lang="ru-RU" sz="2000" dirty="0"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sz="2000" i="1" dirty="0">
              <a:latin typeface="Arial" charset="0"/>
              <a:cs typeface="Arial" charset="0"/>
            </a:endParaRPr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149299" y="2708920"/>
            <a:ext cx="8964613" cy="1231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tabLst>
                <a:tab pos="630555" algn="l"/>
              </a:tabLst>
            </a:pPr>
            <a:r>
              <a:rPr lang="ru-RU" b="1" i="1" dirty="0">
                <a:latin typeface="Arial" charset="0"/>
                <a:cs typeface="Arial" charset="0"/>
              </a:rPr>
              <a:t>Задание </a:t>
            </a:r>
            <a:r>
              <a:rPr lang="ru-RU" dirty="0"/>
              <a:t>«</a:t>
            </a:r>
            <a:r>
              <a:rPr lang="ru-RU" b="1" dirty="0"/>
              <a:t>Разработать перечни компетенций, отражающих готовность</a:t>
            </a:r>
          </a:p>
          <a:p>
            <a:pPr algn="ctr">
              <a:tabLst>
                <a:tab pos="630555" algn="l"/>
              </a:tabLst>
            </a:pPr>
            <a:r>
              <a:rPr lang="ru-RU" b="1" dirty="0"/>
              <a:t>будущих педагогических работников к формированию функциональной грамотности обучающихся</a:t>
            </a:r>
            <a:r>
              <a:rPr lang="ru-RU" dirty="0"/>
              <a:t>»</a:t>
            </a:r>
          </a:p>
          <a:p>
            <a:pPr algn="ctr"/>
            <a:r>
              <a:rPr lang="ru-RU" dirty="0"/>
              <a:t>ОНТП «Функциональная грамотность» на 2021–2025 гг.</a:t>
            </a:r>
            <a:endParaRPr lang="ru-RU" alt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615897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2870" y="548680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00AC"/>
                </a:solidFill>
                <a:latin typeface="+mj-lt"/>
              </a:rPr>
              <a:t>СПЕЦИФИКА ПРОФЕССИОНАЛЬНОЙ ДЕЯТЕЛЬНОСТИ</a:t>
            </a:r>
          </a:p>
          <a:p>
            <a:pPr algn="ctr"/>
            <a:r>
              <a:rPr lang="ru-RU" b="1" dirty="0">
                <a:solidFill>
                  <a:srgbClr val="0000AC"/>
                </a:solidFill>
                <a:latin typeface="+mj-lt"/>
              </a:rPr>
              <a:t>УЧИТЕЛЯ-ДЕФЕКТОЛОГА 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29163905"/>
              </p:ext>
            </p:extLst>
          </p:nvPr>
        </p:nvGraphicFramePr>
        <p:xfrm>
          <a:off x="827584" y="1267019"/>
          <a:ext cx="7286651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72206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3204" y="0"/>
            <a:ext cx="9144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700" b="1" dirty="0">
                <a:solidFill>
                  <a:schemeClr val="bg1"/>
                </a:solidFill>
                <a:latin typeface="+mj-lt"/>
              </a:rPr>
              <a:t>ВИДЫ ФУНКЦИОНАЛЬНОЙ ГРАМОТНОСТИ</a:t>
            </a:r>
            <a:endParaRPr lang="ru-RU" sz="1700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1059449"/>
              </p:ext>
            </p:extLst>
          </p:nvPr>
        </p:nvGraphicFramePr>
        <p:xfrm>
          <a:off x="827584" y="620688"/>
          <a:ext cx="7081218" cy="588238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6842">
                  <a:extLst>
                    <a:ext uri="{9D8B030D-6E8A-4147-A177-3AD203B41FA5}">
                      <a16:colId xmlns:a16="http://schemas.microsoft.com/office/drawing/2014/main" val="364813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</a:rPr>
                        <a:t>Ведущий вид грамотности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</a:rPr>
                        <a:t>Периферийный вид грамотности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i="1" kern="1200" dirty="0">
                          <a:solidFill>
                            <a:schemeClr val="tx1"/>
                          </a:solidFill>
                          <a:effectLst/>
                        </a:rPr>
                        <a:t>Формировать функциональную грамотность обучающихся с ОПФР</a:t>
                      </a: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i="1" kern="1200" dirty="0">
                          <a:solidFill>
                            <a:schemeClr val="tx1"/>
                          </a:solidFill>
                          <a:effectLst/>
                        </a:rPr>
                        <a:t>в образовательном процессе</a:t>
                      </a:r>
                      <a:endParaRPr lang="ru-RU" sz="1600" i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215612"/>
                  </a:ext>
                </a:extLst>
              </a:tr>
              <a:tr h="202168"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</a:rPr>
                        <a:t>обучение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3253659"/>
                  </a:ext>
                </a:extLst>
              </a:tr>
              <a:tr h="26350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читательская</a:t>
                      </a:r>
                      <a:endParaRPr kumimoji="0"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rowSpan="6">
                  <a:txBody>
                    <a:bodyPr/>
                    <a:lstStyle/>
                    <a:p>
                      <a:pPr marL="285750" indent="-285750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информационная;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коммуникативная;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деятельностная;</a:t>
                      </a:r>
                    </a:p>
                    <a:p>
                      <a:pPr marL="285750" indent="-285750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социальная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письменной речи</a:t>
                      </a:r>
                      <a:endParaRPr kumimoji="0"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280343"/>
                  </a:ext>
                </a:extLst>
              </a:tr>
              <a:tr h="20040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математическая</a:t>
                      </a:r>
                      <a:endParaRPr kumimoji="0"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678608"/>
                  </a:ext>
                </a:extLst>
              </a:tr>
              <a:tr h="1704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здорового образа жизни</a:t>
                      </a:r>
                      <a:endParaRPr kumimoji="0"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116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естественнонаучная</a:t>
                      </a:r>
                      <a:endParaRPr kumimoji="0"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52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</a:rPr>
                        <a:t>общекультурная</a:t>
                      </a:r>
                      <a:endParaRPr kumimoji="0"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47338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</a:rPr>
                        <a:t>коррекционно-развивающая работа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endParaRPr kumimoji="0" lang="ru-RU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5531394"/>
                  </a:ext>
                </a:extLst>
              </a:tr>
              <a:tr h="250808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здорового образа жизни</a:t>
                      </a:r>
                    </a:p>
                  </a:txBody>
                  <a:tcPr marL="68580" marR="68580" marT="0" marB="0"/>
                </a:tc>
                <a:tc rowSpan="7">
                  <a:txBody>
                    <a:bodyPr/>
                    <a:lstStyle/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читательская;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математическая;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деятельностная;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технологическая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4733310"/>
                  </a:ext>
                </a:extLst>
              </a:tr>
              <a:tr h="215752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семейно-бытовая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0863991"/>
                  </a:ext>
                </a:extLst>
              </a:tr>
              <a:tr h="252704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коммуникативная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416319"/>
                  </a:ext>
                </a:extLst>
              </a:tr>
              <a:tr h="217648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гражданско-правовая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1830853"/>
                  </a:ext>
                </a:extLst>
              </a:tr>
              <a:tr h="254600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социальная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512044"/>
                  </a:ext>
                </a:extLst>
              </a:tr>
              <a:tr h="291552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цифровая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9382066"/>
                  </a:ext>
                </a:extLst>
              </a:tr>
              <a:tr h="256496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финансово экономическая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63226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3204" y="0"/>
            <a:ext cx="914400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700" b="1" dirty="0">
                <a:solidFill>
                  <a:schemeClr val="bg1"/>
                </a:solidFill>
                <a:latin typeface="+mj-lt"/>
              </a:rPr>
              <a:t>ВИДЫ ФУНКЦИОНАЛЬНОЙ ГРАМОТНОСТИ</a:t>
            </a:r>
            <a:endParaRPr lang="ru-RU" sz="1700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096255"/>
              </p:ext>
            </p:extLst>
          </p:nvPr>
        </p:nvGraphicFramePr>
        <p:xfrm>
          <a:off x="1187624" y="1268760"/>
          <a:ext cx="7081218" cy="26233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858">
                  <a:extLst>
                    <a:ext uri="{9D8B030D-6E8A-4147-A177-3AD203B41FA5}">
                      <a16:colId xmlns:a16="http://schemas.microsoft.com/office/drawing/2014/main" val="22136788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</a:rPr>
                        <a:t>Ведущий вид грамотности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</a:rPr>
                        <a:t>Периферийный вид грамотности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Создавать адаптивную безбарьерную образовательную среду, способствующую формированию функциональной грамотности у обучающихся с ОПФР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kumimoji="0" lang="ru-RU" sz="1600" i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8986857"/>
                  </a:ext>
                </a:extLst>
              </a:tr>
              <a:tr h="37018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здорового образа жизни</a:t>
                      </a: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читательская;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компьютерная;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цифровая;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финансово-экономическая;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коммуникативная;</a:t>
                      </a:r>
                    </a:p>
                    <a:p>
                      <a:pPr marL="285750" indent="-285750" algn="l" rtl="0" eaLnBrk="1" latinLnBrk="0" hangingPunct="1">
                        <a:lnSpc>
                          <a:spcPct val="95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деятельностная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семейно-бытовая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280343"/>
                  </a:ext>
                </a:extLst>
              </a:tr>
              <a:tr h="3771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информационная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9678608"/>
                  </a:ext>
                </a:extLst>
              </a:tr>
              <a:tr h="261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социальная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826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2870" y="548680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AC"/>
                </a:solidFill>
                <a:latin typeface="+mj-lt"/>
              </a:rPr>
              <a:t>Ведущие виды функциональной грамотности, формируемые в процессе преподавания учебных предметов</a:t>
            </a:r>
            <a:endParaRPr lang="ru-RU" dirty="0">
              <a:solidFill>
                <a:srgbClr val="0000AC"/>
              </a:solidFill>
              <a:latin typeface="+mj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36594"/>
              </p:ext>
            </p:extLst>
          </p:nvPr>
        </p:nvGraphicFramePr>
        <p:xfrm>
          <a:off x="255497" y="1195011"/>
          <a:ext cx="8624192" cy="3355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23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91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Ведущий вид грамотности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Учебный предмет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читательская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Русская литература (Литературное чтение),</a:t>
                      </a: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Беларуская літаратура </a:t>
                      </a:r>
                      <a:r>
                        <a:rPr kumimoji="0" lang="ru-RU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Літаратурнае чытанне)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письменной речи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Русский язык, Беларуская мова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математическая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Математика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здорового образа жизни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Основы безопасности жизнедеятельности</a:t>
                      </a: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естественнонаучная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Человек и мир, Биология*, Физика*, Химия*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общекультурная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Изобразительное искусство, Трудовое обучение, Музыка, Искусство (отечественная и мировая художественная культура)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7353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5105" y="404664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AC"/>
                </a:solidFill>
                <a:latin typeface="+mj-lt"/>
              </a:rPr>
              <a:t>Ведущие виды функциональной грамотности, формируемые в коррекционно-развивающей работе</a:t>
            </a:r>
            <a:endParaRPr lang="ru-RU" dirty="0">
              <a:solidFill>
                <a:srgbClr val="0000AC"/>
              </a:solidFill>
              <a:latin typeface="+mj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10810"/>
              </p:ext>
            </p:extLst>
          </p:nvPr>
        </p:nvGraphicFramePr>
        <p:xfrm>
          <a:off x="335889" y="1196752"/>
          <a:ext cx="8624192" cy="55445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163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07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Ведущий вид грамотности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Учебный предмет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здорового образа жизни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Социально-бытовая ориентировака;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Социальное ориентирование;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Пространственное ориентирование и мобильность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семейно-бытовая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коммуникативная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Социальное ориентирование;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навыков коммуникации и взаимодействия;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Развитие устной речи и слухового восприятия;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Коррекция нарушений устной и письменной речи;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Разваитие жестовой речи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информационная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Развитие познавательной деятельности;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Развитие зрительного восприятия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гражданско-правовая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Социальное ориентирование;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Современные средства коммуникации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социального поведения;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Социальное ориентирование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цифровая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Современные средства коммуникации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1864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ru-RU" sz="17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финансово-экономическая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Социальное ориентирование;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навыков коммуникаци и взаимодействия;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kumimoji="0" lang="be-BY" sz="17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социального поведения</a:t>
                      </a:r>
                      <a:endParaRPr kumimoji="0" lang="ru-RU" sz="17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59249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37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22870" y="620688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AC"/>
                </a:solidFill>
                <a:latin typeface="+mj-lt"/>
              </a:rPr>
              <a:t>Соотнесение компонентов функциональной грамотности с группами основных средовых ресурсов</a:t>
            </a:r>
            <a:endParaRPr lang="ru-RU" dirty="0">
              <a:solidFill>
                <a:srgbClr val="0000AC"/>
              </a:solidFill>
              <a:latin typeface="+mj-lt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20A65C02-09F0-9BE4-9DEB-85BCF25F41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41620"/>
              </p:ext>
            </p:extLst>
          </p:nvPr>
        </p:nvGraphicFramePr>
        <p:xfrm>
          <a:off x="345207" y="1520788"/>
          <a:ext cx="8453586" cy="381642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260898">
                  <a:extLst>
                    <a:ext uri="{9D8B030D-6E8A-4147-A177-3AD203B41FA5}">
                      <a16:colId xmlns:a16="http://schemas.microsoft.com/office/drawing/2014/main" val="4055667162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251271031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1146894330"/>
                    </a:ext>
                  </a:extLst>
                </a:gridCol>
              </a:tblGrid>
              <a:tr h="5839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Группа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средовых ресурсов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Ведущий вид грамотности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Периферийный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вид грамотности</a:t>
                      </a: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306423"/>
                  </a:ext>
                </a:extLst>
              </a:tr>
              <a:tr h="8968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Предметно-пространственные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здорового образа жизни;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семейно-бытовая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effectLst/>
                        </a:rPr>
                        <a:t>читательская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effectLst/>
                        </a:rPr>
                        <a:t>деятельностная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15122152"/>
                  </a:ext>
                </a:extLst>
              </a:tr>
              <a:tr h="14597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Организационно-смысловые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информационная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effectLst/>
                        </a:rPr>
                        <a:t>деятельностная;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effectLst/>
                        </a:rPr>
                        <a:t>компьютерная;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  <a:tabLst>
                          <a:tab pos="630555" algn="l"/>
                        </a:tabLst>
                      </a:pPr>
                      <a:r>
                        <a:rPr lang="ru-RU" sz="1600" dirty="0">
                          <a:effectLst/>
                        </a:rPr>
                        <a:t>цифровая;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effectLst/>
                        </a:rPr>
                        <a:t>коммуникативная;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effectLst/>
                        </a:rPr>
                        <a:t>финансово-экономическая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76184129"/>
                  </a:ext>
                </a:extLst>
              </a:tr>
              <a:tr h="8758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Социально-психологические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AC"/>
                        </a:buClr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>
                          <a:effectLst/>
                        </a:rPr>
                        <a:t>социальная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  <a:tabLst>
                          <a:tab pos="630555" algn="l"/>
                        </a:tabLst>
                      </a:pPr>
                      <a:r>
                        <a:rPr lang="ru-RU" sz="1600" dirty="0">
                          <a:effectLst/>
                        </a:rPr>
                        <a:t>цифровая;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effectLst/>
                        </a:rPr>
                        <a:t>коммуникативная;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chemeClr val="accent5">
                            <a:lumMod val="50000"/>
                          </a:schemeClr>
                        </a:buClr>
                        <a:buFont typeface="Wingdings" panose="05000000000000000000" pitchFamily="2" charset="2"/>
                        <a:buChar char="§"/>
                      </a:pPr>
                      <a:r>
                        <a:rPr lang="ru-RU" sz="1600" dirty="0">
                          <a:effectLst/>
                        </a:rPr>
                        <a:t>финансово-экономическая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5085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74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7324" y="548680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AC"/>
                </a:solidFill>
                <a:latin typeface="+mj-lt"/>
              </a:rPr>
              <a:t>Компетенции будущего учителя-дефектолога для формирования компонентов функциональной грамотности у обучающихся с ОПФР</a:t>
            </a:r>
            <a:endParaRPr lang="ru-RU" dirty="0">
              <a:solidFill>
                <a:srgbClr val="0000AC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F2FCC2-99A4-14D8-F381-D18D2D6A9F7B}"/>
              </a:ext>
            </a:extLst>
          </p:cNvPr>
          <p:cNvSpPr txBox="1"/>
          <p:nvPr/>
        </p:nvSpPr>
        <p:spPr>
          <a:xfrm>
            <a:off x="151125" y="1474807"/>
            <a:ext cx="8900600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5113" algn="just">
              <a:spcAft>
                <a:spcPts val="0"/>
              </a:spcAft>
              <a:tabLst>
                <a:tab pos="630555" algn="l"/>
              </a:tabLst>
            </a:pPr>
            <a:r>
              <a:rPr lang="ru-RU" sz="1800" b="1" dirty="0">
                <a:solidFill>
                  <a:srgbClr val="7030A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ПРЕДМЕТНО-МЕТОДИЧЕСКИЕ КОМПЕТЕНЦИИ</a:t>
            </a:r>
            <a:endParaRPr lang="ru-RU" sz="1400" dirty="0">
              <a:solidFill>
                <a:srgbClr val="7030A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400" b="1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600" b="1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65113" algn="just">
              <a:spcAft>
                <a:spcPts val="0"/>
              </a:spcAft>
            </a:pPr>
            <a:r>
              <a:rPr lang="ru-RU" sz="1800" b="1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Обучение детей с ОПФР</a:t>
            </a:r>
          </a:p>
          <a:p>
            <a:pPr indent="450215" algn="just">
              <a:spcAft>
                <a:spcPts val="0"/>
              </a:spcAft>
            </a:pPr>
            <a:endParaRPr lang="ru-RU" sz="10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Определять и корректировать цели и задачи формирования компонентов функциональной грамотности у обучающихся с ОПФР в процессе освоения содержания программ специального образования на уровне дошкольного и общего среднего образования.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Определять методы, методики и технологии формирования компонентов функциональной грамотности на диагностической основе с учетом особых образовательных потребностей обучающихся с ОПФР.</a:t>
            </a:r>
            <a:endParaRPr lang="ru-RU" sz="16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Реализовывать, адаптировать и модифицировать содержание, методы, методики и технологии формирования функциональной грамотности, средства контроля и оценки ее сформированности с учетом особых образовательных потребностей обучающихся с ОПФР.</a:t>
            </a:r>
            <a:endParaRPr lang="ru-RU" sz="16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Определять адекватные критерии и показатели оценки учебных достижений обучающихся с ОПФР, соответствующие международным образовательным стандартам.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effectLst/>
                <a:latin typeface="+mn-lt"/>
                <a:ea typeface="Calibri" panose="020F0502020204030204" pitchFamily="34" charset="0"/>
              </a:rPr>
              <a:t>Реализовывать межпредметные связи при формировании функциональной грамотности у обучающихся с ОПФР с учетом содержания учебных предметов, направлений коррекционно-развивающей работы и композиции отдельных видов функциональной грамотности.</a:t>
            </a:r>
            <a:endParaRPr lang="ru-RU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590894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37324" y="548680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b="1" dirty="0">
                <a:solidFill>
                  <a:srgbClr val="0000AC"/>
                </a:solidFill>
                <a:latin typeface="+mj-lt"/>
              </a:rPr>
              <a:t>Компетенции будущего учителя-дефектолога для формирования компонентов функциональной грамотности у обучающихся с ОПФР</a:t>
            </a:r>
            <a:endParaRPr lang="ru-RU" dirty="0">
              <a:solidFill>
                <a:srgbClr val="0000AC"/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F2FCC2-99A4-14D8-F381-D18D2D6A9F7B}"/>
              </a:ext>
            </a:extLst>
          </p:cNvPr>
          <p:cNvSpPr txBox="1"/>
          <p:nvPr/>
        </p:nvSpPr>
        <p:spPr>
          <a:xfrm>
            <a:off x="151125" y="1474807"/>
            <a:ext cx="8900600" cy="5409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5113" algn="just">
              <a:spcAft>
                <a:spcPts val="0"/>
              </a:spcAft>
              <a:tabLst>
                <a:tab pos="630555" algn="l"/>
              </a:tabLst>
            </a:pPr>
            <a:r>
              <a:rPr lang="ru-RU" sz="1800" b="1" dirty="0">
                <a:solidFill>
                  <a:srgbClr val="7030A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ПРЕДМЕТНО-МЕТОДИЧЕСКИЕ КОМПЕТЕНЦИИ</a:t>
            </a:r>
            <a:endParaRPr lang="ru-RU" sz="1400" dirty="0">
              <a:solidFill>
                <a:srgbClr val="7030A0"/>
              </a:solidFill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endParaRPr lang="ru-RU" sz="700" b="1" i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65113" algn="just">
              <a:spcAft>
                <a:spcPts val="0"/>
              </a:spcAft>
            </a:pPr>
            <a:r>
              <a:rPr lang="ru-RU" sz="1800" b="1" i="1" dirty="0">
                <a:effectLst/>
                <a:latin typeface="+mn-lt"/>
                <a:ea typeface="Calibri" panose="020F0502020204030204" pitchFamily="34" charset="0"/>
              </a:rPr>
              <a:t>Коррекционно-развивающая работа</a:t>
            </a:r>
          </a:p>
          <a:p>
            <a:pPr indent="450215" algn="just">
              <a:spcAft>
                <a:spcPts val="0"/>
              </a:spcAft>
            </a:pPr>
            <a:endParaRPr lang="ru-RU" sz="900" b="1" i="1" dirty="0">
              <a:effectLst/>
              <a:latin typeface="+mn-lt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Определять и корректировать цели и задачи формирования функциональной грамотности у обучающихся с ОПФР в процессе коррекционно-развивающей работы на диагностической основе.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Проектировать и реализовывать содержание коррекционно-развивающей работы по формированию компонентов функциональной грамотности на межпредметной, компетентностной основе с учетом особых образовательных потребностей обучающихся с ОПФР.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Определять методы, методики и технологии коррекционно-развивающей работы по формированию компонентов функциональной грамотности на диагностической основе с учетом особых образовательных потребностей обучающихся с ОПФР.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Отбирать и адаптировать специальные коррекционно-развивающие технологии, обеспечивающие формирование компонентов функциональной грамотности с учетом функциональных и личностных возможностей обучающихся с ОПФР.</a:t>
            </a:r>
          </a:p>
          <a:p>
            <a:pPr marL="285750" indent="-285750" algn="just">
              <a:spcAft>
                <a:spcPts val="300"/>
              </a:spcAft>
              <a:buClr>
                <a:srgbClr val="0000AC"/>
              </a:buClr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Определять адекватные показатели сформированности знаний и умений компенсаторного характера, обеспечивающих функциональную грамотность обучающихся с ОПФР.</a:t>
            </a:r>
          </a:p>
          <a:p>
            <a:pPr algn="just">
              <a:spcAft>
                <a:spcPts val="300"/>
              </a:spcAft>
              <a:buClr>
                <a:srgbClr val="0000AC"/>
              </a:buClr>
            </a:pPr>
            <a:endParaRPr lang="ru-RU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056312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1510</TotalTime>
  <Words>912</Words>
  <Application>Microsoft Office PowerPoint</Application>
  <PresentationFormat>Экран (4:3)</PresentationFormat>
  <Paragraphs>163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Arial Narrow</vt:lpstr>
      <vt:lpstr>Calibri</vt:lpstr>
      <vt:lpstr>Constantia</vt:lpstr>
      <vt:lpstr>Georgia</vt:lpstr>
      <vt:lpstr>Wingdings</vt:lpstr>
      <vt:lpstr>Wingdings 2</vt:lpstr>
      <vt:lpstr>Городская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Дали</dc:creator>
  <cp:lastModifiedBy>Даливеля О.В.</cp:lastModifiedBy>
  <cp:revision>248</cp:revision>
  <dcterms:created xsi:type="dcterms:W3CDTF">2015-09-13T08:06:53Z</dcterms:created>
  <dcterms:modified xsi:type="dcterms:W3CDTF">2022-11-24T07:06:49Z</dcterms:modified>
</cp:coreProperties>
</file>