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handoutMasterIdLst>
    <p:handoutMasterId r:id="rId7"/>
  </p:handoutMasterIdLst>
  <p:sldIdLst>
    <p:sldId id="256" r:id="rId2"/>
    <p:sldId id="268" r:id="rId3"/>
    <p:sldId id="276" r:id="rId4"/>
    <p:sldId id="275" r:id="rId5"/>
    <p:sldId id="277" r:id="rId6"/>
  </p:sldIdLst>
  <p:sldSz cx="12192000" cy="6858000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840" y="5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1E06B6A-8391-4AAB-8D39-C3ABEBDD10E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9B92E74-D9BC-4C5C-A2C7-D3359F80E995}">
      <dgm:prSet phldrT="[Текст]"/>
      <dgm:spPr/>
      <dgm:t>
        <a:bodyPr/>
        <a:lstStyle/>
        <a:p>
          <a:r>
            <a:rPr lang="ru-RU" b="0" dirty="0"/>
            <a:t>Сравнение образовательных стандартов </a:t>
          </a:r>
          <a:r>
            <a:rPr lang="ru-RU" b="0" dirty="0" err="1"/>
            <a:t>ОСВО</a:t>
          </a:r>
          <a:r>
            <a:rPr lang="ru-RU" b="0" dirty="0"/>
            <a:t> 1-01 02 01-2013, </a:t>
          </a:r>
          <a:r>
            <a:rPr lang="ru-RU" b="0" dirty="0" err="1"/>
            <a:t>ОСВО</a:t>
          </a:r>
          <a:r>
            <a:rPr lang="ru-RU" b="0" dirty="0"/>
            <a:t> 1-01 02 01-2021</a:t>
          </a:r>
        </a:p>
      </dgm:t>
    </dgm:pt>
    <dgm:pt modelId="{9A6E4C11-6C0F-46D8-9A43-4853E1B4CD3E}" type="parTrans" cxnId="{B177A5AD-83C2-4A46-8464-1F68010FE381}">
      <dgm:prSet/>
      <dgm:spPr/>
      <dgm:t>
        <a:bodyPr/>
        <a:lstStyle/>
        <a:p>
          <a:endParaRPr lang="ru-RU"/>
        </a:p>
      </dgm:t>
    </dgm:pt>
    <dgm:pt modelId="{10BA848C-1D77-4011-ABB4-32F11B397C58}" type="sibTrans" cxnId="{B177A5AD-83C2-4A46-8464-1F68010FE381}">
      <dgm:prSet/>
      <dgm:spPr/>
      <dgm:t>
        <a:bodyPr/>
        <a:lstStyle/>
        <a:p>
          <a:endParaRPr lang="ru-RU"/>
        </a:p>
      </dgm:t>
    </dgm:pt>
    <dgm:pt modelId="{05AEF0A6-F41D-40B0-9FD3-65FDD541126E}">
      <dgm:prSet phldrT="[Текст]"/>
      <dgm:spPr/>
      <dgm:t>
        <a:bodyPr/>
        <a:lstStyle/>
        <a:p>
          <a:r>
            <a:rPr lang="ru-RU" b="0" dirty="0"/>
            <a:t>Определение цели обновления стандарта</a:t>
          </a:r>
        </a:p>
      </dgm:t>
    </dgm:pt>
    <dgm:pt modelId="{60BFC099-21CA-43ED-A907-1BBE06DBF2BE}" type="parTrans" cxnId="{102A5E8D-4A6B-4C83-99BB-A0A3BA9A7BDF}">
      <dgm:prSet/>
      <dgm:spPr/>
      <dgm:t>
        <a:bodyPr/>
        <a:lstStyle/>
        <a:p>
          <a:endParaRPr lang="ru-RU"/>
        </a:p>
      </dgm:t>
    </dgm:pt>
    <dgm:pt modelId="{ADE02CC4-65DC-4909-9527-C9EF93612736}" type="sibTrans" cxnId="{102A5E8D-4A6B-4C83-99BB-A0A3BA9A7BDF}">
      <dgm:prSet/>
      <dgm:spPr/>
      <dgm:t>
        <a:bodyPr/>
        <a:lstStyle/>
        <a:p>
          <a:endParaRPr lang="ru-RU"/>
        </a:p>
      </dgm:t>
    </dgm:pt>
    <dgm:pt modelId="{1F8A7453-0D6A-4AB6-8B42-608C5F6E4892}">
      <dgm:prSet phldrT="[Текст]"/>
      <dgm:spPr/>
      <dgm:t>
        <a:bodyPr/>
        <a:lstStyle/>
        <a:p>
          <a:r>
            <a:rPr lang="ru-RU" b="0" dirty="0"/>
            <a:t>Макетный образец образовательного стандарта</a:t>
          </a:r>
        </a:p>
      </dgm:t>
    </dgm:pt>
    <dgm:pt modelId="{080BE40F-E1E0-48EE-8E8C-0314BCDDBEFF}" type="parTrans" cxnId="{29AF092E-88EA-4777-A0E5-28AE38AA531D}">
      <dgm:prSet/>
      <dgm:spPr/>
      <dgm:t>
        <a:bodyPr/>
        <a:lstStyle/>
        <a:p>
          <a:endParaRPr lang="ru-RU"/>
        </a:p>
      </dgm:t>
    </dgm:pt>
    <dgm:pt modelId="{19588AC6-B44A-47DA-97A4-CFC78BD4A0CA}" type="sibTrans" cxnId="{29AF092E-88EA-4777-A0E5-28AE38AA531D}">
      <dgm:prSet/>
      <dgm:spPr/>
      <dgm:t>
        <a:bodyPr/>
        <a:lstStyle/>
        <a:p>
          <a:endParaRPr lang="ru-RU"/>
        </a:p>
      </dgm:t>
    </dgm:pt>
    <dgm:pt modelId="{4AC8EB97-D94D-4EC3-9EA6-D7F567A0C9D2}">
      <dgm:prSet phldrT="[Текст]"/>
      <dgm:spPr/>
      <dgm:t>
        <a:bodyPr/>
        <a:lstStyle/>
        <a:p>
          <a:r>
            <a:rPr lang="ru-RU" b="0" dirty="0"/>
            <a:t>Определение возможностей </a:t>
          </a:r>
          <a:r>
            <a:rPr lang="ru-RU" b="0" dirty="0" err="1"/>
            <a:t>ОСВО</a:t>
          </a:r>
          <a:r>
            <a:rPr lang="ru-RU" b="0" dirty="0"/>
            <a:t> для подготовки будущих учителей начальных классов к формированию </a:t>
          </a:r>
          <a:r>
            <a:rPr lang="ru-RU" b="0" dirty="0" err="1"/>
            <a:t>ФГ</a:t>
          </a:r>
          <a:endParaRPr lang="ru-RU" b="0" dirty="0"/>
        </a:p>
      </dgm:t>
    </dgm:pt>
    <dgm:pt modelId="{B4A44E25-B40D-4230-9736-8DB80A177506}" type="parTrans" cxnId="{5A36E8B3-4C57-45A5-8FCC-DF61CDFD4764}">
      <dgm:prSet/>
      <dgm:spPr/>
      <dgm:t>
        <a:bodyPr/>
        <a:lstStyle/>
        <a:p>
          <a:endParaRPr lang="ru-RU"/>
        </a:p>
      </dgm:t>
    </dgm:pt>
    <dgm:pt modelId="{FE94D980-8C92-46E0-931C-F5016194DC1B}" type="sibTrans" cxnId="{5A36E8B3-4C57-45A5-8FCC-DF61CDFD4764}">
      <dgm:prSet/>
      <dgm:spPr/>
      <dgm:t>
        <a:bodyPr/>
        <a:lstStyle/>
        <a:p>
          <a:endParaRPr lang="ru-RU"/>
        </a:p>
      </dgm:t>
    </dgm:pt>
    <dgm:pt modelId="{58381822-E70B-49D0-B1B7-E3C0277BBF91}" type="pres">
      <dgm:prSet presAssocID="{21E06B6A-8391-4AAB-8D39-C3ABEBDD10E9}" presName="Name0" presStyleCnt="0">
        <dgm:presLayoutVars>
          <dgm:dir/>
          <dgm:resizeHandles val="exact"/>
        </dgm:presLayoutVars>
      </dgm:prSet>
      <dgm:spPr/>
    </dgm:pt>
    <dgm:pt modelId="{5F7642DD-A818-4AFE-9033-773C89EF39DA}" type="pres">
      <dgm:prSet presAssocID="{89B92E74-D9BC-4C5C-A2C7-D3359F80E995}" presName="node" presStyleLbl="node1" presStyleIdx="0" presStyleCnt="4">
        <dgm:presLayoutVars>
          <dgm:bulletEnabled val="1"/>
        </dgm:presLayoutVars>
      </dgm:prSet>
      <dgm:spPr/>
    </dgm:pt>
    <dgm:pt modelId="{D83B0427-394B-4435-A608-6815E290F083}" type="pres">
      <dgm:prSet presAssocID="{10BA848C-1D77-4011-ABB4-32F11B397C58}" presName="sibTrans" presStyleLbl="sibTrans2D1" presStyleIdx="0" presStyleCnt="3"/>
      <dgm:spPr/>
    </dgm:pt>
    <dgm:pt modelId="{26D6FA67-3E03-4576-9D0A-64BDE40F78EA}" type="pres">
      <dgm:prSet presAssocID="{10BA848C-1D77-4011-ABB4-32F11B397C58}" presName="connectorText" presStyleLbl="sibTrans2D1" presStyleIdx="0" presStyleCnt="3"/>
      <dgm:spPr/>
    </dgm:pt>
    <dgm:pt modelId="{5B97DBC5-F00B-4CD3-8409-48BFEFB02CD8}" type="pres">
      <dgm:prSet presAssocID="{05AEF0A6-F41D-40B0-9FD3-65FDD541126E}" presName="node" presStyleLbl="node1" presStyleIdx="1" presStyleCnt="4">
        <dgm:presLayoutVars>
          <dgm:bulletEnabled val="1"/>
        </dgm:presLayoutVars>
      </dgm:prSet>
      <dgm:spPr/>
    </dgm:pt>
    <dgm:pt modelId="{D0931044-360C-4CFC-A730-13341B6CD531}" type="pres">
      <dgm:prSet presAssocID="{ADE02CC4-65DC-4909-9527-C9EF93612736}" presName="sibTrans" presStyleLbl="sibTrans2D1" presStyleIdx="1" presStyleCnt="3"/>
      <dgm:spPr/>
    </dgm:pt>
    <dgm:pt modelId="{BA2F9855-F3D4-4D1A-A6E7-EB4E78116CB6}" type="pres">
      <dgm:prSet presAssocID="{ADE02CC4-65DC-4909-9527-C9EF93612736}" presName="connectorText" presStyleLbl="sibTrans2D1" presStyleIdx="1" presStyleCnt="3"/>
      <dgm:spPr/>
    </dgm:pt>
    <dgm:pt modelId="{656729CB-B62D-473E-92CF-1DE09CB56495}" type="pres">
      <dgm:prSet presAssocID="{4AC8EB97-D94D-4EC3-9EA6-D7F567A0C9D2}" presName="node" presStyleLbl="node1" presStyleIdx="2" presStyleCnt="4">
        <dgm:presLayoutVars>
          <dgm:bulletEnabled val="1"/>
        </dgm:presLayoutVars>
      </dgm:prSet>
      <dgm:spPr/>
    </dgm:pt>
    <dgm:pt modelId="{A1411855-7DFD-4C11-9D89-3C62B56E20D8}" type="pres">
      <dgm:prSet presAssocID="{FE94D980-8C92-46E0-931C-F5016194DC1B}" presName="sibTrans" presStyleLbl="sibTrans2D1" presStyleIdx="2" presStyleCnt="3"/>
      <dgm:spPr/>
    </dgm:pt>
    <dgm:pt modelId="{D9D26F55-A0C0-4D55-94B5-07397CA23E8A}" type="pres">
      <dgm:prSet presAssocID="{FE94D980-8C92-46E0-931C-F5016194DC1B}" presName="connectorText" presStyleLbl="sibTrans2D1" presStyleIdx="2" presStyleCnt="3"/>
      <dgm:spPr/>
    </dgm:pt>
    <dgm:pt modelId="{2C61DE0C-66B5-4BE7-B8D5-E4B1EDBB95F2}" type="pres">
      <dgm:prSet presAssocID="{1F8A7453-0D6A-4AB6-8B42-608C5F6E4892}" presName="node" presStyleLbl="node1" presStyleIdx="3" presStyleCnt="4">
        <dgm:presLayoutVars>
          <dgm:bulletEnabled val="1"/>
        </dgm:presLayoutVars>
      </dgm:prSet>
      <dgm:spPr/>
    </dgm:pt>
  </dgm:ptLst>
  <dgm:cxnLst>
    <dgm:cxn modelId="{6384270D-F383-43DE-8F3C-F1D50FAB5798}" type="presOf" srcId="{10BA848C-1D77-4011-ABB4-32F11B397C58}" destId="{26D6FA67-3E03-4576-9D0A-64BDE40F78EA}" srcOrd="1" destOrd="0" presId="urn:microsoft.com/office/officeart/2005/8/layout/process1"/>
    <dgm:cxn modelId="{A5403C2A-B97F-4970-B1AA-5258B425E93D}" type="presOf" srcId="{21E06B6A-8391-4AAB-8D39-C3ABEBDD10E9}" destId="{58381822-E70B-49D0-B1B7-E3C0277BBF91}" srcOrd="0" destOrd="0" presId="urn:microsoft.com/office/officeart/2005/8/layout/process1"/>
    <dgm:cxn modelId="{29AF092E-88EA-4777-A0E5-28AE38AA531D}" srcId="{21E06B6A-8391-4AAB-8D39-C3ABEBDD10E9}" destId="{1F8A7453-0D6A-4AB6-8B42-608C5F6E4892}" srcOrd="3" destOrd="0" parTransId="{080BE40F-E1E0-48EE-8E8C-0314BCDDBEFF}" sibTransId="{19588AC6-B44A-47DA-97A4-CFC78BD4A0CA}"/>
    <dgm:cxn modelId="{8431AC40-F1E4-4ED8-880A-AB412315DC9B}" type="presOf" srcId="{10BA848C-1D77-4011-ABB4-32F11B397C58}" destId="{D83B0427-394B-4435-A608-6815E290F083}" srcOrd="0" destOrd="0" presId="urn:microsoft.com/office/officeart/2005/8/layout/process1"/>
    <dgm:cxn modelId="{B8AA126A-072F-48A7-8B65-CA24BEBF6F8B}" type="presOf" srcId="{4AC8EB97-D94D-4EC3-9EA6-D7F567A0C9D2}" destId="{656729CB-B62D-473E-92CF-1DE09CB56495}" srcOrd="0" destOrd="0" presId="urn:microsoft.com/office/officeart/2005/8/layout/process1"/>
    <dgm:cxn modelId="{15D5CC71-BE62-4EDC-8493-C5203D01B225}" type="presOf" srcId="{FE94D980-8C92-46E0-931C-F5016194DC1B}" destId="{D9D26F55-A0C0-4D55-94B5-07397CA23E8A}" srcOrd="1" destOrd="0" presId="urn:microsoft.com/office/officeart/2005/8/layout/process1"/>
    <dgm:cxn modelId="{1F6B6157-7245-4AA9-ABC4-DD97487CE870}" type="presOf" srcId="{ADE02CC4-65DC-4909-9527-C9EF93612736}" destId="{BA2F9855-F3D4-4D1A-A6E7-EB4E78116CB6}" srcOrd="1" destOrd="0" presId="urn:microsoft.com/office/officeart/2005/8/layout/process1"/>
    <dgm:cxn modelId="{102A5E8D-4A6B-4C83-99BB-A0A3BA9A7BDF}" srcId="{21E06B6A-8391-4AAB-8D39-C3ABEBDD10E9}" destId="{05AEF0A6-F41D-40B0-9FD3-65FDD541126E}" srcOrd="1" destOrd="0" parTransId="{60BFC099-21CA-43ED-A907-1BBE06DBF2BE}" sibTransId="{ADE02CC4-65DC-4909-9527-C9EF93612736}"/>
    <dgm:cxn modelId="{A22E59A4-0811-4566-A3EF-7742C2071534}" type="presOf" srcId="{ADE02CC4-65DC-4909-9527-C9EF93612736}" destId="{D0931044-360C-4CFC-A730-13341B6CD531}" srcOrd="0" destOrd="0" presId="urn:microsoft.com/office/officeart/2005/8/layout/process1"/>
    <dgm:cxn modelId="{B177A5AD-83C2-4A46-8464-1F68010FE381}" srcId="{21E06B6A-8391-4AAB-8D39-C3ABEBDD10E9}" destId="{89B92E74-D9BC-4C5C-A2C7-D3359F80E995}" srcOrd="0" destOrd="0" parTransId="{9A6E4C11-6C0F-46D8-9A43-4853E1B4CD3E}" sibTransId="{10BA848C-1D77-4011-ABB4-32F11B397C58}"/>
    <dgm:cxn modelId="{5A36E8B3-4C57-45A5-8FCC-DF61CDFD4764}" srcId="{21E06B6A-8391-4AAB-8D39-C3ABEBDD10E9}" destId="{4AC8EB97-D94D-4EC3-9EA6-D7F567A0C9D2}" srcOrd="2" destOrd="0" parTransId="{B4A44E25-B40D-4230-9736-8DB80A177506}" sibTransId="{FE94D980-8C92-46E0-931C-F5016194DC1B}"/>
    <dgm:cxn modelId="{BF04C0DA-50D5-417A-8F64-E2359F78A263}" type="presOf" srcId="{1F8A7453-0D6A-4AB6-8B42-608C5F6E4892}" destId="{2C61DE0C-66B5-4BE7-B8D5-E4B1EDBB95F2}" srcOrd="0" destOrd="0" presId="urn:microsoft.com/office/officeart/2005/8/layout/process1"/>
    <dgm:cxn modelId="{294574E4-1B02-48AE-B50E-853A863DD9D4}" type="presOf" srcId="{89B92E74-D9BC-4C5C-A2C7-D3359F80E995}" destId="{5F7642DD-A818-4AFE-9033-773C89EF39DA}" srcOrd="0" destOrd="0" presId="urn:microsoft.com/office/officeart/2005/8/layout/process1"/>
    <dgm:cxn modelId="{8FA5BDE6-ED7B-407A-AD4D-991A20172FFD}" type="presOf" srcId="{FE94D980-8C92-46E0-931C-F5016194DC1B}" destId="{A1411855-7DFD-4C11-9D89-3C62B56E20D8}" srcOrd="0" destOrd="0" presId="urn:microsoft.com/office/officeart/2005/8/layout/process1"/>
    <dgm:cxn modelId="{A9B7DBF7-D4C9-4B09-99FA-929ECDC5FC0B}" type="presOf" srcId="{05AEF0A6-F41D-40B0-9FD3-65FDD541126E}" destId="{5B97DBC5-F00B-4CD3-8409-48BFEFB02CD8}" srcOrd="0" destOrd="0" presId="urn:microsoft.com/office/officeart/2005/8/layout/process1"/>
    <dgm:cxn modelId="{A9B68672-FEEF-44D6-B883-864D33A0E49E}" type="presParOf" srcId="{58381822-E70B-49D0-B1B7-E3C0277BBF91}" destId="{5F7642DD-A818-4AFE-9033-773C89EF39DA}" srcOrd="0" destOrd="0" presId="urn:microsoft.com/office/officeart/2005/8/layout/process1"/>
    <dgm:cxn modelId="{C9B7133D-A9A8-4105-842A-97DBBB8ADF23}" type="presParOf" srcId="{58381822-E70B-49D0-B1B7-E3C0277BBF91}" destId="{D83B0427-394B-4435-A608-6815E290F083}" srcOrd="1" destOrd="0" presId="urn:microsoft.com/office/officeart/2005/8/layout/process1"/>
    <dgm:cxn modelId="{5F0ABF8E-2DB5-4C29-BEC8-016AB2EFA8D3}" type="presParOf" srcId="{D83B0427-394B-4435-A608-6815E290F083}" destId="{26D6FA67-3E03-4576-9D0A-64BDE40F78EA}" srcOrd="0" destOrd="0" presId="urn:microsoft.com/office/officeart/2005/8/layout/process1"/>
    <dgm:cxn modelId="{3C7D0DCE-CB3B-4E86-A349-B90B8E139600}" type="presParOf" srcId="{58381822-E70B-49D0-B1B7-E3C0277BBF91}" destId="{5B97DBC5-F00B-4CD3-8409-48BFEFB02CD8}" srcOrd="2" destOrd="0" presId="urn:microsoft.com/office/officeart/2005/8/layout/process1"/>
    <dgm:cxn modelId="{919FE5CA-8F87-4404-8F2C-F9B9CFD6B2AB}" type="presParOf" srcId="{58381822-E70B-49D0-B1B7-E3C0277BBF91}" destId="{D0931044-360C-4CFC-A730-13341B6CD531}" srcOrd="3" destOrd="0" presId="urn:microsoft.com/office/officeart/2005/8/layout/process1"/>
    <dgm:cxn modelId="{C6C9DA87-34DE-4CEB-AA03-19AFE1235443}" type="presParOf" srcId="{D0931044-360C-4CFC-A730-13341B6CD531}" destId="{BA2F9855-F3D4-4D1A-A6E7-EB4E78116CB6}" srcOrd="0" destOrd="0" presId="urn:microsoft.com/office/officeart/2005/8/layout/process1"/>
    <dgm:cxn modelId="{FD4B3A3E-D75B-42CB-B9B1-1B526068EF70}" type="presParOf" srcId="{58381822-E70B-49D0-B1B7-E3C0277BBF91}" destId="{656729CB-B62D-473E-92CF-1DE09CB56495}" srcOrd="4" destOrd="0" presId="urn:microsoft.com/office/officeart/2005/8/layout/process1"/>
    <dgm:cxn modelId="{820FD83D-E6EB-4FE4-A5A8-CBDF1BDC6171}" type="presParOf" srcId="{58381822-E70B-49D0-B1B7-E3C0277BBF91}" destId="{A1411855-7DFD-4C11-9D89-3C62B56E20D8}" srcOrd="5" destOrd="0" presId="urn:microsoft.com/office/officeart/2005/8/layout/process1"/>
    <dgm:cxn modelId="{264A0565-C29B-46E3-BACE-009CEB3E45AC}" type="presParOf" srcId="{A1411855-7DFD-4C11-9D89-3C62B56E20D8}" destId="{D9D26F55-A0C0-4D55-94B5-07397CA23E8A}" srcOrd="0" destOrd="0" presId="urn:microsoft.com/office/officeart/2005/8/layout/process1"/>
    <dgm:cxn modelId="{3B6B6438-8011-438A-BA35-56995E275D9D}" type="presParOf" srcId="{58381822-E70B-49D0-B1B7-E3C0277BBF91}" destId="{2C61DE0C-66B5-4BE7-B8D5-E4B1EDBB95F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E06B6A-8391-4AAB-8D39-C3ABEBDD10E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9B92E74-D9BC-4C5C-A2C7-D3359F80E995}">
      <dgm:prSet phldrT="[Текст]"/>
      <dgm:spPr/>
      <dgm:t>
        <a:bodyPr/>
        <a:lstStyle/>
        <a:p>
          <a:r>
            <a:rPr lang="ru-RU" dirty="0"/>
            <a:t>Определение механизмов обновления</a:t>
          </a:r>
        </a:p>
      </dgm:t>
    </dgm:pt>
    <dgm:pt modelId="{9A6E4C11-6C0F-46D8-9A43-4853E1B4CD3E}" type="parTrans" cxnId="{B177A5AD-83C2-4A46-8464-1F68010FE381}">
      <dgm:prSet/>
      <dgm:spPr/>
      <dgm:t>
        <a:bodyPr/>
        <a:lstStyle/>
        <a:p>
          <a:endParaRPr lang="ru-RU"/>
        </a:p>
      </dgm:t>
    </dgm:pt>
    <dgm:pt modelId="{10BA848C-1D77-4011-ABB4-32F11B397C58}" type="sibTrans" cxnId="{B177A5AD-83C2-4A46-8464-1F68010FE381}">
      <dgm:prSet/>
      <dgm:spPr/>
      <dgm:t>
        <a:bodyPr/>
        <a:lstStyle/>
        <a:p>
          <a:endParaRPr lang="ru-RU"/>
        </a:p>
      </dgm:t>
    </dgm:pt>
    <dgm:pt modelId="{674D2CCC-2309-4B74-8439-47A8BE2D9F4F}">
      <dgm:prSet/>
      <dgm:spPr/>
      <dgm:t>
        <a:bodyPr/>
        <a:lstStyle/>
        <a:p>
          <a:r>
            <a:rPr lang="ru-RU"/>
            <a:t>Характеристика условий реализации программы</a:t>
          </a:r>
        </a:p>
      </dgm:t>
    </dgm:pt>
    <dgm:pt modelId="{E410165F-9DDC-455B-B13B-4DF3C2725548}" type="parTrans" cxnId="{CAC71697-D9BB-404B-A619-B9E74A6A9C0A}">
      <dgm:prSet/>
      <dgm:spPr/>
      <dgm:t>
        <a:bodyPr/>
        <a:lstStyle/>
        <a:p>
          <a:endParaRPr lang="ru-RU"/>
        </a:p>
      </dgm:t>
    </dgm:pt>
    <dgm:pt modelId="{7F6B86C1-8D0E-402A-BB38-D40183C2D14C}" type="sibTrans" cxnId="{CAC71697-D9BB-404B-A619-B9E74A6A9C0A}">
      <dgm:prSet/>
      <dgm:spPr/>
      <dgm:t>
        <a:bodyPr/>
        <a:lstStyle/>
        <a:p>
          <a:endParaRPr lang="ru-RU"/>
        </a:p>
      </dgm:t>
    </dgm:pt>
    <dgm:pt modelId="{4C922D80-775C-4A3E-87AF-0D99E7AA38F7}">
      <dgm:prSet/>
      <dgm:spPr/>
      <dgm:t>
        <a:bodyPr/>
        <a:lstStyle/>
        <a:p>
          <a:r>
            <a:rPr lang="ru-RU" dirty="0"/>
            <a:t>Определение принципов отбора содержания учебной программы</a:t>
          </a:r>
        </a:p>
      </dgm:t>
    </dgm:pt>
    <dgm:pt modelId="{6DDC93DC-9C7B-4605-A5CF-DA6D300636AB}" type="parTrans" cxnId="{C1C049BE-5A14-41F4-AB5A-F880C66E376B}">
      <dgm:prSet/>
      <dgm:spPr/>
      <dgm:t>
        <a:bodyPr/>
        <a:lstStyle/>
        <a:p>
          <a:endParaRPr lang="ru-RU"/>
        </a:p>
      </dgm:t>
    </dgm:pt>
    <dgm:pt modelId="{D21B153E-09CB-4D1D-8A15-B8D1E7A23E06}" type="sibTrans" cxnId="{C1C049BE-5A14-41F4-AB5A-F880C66E376B}">
      <dgm:prSet/>
      <dgm:spPr/>
      <dgm:t>
        <a:bodyPr/>
        <a:lstStyle/>
        <a:p>
          <a:endParaRPr lang="ru-RU"/>
        </a:p>
      </dgm:t>
    </dgm:pt>
    <dgm:pt modelId="{A3D78B43-35B7-489D-8744-1FE086F86B77}">
      <dgm:prSet/>
      <dgm:spPr/>
      <dgm:t>
        <a:bodyPr/>
        <a:lstStyle/>
        <a:p>
          <a:r>
            <a:rPr lang="ru-RU"/>
            <a:t>Анализ аналогичных (или близких по содержанию) программ </a:t>
          </a:r>
        </a:p>
      </dgm:t>
    </dgm:pt>
    <dgm:pt modelId="{6E8399C4-C603-41A4-BA3E-7E14939C3B90}" type="parTrans" cxnId="{1041F3EC-C904-4D66-B668-15819535A28F}">
      <dgm:prSet/>
      <dgm:spPr/>
      <dgm:t>
        <a:bodyPr/>
        <a:lstStyle/>
        <a:p>
          <a:endParaRPr lang="ru-RU"/>
        </a:p>
      </dgm:t>
    </dgm:pt>
    <dgm:pt modelId="{3A0032D9-C64C-4732-9318-AE796B66FFF3}" type="sibTrans" cxnId="{1041F3EC-C904-4D66-B668-15819535A28F}">
      <dgm:prSet/>
      <dgm:spPr/>
      <dgm:t>
        <a:bodyPr/>
        <a:lstStyle/>
        <a:p>
          <a:endParaRPr lang="ru-RU"/>
        </a:p>
      </dgm:t>
    </dgm:pt>
    <dgm:pt modelId="{EC1C5E46-6D62-4208-A443-5795A832643D}">
      <dgm:prSet/>
      <dgm:spPr/>
      <dgm:t>
        <a:bodyPr/>
        <a:lstStyle/>
        <a:p>
          <a:r>
            <a:rPr lang="ru-RU"/>
            <a:t>Предложения по обновлению структурных компонентов учебной программы</a:t>
          </a:r>
        </a:p>
      </dgm:t>
    </dgm:pt>
    <dgm:pt modelId="{EAFADA4F-8E7B-4AD2-A6DE-404F035C4460}" type="parTrans" cxnId="{2FB4405A-798F-4650-9C71-4892CD12B617}">
      <dgm:prSet/>
      <dgm:spPr/>
      <dgm:t>
        <a:bodyPr/>
        <a:lstStyle/>
        <a:p>
          <a:endParaRPr lang="ru-RU"/>
        </a:p>
      </dgm:t>
    </dgm:pt>
    <dgm:pt modelId="{775DC520-5E2B-4BEF-9BB5-6774B06E2011}" type="sibTrans" cxnId="{2FB4405A-798F-4650-9C71-4892CD12B617}">
      <dgm:prSet/>
      <dgm:spPr/>
      <dgm:t>
        <a:bodyPr/>
        <a:lstStyle/>
        <a:p>
          <a:endParaRPr lang="ru-RU"/>
        </a:p>
      </dgm:t>
    </dgm:pt>
    <dgm:pt modelId="{326FD1CD-FA9C-4964-A158-E5C1DE8E5DFC}">
      <dgm:prSet/>
      <dgm:spPr/>
      <dgm:t>
        <a:bodyPr/>
        <a:lstStyle/>
        <a:p>
          <a:r>
            <a:rPr lang="ru-RU" dirty="0"/>
            <a:t>Разработка макетного образца учебной программы по дисциплине «Методика преподавания русского языка»</a:t>
          </a:r>
        </a:p>
      </dgm:t>
    </dgm:pt>
    <dgm:pt modelId="{3A201BD4-78EF-4F07-9880-FE46D44F8C4E}" type="parTrans" cxnId="{D0CC761B-26B3-4A42-B3EF-835728C62DE4}">
      <dgm:prSet/>
      <dgm:spPr/>
      <dgm:t>
        <a:bodyPr/>
        <a:lstStyle/>
        <a:p>
          <a:endParaRPr lang="ru-RU"/>
        </a:p>
      </dgm:t>
    </dgm:pt>
    <dgm:pt modelId="{A352B728-7E03-4A26-871B-D79BD66DD9F7}" type="sibTrans" cxnId="{D0CC761B-26B3-4A42-B3EF-835728C62DE4}">
      <dgm:prSet/>
      <dgm:spPr/>
      <dgm:t>
        <a:bodyPr/>
        <a:lstStyle/>
        <a:p>
          <a:endParaRPr lang="ru-RU"/>
        </a:p>
      </dgm:t>
    </dgm:pt>
    <dgm:pt modelId="{58381822-E70B-49D0-B1B7-E3C0277BBF91}" type="pres">
      <dgm:prSet presAssocID="{21E06B6A-8391-4AAB-8D39-C3ABEBDD10E9}" presName="Name0" presStyleCnt="0">
        <dgm:presLayoutVars>
          <dgm:dir/>
          <dgm:resizeHandles val="exact"/>
        </dgm:presLayoutVars>
      </dgm:prSet>
      <dgm:spPr/>
    </dgm:pt>
    <dgm:pt modelId="{5F7642DD-A818-4AFE-9033-773C89EF39DA}" type="pres">
      <dgm:prSet presAssocID="{89B92E74-D9BC-4C5C-A2C7-D3359F80E995}" presName="node" presStyleLbl="node1" presStyleIdx="0" presStyleCnt="6">
        <dgm:presLayoutVars>
          <dgm:bulletEnabled val="1"/>
        </dgm:presLayoutVars>
      </dgm:prSet>
      <dgm:spPr/>
    </dgm:pt>
    <dgm:pt modelId="{D83B0427-394B-4435-A608-6815E290F083}" type="pres">
      <dgm:prSet presAssocID="{10BA848C-1D77-4011-ABB4-32F11B397C58}" presName="sibTrans" presStyleLbl="sibTrans2D1" presStyleIdx="0" presStyleCnt="5"/>
      <dgm:spPr/>
    </dgm:pt>
    <dgm:pt modelId="{26D6FA67-3E03-4576-9D0A-64BDE40F78EA}" type="pres">
      <dgm:prSet presAssocID="{10BA848C-1D77-4011-ABB4-32F11B397C58}" presName="connectorText" presStyleLbl="sibTrans2D1" presStyleIdx="0" presStyleCnt="5"/>
      <dgm:spPr/>
    </dgm:pt>
    <dgm:pt modelId="{A8D1B973-0F28-4DA2-8ED8-81E56AD7AACC}" type="pres">
      <dgm:prSet presAssocID="{674D2CCC-2309-4B74-8439-47A8BE2D9F4F}" presName="node" presStyleLbl="node1" presStyleIdx="1" presStyleCnt="6">
        <dgm:presLayoutVars>
          <dgm:bulletEnabled val="1"/>
        </dgm:presLayoutVars>
      </dgm:prSet>
      <dgm:spPr/>
    </dgm:pt>
    <dgm:pt modelId="{400A4D7A-A9D6-4FCB-BE2C-52DCEE97E727}" type="pres">
      <dgm:prSet presAssocID="{7F6B86C1-8D0E-402A-BB38-D40183C2D14C}" presName="sibTrans" presStyleLbl="sibTrans2D1" presStyleIdx="1" presStyleCnt="5"/>
      <dgm:spPr/>
    </dgm:pt>
    <dgm:pt modelId="{873190ED-8C93-4960-8D89-D6A2E7B02296}" type="pres">
      <dgm:prSet presAssocID="{7F6B86C1-8D0E-402A-BB38-D40183C2D14C}" presName="connectorText" presStyleLbl="sibTrans2D1" presStyleIdx="1" presStyleCnt="5"/>
      <dgm:spPr/>
    </dgm:pt>
    <dgm:pt modelId="{9F4B89C6-7D62-407F-A0CF-6BAA9FA739BF}" type="pres">
      <dgm:prSet presAssocID="{4C922D80-775C-4A3E-87AF-0D99E7AA38F7}" presName="node" presStyleLbl="node1" presStyleIdx="2" presStyleCnt="6">
        <dgm:presLayoutVars>
          <dgm:bulletEnabled val="1"/>
        </dgm:presLayoutVars>
      </dgm:prSet>
      <dgm:spPr/>
    </dgm:pt>
    <dgm:pt modelId="{4EE04163-4679-4B3B-8A52-BF87821405EB}" type="pres">
      <dgm:prSet presAssocID="{D21B153E-09CB-4D1D-8A15-B8D1E7A23E06}" presName="sibTrans" presStyleLbl="sibTrans2D1" presStyleIdx="2" presStyleCnt="5"/>
      <dgm:spPr/>
    </dgm:pt>
    <dgm:pt modelId="{F38F2A30-0282-4FBA-8F05-05C6977C0759}" type="pres">
      <dgm:prSet presAssocID="{D21B153E-09CB-4D1D-8A15-B8D1E7A23E06}" presName="connectorText" presStyleLbl="sibTrans2D1" presStyleIdx="2" presStyleCnt="5"/>
      <dgm:spPr/>
    </dgm:pt>
    <dgm:pt modelId="{915A8166-AE2A-40C1-A482-4E585B6A2444}" type="pres">
      <dgm:prSet presAssocID="{A3D78B43-35B7-489D-8744-1FE086F86B77}" presName="node" presStyleLbl="node1" presStyleIdx="3" presStyleCnt="6">
        <dgm:presLayoutVars>
          <dgm:bulletEnabled val="1"/>
        </dgm:presLayoutVars>
      </dgm:prSet>
      <dgm:spPr/>
    </dgm:pt>
    <dgm:pt modelId="{D28616A8-311A-4E7C-8677-1E6EB8D3D646}" type="pres">
      <dgm:prSet presAssocID="{3A0032D9-C64C-4732-9318-AE796B66FFF3}" presName="sibTrans" presStyleLbl="sibTrans2D1" presStyleIdx="3" presStyleCnt="5"/>
      <dgm:spPr/>
    </dgm:pt>
    <dgm:pt modelId="{682DBDFA-BB80-4381-BB4C-FAE417644BC7}" type="pres">
      <dgm:prSet presAssocID="{3A0032D9-C64C-4732-9318-AE796B66FFF3}" presName="connectorText" presStyleLbl="sibTrans2D1" presStyleIdx="3" presStyleCnt="5"/>
      <dgm:spPr/>
    </dgm:pt>
    <dgm:pt modelId="{FC6EE14A-6B77-40DE-8A28-2228B70BA4B9}" type="pres">
      <dgm:prSet presAssocID="{EC1C5E46-6D62-4208-A443-5795A832643D}" presName="node" presStyleLbl="node1" presStyleIdx="4" presStyleCnt="6">
        <dgm:presLayoutVars>
          <dgm:bulletEnabled val="1"/>
        </dgm:presLayoutVars>
      </dgm:prSet>
      <dgm:spPr/>
    </dgm:pt>
    <dgm:pt modelId="{54F1C063-54D0-4D56-B095-311994696454}" type="pres">
      <dgm:prSet presAssocID="{775DC520-5E2B-4BEF-9BB5-6774B06E2011}" presName="sibTrans" presStyleLbl="sibTrans2D1" presStyleIdx="4" presStyleCnt="5"/>
      <dgm:spPr/>
    </dgm:pt>
    <dgm:pt modelId="{8430858B-39D1-4E57-9278-81FBEA5627C6}" type="pres">
      <dgm:prSet presAssocID="{775DC520-5E2B-4BEF-9BB5-6774B06E2011}" presName="connectorText" presStyleLbl="sibTrans2D1" presStyleIdx="4" presStyleCnt="5"/>
      <dgm:spPr/>
    </dgm:pt>
    <dgm:pt modelId="{58E554E1-6CC5-4E3B-BE87-23F19D52CB64}" type="pres">
      <dgm:prSet presAssocID="{326FD1CD-FA9C-4964-A158-E5C1DE8E5DFC}" presName="node" presStyleLbl="node1" presStyleIdx="5" presStyleCnt="6">
        <dgm:presLayoutVars>
          <dgm:bulletEnabled val="1"/>
        </dgm:presLayoutVars>
      </dgm:prSet>
      <dgm:spPr/>
    </dgm:pt>
  </dgm:ptLst>
  <dgm:cxnLst>
    <dgm:cxn modelId="{6384270D-F383-43DE-8F3C-F1D50FAB5798}" type="presOf" srcId="{10BA848C-1D77-4011-ABB4-32F11B397C58}" destId="{26D6FA67-3E03-4576-9D0A-64BDE40F78EA}" srcOrd="1" destOrd="0" presId="urn:microsoft.com/office/officeart/2005/8/layout/process1"/>
    <dgm:cxn modelId="{D0CC761B-26B3-4A42-B3EF-835728C62DE4}" srcId="{21E06B6A-8391-4AAB-8D39-C3ABEBDD10E9}" destId="{326FD1CD-FA9C-4964-A158-E5C1DE8E5DFC}" srcOrd="5" destOrd="0" parTransId="{3A201BD4-78EF-4F07-9880-FE46D44F8C4E}" sibTransId="{A352B728-7E03-4A26-871B-D79BD66DD9F7}"/>
    <dgm:cxn modelId="{2B932F1D-FD7B-4F66-B73F-690456C23149}" type="presOf" srcId="{775DC520-5E2B-4BEF-9BB5-6774B06E2011}" destId="{8430858B-39D1-4E57-9278-81FBEA5627C6}" srcOrd="1" destOrd="0" presId="urn:microsoft.com/office/officeart/2005/8/layout/process1"/>
    <dgm:cxn modelId="{A5403C2A-B97F-4970-B1AA-5258B425E93D}" type="presOf" srcId="{21E06B6A-8391-4AAB-8D39-C3ABEBDD10E9}" destId="{58381822-E70B-49D0-B1B7-E3C0277BBF91}" srcOrd="0" destOrd="0" presId="urn:microsoft.com/office/officeart/2005/8/layout/process1"/>
    <dgm:cxn modelId="{8431AC40-F1E4-4ED8-880A-AB412315DC9B}" type="presOf" srcId="{10BA848C-1D77-4011-ABB4-32F11B397C58}" destId="{D83B0427-394B-4435-A608-6815E290F083}" srcOrd="0" destOrd="0" presId="urn:microsoft.com/office/officeart/2005/8/layout/process1"/>
    <dgm:cxn modelId="{95C0BD63-21B2-46FF-B9FF-6BDAD492C267}" type="presOf" srcId="{7F6B86C1-8D0E-402A-BB38-D40183C2D14C}" destId="{400A4D7A-A9D6-4FCB-BE2C-52DCEE97E727}" srcOrd="0" destOrd="0" presId="urn:microsoft.com/office/officeart/2005/8/layout/process1"/>
    <dgm:cxn modelId="{6001424C-E3A7-463D-9428-20E960F4EE27}" type="presOf" srcId="{3A0032D9-C64C-4732-9318-AE796B66FFF3}" destId="{D28616A8-311A-4E7C-8677-1E6EB8D3D646}" srcOrd="0" destOrd="0" presId="urn:microsoft.com/office/officeart/2005/8/layout/process1"/>
    <dgm:cxn modelId="{204A326F-9BF0-44BA-85CE-DFAFECE2A624}" type="presOf" srcId="{7F6B86C1-8D0E-402A-BB38-D40183C2D14C}" destId="{873190ED-8C93-4960-8D89-D6A2E7B02296}" srcOrd="1" destOrd="0" presId="urn:microsoft.com/office/officeart/2005/8/layout/process1"/>
    <dgm:cxn modelId="{E7068078-3824-4827-9273-97C7D83D7F81}" type="presOf" srcId="{EC1C5E46-6D62-4208-A443-5795A832643D}" destId="{FC6EE14A-6B77-40DE-8A28-2228B70BA4B9}" srcOrd="0" destOrd="0" presId="urn:microsoft.com/office/officeart/2005/8/layout/process1"/>
    <dgm:cxn modelId="{E325D578-120C-4BEF-9833-37B4BB459F0B}" type="presOf" srcId="{D21B153E-09CB-4D1D-8A15-B8D1E7A23E06}" destId="{F38F2A30-0282-4FBA-8F05-05C6977C0759}" srcOrd="1" destOrd="0" presId="urn:microsoft.com/office/officeart/2005/8/layout/process1"/>
    <dgm:cxn modelId="{E6A2CE59-A224-4EAD-B293-B01B2984B4CE}" type="presOf" srcId="{D21B153E-09CB-4D1D-8A15-B8D1E7A23E06}" destId="{4EE04163-4679-4B3B-8A52-BF87821405EB}" srcOrd="0" destOrd="0" presId="urn:microsoft.com/office/officeart/2005/8/layout/process1"/>
    <dgm:cxn modelId="{2FB4405A-798F-4650-9C71-4892CD12B617}" srcId="{21E06B6A-8391-4AAB-8D39-C3ABEBDD10E9}" destId="{EC1C5E46-6D62-4208-A443-5795A832643D}" srcOrd="4" destOrd="0" parTransId="{EAFADA4F-8E7B-4AD2-A6DE-404F035C4460}" sibTransId="{775DC520-5E2B-4BEF-9BB5-6774B06E2011}"/>
    <dgm:cxn modelId="{DF73AC7D-B3CD-43FC-961D-8EDBEA1F1B3D}" type="presOf" srcId="{4C922D80-775C-4A3E-87AF-0D99E7AA38F7}" destId="{9F4B89C6-7D62-407F-A0CF-6BAA9FA739BF}" srcOrd="0" destOrd="0" presId="urn:microsoft.com/office/officeart/2005/8/layout/process1"/>
    <dgm:cxn modelId="{CAC71697-D9BB-404B-A619-B9E74A6A9C0A}" srcId="{21E06B6A-8391-4AAB-8D39-C3ABEBDD10E9}" destId="{674D2CCC-2309-4B74-8439-47A8BE2D9F4F}" srcOrd="1" destOrd="0" parTransId="{E410165F-9DDC-455B-B13B-4DF3C2725548}" sibTransId="{7F6B86C1-8D0E-402A-BB38-D40183C2D14C}"/>
    <dgm:cxn modelId="{191979A9-9F13-418F-B0D7-B2425DE65109}" type="presOf" srcId="{3A0032D9-C64C-4732-9318-AE796B66FFF3}" destId="{682DBDFA-BB80-4381-BB4C-FAE417644BC7}" srcOrd="1" destOrd="0" presId="urn:microsoft.com/office/officeart/2005/8/layout/process1"/>
    <dgm:cxn modelId="{D2CB04AB-E8EE-4161-B3FC-75A536C88412}" type="presOf" srcId="{326FD1CD-FA9C-4964-A158-E5C1DE8E5DFC}" destId="{58E554E1-6CC5-4E3B-BE87-23F19D52CB64}" srcOrd="0" destOrd="0" presId="urn:microsoft.com/office/officeart/2005/8/layout/process1"/>
    <dgm:cxn modelId="{B177A5AD-83C2-4A46-8464-1F68010FE381}" srcId="{21E06B6A-8391-4AAB-8D39-C3ABEBDD10E9}" destId="{89B92E74-D9BC-4C5C-A2C7-D3359F80E995}" srcOrd="0" destOrd="0" parTransId="{9A6E4C11-6C0F-46D8-9A43-4853E1B4CD3E}" sibTransId="{10BA848C-1D77-4011-ABB4-32F11B397C58}"/>
    <dgm:cxn modelId="{F224A2BA-969D-490B-813F-961E041C2362}" type="presOf" srcId="{A3D78B43-35B7-489D-8744-1FE086F86B77}" destId="{915A8166-AE2A-40C1-A482-4E585B6A2444}" srcOrd="0" destOrd="0" presId="urn:microsoft.com/office/officeart/2005/8/layout/process1"/>
    <dgm:cxn modelId="{C1C049BE-5A14-41F4-AB5A-F880C66E376B}" srcId="{21E06B6A-8391-4AAB-8D39-C3ABEBDD10E9}" destId="{4C922D80-775C-4A3E-87AF-0D99E7AA38F7}" srcOrd="2" destOrd="0" parTransId="{6DDC93DC-9C7B-4605-A5CF-DA6D300636AB}" sibTransId="{D21B153E-09CB-4D1D-8A15-B8D1E7A23E06}"/>
    <dgm:cxn modelId="{C6FAC1CD-26EA-4217-AD54-B2BACE16FB03}" type="presOf" srcId="{674D2CCC-2309-4B74-8439-47A8BE2D9F4F}" destId="{A8D1B973-0F28-4DA2-8ED8-81E56AD7AACC}" srcOrd="0" destOrd="0" presId="urn:microsoft.com/office/officeart/2005/8/layout/process1"/>
    <dgm:cxn modelId="{A50598D0-4CF3-4585-BC48-62AF2A288C45}" type="presOf" srcId="{775DC520-5E2B-4BEF-9BB5-6774B06E2011}" destId="{54F1C063-54D0-4D56-B095-311994696454}" srcOrd="0" destOrd="0" presId="urn:microsoft.com/office/officeart/2005/8/layout/process1"/>
    <dgm:cxn modelId="{294574E4-1B02-48AE-B50E-853A863DD9D4}" type="presOf" srcId="{89B92E74-D9BC-4C5C-A2C7-D3359F80E995}" destId="{5F7642DD-A818-4AFE-9033-773C89EF39DA}" srcOrd="0" destOrd="0" presId="urn:microsoft.com/office/officeart/2005/8/layout/process1"/>
    <dgm:cxn modelId="{1041F3EC-C904-4D66-B668-15819535A28F}" srcId="{21E06B6A-8391-4AAB-8D39-C3ABEBDD10E9}" destId="{A3D78B43-35B7-489D-8744-1FE086F86B77}" srcOrd="3" destOrd="0" parTransId="{6E8399C4-C603-41A4-BA3E-7E14939C3B90}" sibTransId="{3A0032D9-C64C-4732-9318-AE796B66FFF3}"/>
    <dgm:cxn modelId="{A9B68672-FEEF-44D6-B883-864D33A0E49E}" type="presParOf" srcId="{58381822-E70B-49D0-B1B7-E3C0277BBF91}" destId="{5F7642DD-A818-4AFE-9033-773C89EF39DA}" srcOrd="0" destOrd="0" presId="urn:microsoft.com/office/officeart/2005/8/layout/process1"/>
    <dgm:cxn modelId="{C9B7133D-A9A8-4105-842A-97DBBB8ADF23}" type="presParOf" srcId="{58381822-E70B-49D0-B1B7-E3C0277BBF91}" destId="{D83B0427-394B-4435-A608-6815E290F083}" srcOrd="1" destOrd="0" presId="urn:microsoft.com/office/officeart/2005/8/layout/process1"/>
    <dgm:cxn modelId="{5F0ABF8E-2DB5-4C29-BEC8-016AB2EFA8D3}" type="presParOf" srcId="{D83B0427-394B-4435-A608-6815E290F083}" destId="{26D6FA67-3E03-4576-9D0A-64BDE40F78EA}" srcOrd="0" destOrd="0" presId="urn:microsoft.com/office/officeart/2005/8/layout/process1"/>
    <dgm:cxn modelId="{DDA2EF06-B5CD-400C-989D-6CE49C371175}" type="presParOf" srcId="{58381822-E70B-49D0-B1B7-E3C0277BBF91}" destId="{A8D1B973-0F28-4DA2-8ED8-81E56AD7AACC}" srcOrd="2" destOrd="0" presId="urn:microsoft.com/office/officeart/2005/8/layout/process1"/>
    <dgm:cxn modelId="{C5EEBF48-3A0A-4BB2-A073-DD3080802348}" type="presParOf" srcId="{58381822-E70B-49D0-B1B7-E3C0277BBF91}" destId="{400A4D7A-A9D6-4FCB-BE2C-52DCEE97E727}" srcOrd="3" destOrd="0" presId="urn:microsoft.com/office/officeart/2005/8/layout/process1"/>
    <dgm:cxn modelId="{AB90599A-6443-4ECB-A0DA-0F1C596FA65E}" type="presParOf" srcId="{400A4D7A-A9D6-4FCB-BE2C-52DCEE97E727}" destId="{873190ED-8C93-4960-8D89-D6A2E7B02296}" srcOrd="0" destOrd="0" presId="urn:microsoft.com/office/officeart/2005/8/layout/process1"/>
    <dgm:cxn modelId="{2147A50F-6735-4236-AB5D-26DA0D52AA0F}" type="presParOf" srcId="{58381822-E70B-49D0-B1B7-E3C0277BBF91}" destId="{9F4B89C6-7D62-407F-A0CF-6BAA9FA739BF}" srcOrd="4" destOrd="0" presId="urn:microsoft.com/office/officeart/2005/8/layout/process1"/>
    <dgm:cxn modelId="{04756DA1-FB37-4726-B078-E68E91AFEEC2}" type="presParOf" srcId="{58381822-E70B-49D0-B1B7-E3C0277BBF91}" destId="{4EE04163-4679-4B3B-8A52-BF87821405EB}" srcOrd="5" destOrd="0" presId="urn:microsoft.com/office/officeart/2005/8/layout/process1"/>
    <dgm:cxn modelId="{8F575056-22DB-4549-8D77-08D5F33C6BC5}" type="presParOf" srcId="{4EE04163-4679-4B3B-8A52-BF87821405EB}" destId="{F38F2A30-0282-4FBA-8F05-05C6977C0759}" srcOrd="0" destOrd="0" presId="urn:microsoft.com/office/officeart/2005/8/layout/process1"/>
    <dgm:cxn modelId="{9348E0D2-BDCF-4A50-A8E5-9B0A63DD0004}" type="presParOf" srcId="{58381822-E70B-49D0-B1B7-E3C0277BBF91}" destId="{915A8166-AE2A-40C1-A482-4E585B6A2444}" srcOrd="6" destOrd="0" presId="urn:microsoft.com/office/officeart/2005/8/layout/process1"/>
    <dgm:cxn modelId="{B25E0AEF-1169-4335-891C-D5638E0D89F6}" type="presParOf" srcId="{58381822-E70B-49D0-B1B7-E3C0277BBF91}" destId="{D28616A8-311A-4E7C-8677-1E6EB8D3D646}" srcOrd="7" destOrd="0" presId="urn:microsoft.com/office/officeart/2005/8/layout/process1"/>
    <dgm:cxn modelId="{349D526D-1FBE-4A21-90B1-AAA5E6F56D6A}" type="presParOf" srcId="{D28616A8-311A-4E7C-8677-1E6EB8D3D646}" destId="{682DBDFA-BB80-4381-BB4C-FAE417644BC7}" srcOrd="0" destOrd="0" presId="urn:microsoft.com/office/officeart/2005/8/layout/process1"/>
    <dgm:cxn modelId="{FFD2FC36-599F-407A-92D3-A87C6286FFA1}" type="presParOf" srcId="{58381822-E70B-49D0-B1B7-E3C0277BBF91}" destId="{FC6EE14A-6B77-40DE-8A28-2228B70BA4B9}" srcOrd="8" destOrd="0" presId="urn:microsoft.com/office/officeart/2005/8/layout/process1"/>
    <dgm:cxn modelId="{296E2375-5CB8-43B0-8098-CBDA184A03C9}" type="presParOf" srcId="{58381822-E70B-49D0-B1B7-E3C0277BBF91}" destId="{54F1C063-54D0-4D56-B095-311994696454}" srcOrd="9" destOrd="0" presId="urn:microsoft.com/office/officeart/2005/8/layout/process1"/>
    <dgm:cxn modelId="{22A85010-7FF3-4947-9796-CFEF78B285A8}" type="presParOf" srcId="{54F1C063-54D0-4D56-B095-311994696454}" destId="{8430858B-39D1-4E57-9278-81FBEA5627C6}" srcOrd="0" destOrd="0" presId="urn:microsoft.com/office/officeart/2005/8/layout/process1"/>
    <dgm:cxn modelId="{EA1D471B-BB3B-43AA-91AD-084604B7F4EF}" type="presParOf" srcId="{58381822-E70B-49D0-B1B7-E3C0277BBF91}" destId="{58E554E1-6CC5-4E3B-BE87-23F19D52CB64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1E06B6A-8391-4AAB-8D39-C3ABEBDD10E9}" type="doc">
      <dgm:prSet loTypeId="urn:microsoft.com/office/officeart/2005/8/layout/lProcess1" loCatId="process" qsTypeId="urn:microsoft.com/office/officeart/2005/8/quickstyle/simple4" qsCatId="simple" csTypeId="urn:microsoft.com/office/officeart/2005/8/colors/accent1_2" csCatId="accent1" phldr="1"/>
      <dgm:spPr/>
    </dgm:pt>
    <dgm:pt modelId="{89B92E74-D9BC-4C5C-A2C7-D3359F80E995}">
      <dgm:prSet phldrT="[Текст]" custT="1"/>
      <dgm:spPr/>
      <dgm:t>
        <a:bodyPr/>
        <a:lstStyle/>
        <a:p>
          <a:r>
            <a:rPr lang="ru-RU" sz="1400" dirty="0"/>
            <a:t>Определение механизмов обновления</a:t>
          </a:r>
        </a:p>
      </dgm:t>
    </dgm:pt>
    <dgm:pt modelId="{9A6E4C11-6C0F-46D8-9A43-4853E1B4CD3E}" type="parTrans" cxnId="{B177A5AD-83C2-4A46-8464-1F68010FE381}">
      <dgm:prSet/>
      <dgm:spPr/>
      <dgm:t>
        <a:bodyPr/>
        <a:lstStyle/>
        <a:p>
          <a:endParaRPr lang="ru-RU"/>
        </a:p>
      </dgm:t>
    </dgm:pt>
    <dgm:pt modelId="{10BA848C-1D77-4011-ABB4-32F11B397C58}" type="sibTrans" cxnId="{B177A5AD-83C2-4A46-8464-1F68010FE381}">
      <dgm:prSet/>
      <dgm:spPr/>
      <dgm:t>
        <a:bodyPr/>
        <a:lstStyle/>
        <a:p>
          <a:endParaRPr lang="ru-RU"/>
        </a:p>
      </dgm:t>
    </dgm:pt>
    <dgm:pt modelId="{674D2CCC-2309-4B74-8439-47A8BE2D9F4F}">
      <dgm:prSet custT="1"/>
      <dgm:spPr/>
      <dgm:t>
        <a:bodyPr/>
        <a:lstStyle/>
        <a:p>
          <a:r>
            <a:rPr lang="ru-RU" sz="1400"/>
            <a:t>Характеристика условий реализации программы</a:t>
          </a:r>
        </a:p>
      </dgm:t>
    </dgm:pt>
    <dgm:pt modelId="{E410165F-9DDC-455B-B13B-4DF3C2725548}" type="parTrans" cxnId="{CAC71697-D9BB-404B-A619-B9E74A6A9C0A}">
      <dgm:prSet/>
      <dgm:spPr/>
      <dgm:t>
        <a:bodyPr/>
        <a:lstStyle/>
        <a:p>
          <a:endParaRPr lang="ru-RU"/>
        </a:p>
      </dgm:t>
    </dgm:pt>
    <dgm:pt modelId="{7F6B86C1-8D0E-402A-BB38-D40183C2D14C}" type="sibTrans" cxnId="{CAC71697-D9BB-404B-A619-B9E74A6A9C0A}">
      <dgm:prSet/>
      <dgm:spPr/>
      <dgm:t>
        <a:bodyPr/>
        <a:lstStyle/>
        <a:p>
          <a:endParaRPr lang="ru-RU"/>
        </a:p>
      </dgm:t>
    </dgm:pt>
    <dgm:pt modelId="{834F0200-37EF-42CF-91B9-7BCB678F21C9}">
      <dgm:prSet phldrT="[Текст]" custT="1"/>
      <dgm:spPr/>
      <dgm:t>
        <a:bodyPr/>
        <a:lstStyle/>
        <a:p>
          <a:r>
            <a:rPr lang="ru-RU" sz="1400"/>
            <a:t>учет современных тенденций модернизации начального образования в Республике Беларусь (обеспечение качества образования, развитие различных видов функциональной грамотности)</a:t>
          </a:r>
          <a:endParaRPr lang="ru-RU" sz="1400" dirty="0"/>
        </a:p>
      </dgm:t>
    </dgm:pt>
    <dgm:pt modelId="{28AF8577-B87F-497B-A422-61AAB6FD6E24}" type="parTrans" cxnId="{A442F066-A0CF-4A85-92E3-85DD48F1BDC4}">
      <dgm:prSet/>
      <dgm:spPr/>
      <dgm:t>
        <a:bodyPr/>
        <a:lstStyle/>
        <a:p>
          <a:endParaRPr lang="ru-RU"/>
        </a:p>
      </dgm:t>
    </dgm:pt>
    <dgm:pt modelId="{976FE044-5B8D-420B-8E42-F988CC139C4F}" type="sibTrans" cxnId="{A442F066-A0CF-4A85-92E3-85DD48F1BDC4}">
      <dgm:prSet/>
      <dgm:spPr/>
      <dgm:t>
        <a:bodyPr/>
        <a:lstStyle/>
        <a:p>
          <a:endParaRPr lang="ru-RU"/>
        </a:p>
      </dgm:t>
    </dgm:pt>
    <dgm:pt modelId="{4907C4BB-DAB5-457D-83E6-F8ACBB305D99}">
      <dgm:prSet custT="1"/>
      <dgm:spPr/>
      <dgm:t>
        <a:bodyPr/>
        <a:lstStyle/>
        <a:p>
          <a:r>
            <a:rPr lang="ru-RU" sz="1400"/>
            <a:t>учет требований работодателей к уровню подготовки выпускника специальности «Начальное образование» (формирование готовности к развитию ФГ у младших школьников)</a:t>
          </a:r>
        </a:p>
      </dgm:t>
    </dgm:pt>
    <dgm:pt modelId="{F715AB9E-A661-4B1D-A38E-1916FD9B42ED}" type="parTrans" cxnId="{FFAC4FC4-2F5C-48BE-B9B4-50C0E9748A00}">
      <dgm:prSet/>
      <dgm:spPr/>
      <dgm:t>
        <a:bodyPr/>
        <a:lstStyle/>
        <a:p>
          <a:endParaRPr lang="ru-RU"/>
        </a:p>
      </dgm:t>
    </dgm:pt>
    <dgm:pt modelId="{47E447A0-F8D0-4AC5-9FF6-A4CAAC78068E}" type="sibTrans" cxnId="{FFAC4FC4-2F5C-48BE-B9B4-50C0E9748A00}">
      <dgm:prSet/>
      <dgm:spPr/>
      <dgm:t>
        <a:bodyPr/>
        <a:lstStyle/>
        <a:p>
          <a:endParaRPr lang="ru-RU"/>
        </a:p>
      </dgm:t>
    </dgm:pt>
    <dgm:pt modelId="{F8084372-9190-41B2-9CD1-E012219FC6AD}">
      <dgm:prSet custT="1"/>
      <dgm:spPr/>
      <dgm:t>
        <a:bodyPr/>
        <a:lstStyle/>
        <a:p>
          <a:r>
            <a:rPr lang="ru-RU" sz="1400"/>
            <a:t>учет требований образовательного стандарта высшего образования и профессионального стандарта педагога в части подготовки студентов к реализации инновационных подходов, технологий и методов обучения младших школьников </a:t>
          </a:r>
        </a:p>
      </dgm:t>
    </dgm:pt>
    <dgm:pt modelId="{AE56AE57-3F6F-4E98-B2C3-61D5E55C241A}" type="parTrans" cxnId="{8179CE6C-628E-4890-B35E-E4FAF24185A0}">
      <dgm:prSet/>
      <dgm:spPr/>
      <dgm:t>
        <a:bodyPr/>
        <a:lstStyle/>
        <a:p>
          <a:endParaRPr lang="ru-RU"/>
        </a:p>
      </dgm:t>
    </dgm:pt>
    <dgm:pt modelId="{EAF6E1EA-42F3-48FE-A3C1-071BA12E5A3B}" type="sibTrans" cxnId="{8179CE6C-628E-4890-B35E-E4FAF24185A0}">
      <dgm:prSet/>
      <dgm:spPr/>
      <dgm:t>
        <a:bodyPr/>
        <a:lstStyle/>
        <a:p>
          <a:endParaRPr lang="ru-RU"/>
        </a:p>
      </dgm:t>
    </dgm:pt>
    <dgm:pt modelId="{53C63F63-7259-4602-A7CE-7424DA987BBF}">
      <dgm:prSet custT="1"/>
      <dgm:spPr/>
      <dgm:t>
        <a:bodyPr/>
        <a:lstStyle/>
        <a:p>
          <a:r>
            <a:rPr lang="ru-RU" sz="1400"/>
            <a:t>реализация компетентностного подхода (формирование у самих студентов компетенций в области ФГ)</a:t>
          </a:r>
        </a:p>
      </dgm:t>
    </dgm:pt>
    <dgm:pt modelId="{B32EC87C-11ED-4037-BB6D-178ABB0A6E41}" type="parTrans" cxnId="{B07A0AF7-1C47-42EF-B8B8-868E4CD214AD}">
      <dgm:prSet/>
      <dgm:spPr/>
      <dgm:t>
        <a:bodyPr/>
        <a:lstStyle/>
        <a:p>
          <a:endParaRPr lang="ru-RU"/>
        </a:p>
      </dgm:t>
    </dgm:pt>
    <dgm:pt modelId="{96D03485-4247-45C4-BA54-2C832D63AA11}" type="sibTrans" cxnId="{B07A0AF7-1C47-42EF-B8B8-868E4CD214AD}">
      <dgm:prSet/>
      <dgm:spPr/>
      <dgm:t>
        <a:bodyPr/>
        <a:lstStyle/>
        <a:p>
          <a:endParaRPr lang="ru-RU"/>
        </a:p>
      </dgm:t>
    </dgm:pt>
    <dgm:pt modelId="{C709E053-E696-46BC-BB27-77AEB7FD7F32}">
      <dgm:prSet custT="1"/>
      <dgm:spPr/>
      <dgm:t>
        <a:bodyPr/>
        <a:lstStyle/>
        <a:p>
          <a:r>
            <a:rPr lang="ru-RU" sz="1400"/>
            <a:t>Модуль дисциплин государственного компонента «Методика филологического образования младших школьников» (6 семестр)</a:t>
          </a:r>
        </a:p>
      </dgm:t>
    </dgm:pt>
    <dgm:pt modelId="{6D0FDEE0-4115-4E4C-99C5-22C22FED6D0F}" type="parTrans" cxnId="{95955359-427D-4F34-A57F-0F4686D60CB1}">
      <dgm:prSet/>
      <dgm:spPr/>
      <dgm:t>
        <a:bodyPr/>
        <a:lstStyle/>
        <a:p>
          <a:endParaRPr lang="ru-RU"/>
        </a:p>
      </dgm:t>
    </dgm:pt>
    <dgm:pt modelId="{16424426-4848-4285-A7E0-5275C5F90D29}" type="sibTrans" cxnId="{95955359-427D-4F34-A57F-0F4686D60CB1}">
      <dgm:prSet/>
      <dgm:spPr/>
      <dgm:t>
        <a:bodyPr/>
        <a:lstStyle/>
        <a:p>
          <a:endParaRPr lang="ru-RU"/>
        </a:p>
      </dgm:t>
    </dgm:pt>
    <dgm:pt modelId="{79E1E59E-B991-478C-85A7-479AF7C894E9}">
      <dgm:prSet custT="1"/>
      <dgm:spPr/>
      <dgm:t>
        <a:bodyPr/>
        <a:lstStyle/>
        <a:p>
          <a:r>
            <a:rPr lang="ru-RU" sz="1400"/>
            <a:t>преемственность  в 7 семестре «Развитие функциональной грамотности младших школьников»; «Формирование билингвальной образовательной среды», в 8 семестре «Формирование языковой личности во внеучебной деятельности»</a:t>
          </a:r>
        </a:p>
      </dgm:t>
    </dgm:pt>
    <dgm:pt modelId="{D42EA59C-10F6-4F3E-860D-A7C915C7B74C}" type="parTrans" cxnId="{AA47DA4F-2DE6-430F-9C8B-27D56A34D57B}">
      <dgm:prSet/>
      <dgm:spPr/>
      <dgm:t>
        <a:bodyPr/>
        <a:lstStyle/>
        <a:p>
          <a:endParaRPr lang="ru-RU"/>
        </a:p>
      </dgm:t>
    </dgm:pt>
    <dgm:pt modelId="{0E0F6558-B41A-450C-8F1E-BC919030B31C}" type="sibTrans" cxnId="{AA47DA4F-2DE6-430F-9C8B-27D56A34D57B}">
      <dgm:prSet/>
      <dgm:spPr/>
      <dgm:t>
        <a:bodyPr/>
        <a:lstStyle/>
        <a:p>
          <a:endParaRPr lang="ru-RU"/>
        </a:p>
      </dgm:t>
    </dgm:pt>
    <dgm:pt modelId="{6C158164-5AE1-44DC-8215-AECE26CE9588}" type="pres">
      <dgm:prSet presAssocID="{21E06B6A-8391-4AAB-8D39-C3ABEBDD10E9}" presName="Name0" presStyleCnt="0">
        <dgm:presLayoutVars>
          <dgm:dir/>
          <dgm:animLvl val="lvl"/>
          <dgm:resizeHandles val="exact"/>
        </dgm:presLayoutVars>
      </dgm:prSet>
      <dgm:spPr/>
    </dgm:pt>
    <dgm:pt modelId="{7695C8AB-133D-422A-BF60-ED88C2A2DDFE}" type="pres">
      <dgm:prSet presAssocID="{89B92E74-D9BC-4C5C-A2C7-D3359F80E995}" presName="vertFlow" presStyleCnt="0"/>
      <dgm:spPr/>
    </dgm:pt>
    <dgm:pt modelId="{823672D3-F53F-4146-81BD-EF40CACC1902}" type="pres">
      <dgm:prSet presAssocID="{89B92E74-D9BC-4C5C-A2C7-D3359F80E995}" presName="header" presStyleLbl="node1" presStyleIdx="0" presStyleCnt="2" custScaleX="132073"/>
      <dgm:spPr/>
    </dgm:pt>
    <dgm:pt modelId="{818B48BF-E6B3-4616-8C6B-54E096618F40}" type="pres">
      <dgm:prSet presAssocID="{28AF8577-B87F-497B-A422-61AAB6FD6E24}" presName="parTrans" presStyleLbl="sibTrans2D1" presStyleIdx="0" presStyleCnt="6"/>
      <dgm:spPr/>
    </dgm:pt>
    <dgm:pt modelId="{59021A5A-65EF-493F-8F38-AF0D14674DD0}" type="pres">
      <dgm:prSet presAssocID="{834F0200-37EF-42CF-91B9-7BCB678F21C9}" presName="child" presStyleLbl="alignAccFollowNode1" presStyleIdx="0" presStyleCnt="6" custScaleX="132073">
        <dgm:presLayoutVars>
          <dgm:chMax val="0"/>
          <dgm:bulletEnabled val="1"/>
        </dgm:presLayoutVars>
      </dgm:prSet>
      <dgm:spPr/>
    </dgm:pt>
    <dgm:pt modelId="{9C7A894D-5C5B-495B-9235-CC29E98913DF}" type="pres">
      <dgm:prSet presAssocID="{976FE044-5B8D-420B-8E42-F988CC139C4F}" presName="sibTrans" presStyleLbl="sibTrans2D1" presStyleIdx="1" presStyleCnt="6"/>
      <dgm:spPr/>
    </dgm:pt>
    <dgm:pt modelId="{81A1639E-E0BB-4C69-809B-D1365B8C1E40}" type="pres">
      <dgm:prSet presAssocID="{4907C4BB-DAB5-457D-83E6-F8ACBB305D99}" presName="child" presStyleLbl="alignAccFollowNode1" presStyleIdx="1" presStyleCnt="6" custScaleX="132073">
        <dgm:presLayoutVars>
          <dgm:chMax val="0"/>
          <dgm:bulletEnabled val="1"/>
        </dgm:presLayoutVars>
      </dgm:prSet>
      <dgm:spPr/>
    </dgm:pt>
    <dgm:pt modelId="{8BB74F66-439B-47E9-99AA-13B169DA99CE}" type="pres">
      <dgm:prSet presAssocID="{47E447A0-F8D0-4AC5-9FF6-A4CAAC78068E}" presName="sibTrans" presStyleLbl="sibTrans2D1" presStyleIdx="2" presStyleCnt="6"/>
      <dgm:spPr/>
    </dgm:pt>
    <dgm:pt modelId="{A5A4DFF9-3014-447E-9859-68775B82DDB3}" type="pres">
      <dgm:prSet presAssocID="{F8084372-9190-41B2-9CD1-E012219FC6AD}" presName="child" presStyleLbl="alignAccFollowNode1" presStyleIdx="2" presStyleCnt="6" custScaleX="132073">
        <dgm:presLayoutVars>
          <dgm:chMax val="0"/>
          <dgm:bulletEnabled val="1"/>
        </dgm:presLayoutVars>
      </dgm:prSet>
      <dgm:spPr/>
    </dgm:pt>
    <dgm:pt modelId="{70BC1F06-D777-475D-9E9A-4099A89FE0DC}" type="pres">
      <dgm:prSet presAssocID="{EAF6E1EA-42F3-48FE-A3C1-071BA12E5A3B}" presName="sibTrans" presStyleLbl="sibTrans2D1" presStyleIdx="3" presStyleCnt="6"/>
      <dgm:spPr/>
    </dgm:pt>
    <dgm:pt modelId="{42C3CBA7-E755-437C-AAAC-20979CC4E086}" type="pres">
      <dgm:prSet presAssocID="{53C63F63-7259-4602-A7CE-7424DA987BBF}" presName="child" presStyleLbl="alignAccFollowNode1" presStyleIdx="3" presStyleCnt="6" custScaleX="132073">
        <dgm:presLayoutVars>
          <dgm:chMax val="0"/>
          <dgm:bulletEnabled val="1"/>
        </dgm:presLayoutVars>
      </dgm:prSet>
      <dgm:spPr/>
    </dgm:pt>
    <dgm:pt modelId="{3AC520AB-2A25-406C-A649-3EF8415E2912}" type="pres">
      <dgm:prSet presAssocID="{89B92E74-D9BC-4C5C-A2C7-D3359F80E995}" presName="hSp" presStyleCnt="0"/>
      <dgm:spPr/>
    </dgm:pt>
    <dgm:pt modelId="{AD25D6F3-6271-47F1-9D1F-6E924D6B69D0}" type="pres">
      <dgm:prSet presAssocID="{674D2CCC-2309-4B74-8439-47A8BE2D9F4F}" presName="vertFlow" presStyleCnt="0"/>
      <dgm:spPr/>
    </dgm:pt>
    <dgm:pt modelId="{947AECDD-AA7E-4D85-B52E-8133B6C7A0A5}" type="pres">
      <dgm:prSet presAssocID="{674D2CCC-2309-4B74-8439-47A8BE2D9F4F}" presName="header" presStyleLbl="node1" presStyleIdx="1" presStyleCnt="2" custScaleX="132073"/>
      <dgm:spPr/>
    </dgm:pt>
    <dgm:pt modelId="{F08608F7-ECDD-4C8C-8EB0-7663C6918613}" type="pres">
      <dgm:prSet presAssocID="{6D0FDEE0-4115-4E4C-99C5-22C22FED6D0F}" presName="parTrans" presStyleLbl="sibTrans2D1" presStyleIdx="4" presStyleCnt="6"/>
      <dgm:spPr/>
    </dgm:pt>
    <dgm:pt modelId="{78F7710B-7B04-4FD3-8936-1200B3AF804D}" type="pres">
      <dgm:prSet presAssocID="{C709E053-E696-46BC-BB27-77AEB7FD7F32}" presName="child" presStyleLbl="alignAccFollowNode1" presStyleIdx="4" presStyleCnt="6" custScaleX="132073">
        <dgm:presLayoutVars>
          <dgm:chMax val="0"/>
          <dgm:bulletEnabled val="1"/>
        </dgm:presLayoutVars>
      </dgm:prSet>
      <dgm:spPr/>
    </dgm:pt>
    <dgm:pt modelId="{27EDDEAA-0697-4D4B-91FD-33A42E4B5979}" type="pres">
      <dgm:prSet presAssocID="{16424426-4848-4285-A7E0-5275C5F90D29}" presName="sibTrans" presStyleLbl="sibTrans2D1" presStyleIdx="5" presStyleCnt="6"/>
      <dgm:spPr/>
    </dgm:pt>
    <dgm:pt modelId="{8ED47797-9801-42C7-B49C-A0EFFE959163}" type="pres">
      <dgm:prSet presAssocID="{79E1E59E-B991-478C-85A7-479AF7C894E9}" presName="child" presStyleLbl="alignAccFollowNode1" presStyleIdx="5" presStyleCnt="6" custScaleX="132073">
        <dgm:presLayoutVars>
          <dgm:chMax val="0"/>
          <dgm:bulletEnabled val="1"/>
        </dgm:presLayoutVars>
      </dgm:prSet>
      <dgm:spPr/>
    </dgm:pt>
  </dgm:ptLst>
  <dgm:cxnLst>
    <dgm:cxn modelId="{0B9B2705-B129-4277-A0CF-9D9A3B1D81FD}" type="presOf" srcId="{C709E053-E696-46BC-BB27-77AEB7FD7F32}" destId="{78F7710B-7B04-4FD3-8936-1200B3AF804D}" srcOrd="0" destOrd="0" presId="urn:microsoft.com/office/officeart/2005/8/layout/lProcess1"/>
    <dgm:cxn modelId="{A32CE734-56E7-4401-BB6E-39D4621A5BF2}" type="presOf" srcId="{79E1E59E-B991-478C-85A7-479AF7C894E9}" destId="{8ED47797-9801-42C7-B49C-A0EFFE959163}" srcOrd="0" destOrd="0" presId="urn:microsoft.com/office/officeart/2005/8/layout/lProcess1"/>
    <dgm:cxn modelId="{175B975E-3041-4D11-A061-3281DA93FB28}" type="presOf" srcId="{21E06B6A-8391-4AAB-8D39-C3ABEBDD10E9}" destId="{6C158164-5AE1-44DC-8215-AECE26CE9588}" srcOrd="0" destOrd="0" presId="urn:microsoft.com/office/officeart/2005/8/layout/lProcess1"/>
    <dgm:cxn modelId="{6AEA4243-2836-48F7-9176-BC886C9E9AE1}" type="presOf" srcId="{47E447A0-F8D0-4AC5-9FF6-A4CAAC78068E}" destId="{8BB74F66-439B-47E9-99AA-13B169DA99CE}" srcOrd="0" destOrd="0" presId="urn:microsoft.com/office/officeart/2005/8/layout/lProcess1"/>
    <dgm:cxn modelId="{A5F09446-D2D1-4EEF-8306-EEE0C5A09FAC}" type="presOf" srcId="{6D0FDEE0-4115-4E4C-99C5-22C22FED6D0F}" destId="{F08608F7-ECDD-4C8C-8EB0-7663C6918613}" srcOrd="0" destOrd="0" presId="urn:microsoft.com/office/officeart/2005/8/layout/lProcess1"/>
    <dgm:cxn modelId="{A442F066-A0CF-4A85-92E3-85DD48F1BDC4}" srcId="{89B92E74-D9BC-4C5C-A2C7-D3359F80E995}" destId="{834F0200-37EF-42CF-91B9-7BCB678F21C9}" srcOrd="0" destOrd="0" parTransId="{28AF8577-B87F-497B-A422-61AAB6FD6E24}" sibTransId="{976FE044-5B8D-420B-8E42-F988CC139C4F}"/>
    <dgm:cxn modelId="{8179CE6C-628E-4890-B35E-E4FAF24185A0}" srcId="{89B92E74-D9BC-4C5C-A2C7-D3359F80E995}" destId="{F8084372-9190-41B2-9CD1-E012219FC6AD}" srcOrd="2" destOrd="0" parTransId="{AE56AE57-3F6F-4E98-B2C3-61D5E55C241A}" sibTransId="{EAF6E1EA-42F3-48FE-A3C1-071BA12E5A3B}"/>
    <dgm:cxn modelId="{C4105C4F-8308-4066-B2EB-0A72E1415A19}" type="presOf" srcId="{834F0200-37EF-42CF-91B9-7BCB678F21C9}" destId="{59021A5A-65EF-493F-8F38-AF0D14674DD0}" srcOrd="0" destOrd="0" presId="urn:microsoft.com/office/officeart/2005/8/layout/lProcess1"/>
    <dgm:cxn modelId="{AA47DA4F-2DE6-430F-9C8B-27D56A34D57B}" srcId="{674D2CCC-2309-4B74-8439-47A8BE2D9F4F}" destId="{79E1E59E-B991-478C-85A7-479AF7C894E9}" srcOrd="1" destOrd="0" parTransId="{D42EA59C-10F6-4F3E-860D-A7C915C7B74C}" sibTransId="{0E0F6558-B41A-450C-8F1E-BC919030B31C}"/>
    <dgm:cxn modelId="{4F60E34F-A197-42D4-90A4-095EB38E0D64}" type="presOf" srcId="{16424426-4848-4285-A7E0-5275C5F90D29}" destId="{27EDDEAA-0697-4D4B-91FD-33A42E4B5979}" srcOrd="0" destOrd="0" presId="urn:microsoft.com/office/officeart/2005/8/layout/lProcess1"/>
    <dgm:cxn modelId="{22EB2D78-3241-4F34-90AF-6A7F516B3DA9}" type="presOf" srcId="{EAF6E1EA-42F3-48FE-A3C1-071BA12E5A3B}" destId="{70BC1F06-D777-475D-9E9A-4099A89FE0DC}" srcOrd="0" destOrd="0" presId="urn:microsoft.com/office/officeart/2005/8/layout/lProcess1"/>
    <dgm:cxn modelId="{95955359-427D-4F34-A57F-0F4686D60CB1}" srcId="{674D2CCC-2309-4B74-8439-47A8BE2D9F4F}" destId="{C709E053-E696-46BC-BB27-77AEB7FD7F32}" srcOrd="0" destOrd="0" parTransId="{6D0FDEE0-4115-4E4C-99C5-22C22FED6D0F}" sibTransId="{16424426-4848-4285-A7E0-5275C5F90D29}"/>
    <dgm:cxn modelId="{72895B81-3944-4AA7-84E6-86DB1DC9B53E}" type="presOf" srcId="{89B92E74-D9BC-4C5C-A2C7-D3359F80E995}" destId="{823672D3-F53F-4146-81BD-EF40CACC1902}" srcOrd="0" destOrd="0" presId="urn:microsoft.com/office/officeart/2005/8/layout/lProcess1"/>
    <dgm:cxn modelId="{ED74C388-743A-441F-81B2-DE7ED30BA7D2}" type="presOf" srcId="{4907C4BB-DAB5-457D-83E6-F8ACBB305D99}" destId="{81A1639E-E0BB-4C69-809B-D1365B8C1E40}" srcOrd="0" destOrd="0" presId="urn:microsoft.com/office/officeart/2005/8/layout/lProcess1"/>
    <dgm:cxn modelId="{00E5B895-08D2-4CFB-A62F-974528924B58}" type="presOf" srcId="{F8084372-9190-41B2-9CD1-E012219FC6AD}" destId="{A5A4DFF9-3014-447E-9859-68775B82DDB3}" srcOrd="0" destOrd="0" presId="urn:microsoft.com/office/officeart/2005/8/layout/lProcess1"/>
    <dgm:cxn modelId="{CAC71697-D9BB-404B-A619-B9E74A6A9C0A}" srcId="{21E06B6A-8391-4AAB-8D39-C3ABEBDD10E9}" destId="{674D2CCC-2309-4B74-8439-47A8BE2D9F4F}" srcOrd="1" destOrd="0" parTransId="{E410165F-9DDC-455B-B13B-4DF3C2725548}" sibTransId="{7F6B86C1-8D0E-402A-BB38-D40183C2D14C}"/>
    <dgm:cxn modelId="{7C5F5B98-B920-4BF8-A3A9-C161F5923DB6}" type="presOf" srcId="{53C63F63-7259-4602-A7CE-7424DA987BBF}" destId="{42C3CBA7-E755-437C-AAAC-20979CC4E086}" srcOrd="0" destOrd="0" presId="urn:microsoft.com/office/officeart/2005/8/layout/lProcess1"/>
    <dgm:cxn modelId="{B177A5AD-83C2-4A46-8464-1F68010FE381}" srcId="{21E06B6A-8391-4AAB-8D39-C3ABEBDD10E9}" destId="{89B92E74-D9BC-4C5C-A2C7-D3359F80E995}" srcOrd="0" destOrd="0" parTransId="{9A6E4C11-6C0F-46D8-9A43-4853E1B4CD3E}" sibTransId="{10BA848C-1D77-4011-ABB4-32F11B397C58}"/>
    <dgm:cxn modelId="{D9B913B6-B81D-430B-A60E-F54696FD45D4}" type="presOf" srcId="{28AF8577-B87F-497B-A422-61AAB6FD6E24}" destId="{818B48BF-E6B3-4616-8C6B-54E096618F40}" srcOrd="0" destOrd="0" presId="urn:microsoft.com/office/officeart/2005/8/layout/lProcess1"/>
    <dgm:cxn modelId="{FFAC4FC4-2F5C-48BE-B9B4-50C0E9748A00}" srcId="{89B92E74-D9BC-4C5C-A2C7-D3359F80E995}" destId="{4907C4BB-DAB5-457D-83E6-F8ACBB305D99}" srcOrd="1" destOrd="0" parTransId="{F715AB9E-A661-4B1D-A38E-1916FD9B42ED}" sibTransId="{47E447A0-F8D0-4AC5-9FF6-A4CAAC78068E}"/>
    <dgm:cxn modelId="{00A333DF-F34F-445F-833F-431BD6E50D0E}" type="presOf" srcId="{976FE044-5B8D-420B-8E42-F988CC139C4F}" destId="{9C7A894D-5C5B-495B-9235-CC29E98913DF}" srcOrd="0" destOrd="0" presId="urn:microsoft.com/office/officeart/2005/8/layout/lProcess1"/>
    <dgm:cxn modelId="{E2556FE4-B4BF-4131-8127-91EC4CF5229B}" type="presOf" srcId="{674D2CCC-2309-4B74-8439-47A8BE2D9F4F}" destId="{947AECDD-AA7E-4D85-B52E-8133B6C7A0A5}" srcOrd="0" destOrd="0" presId="urn:microsoft.com/office/officeart/2005/8/layout/lProcess1"/>
    <dgm:cxn modelId="{B07A0AF7-1C47-42EF-B8B8-868E4CD214AD}" srcId="{89B92E74-D9BC-4C5C-A2C7-D3359F80E995}" destId="{53C63F63-7259-4602-A7CE-7424DA987BBF}" srcOrd="3" destOrd="0" parTransId="{B32EC87C-11ED-4037-BB6D-178ABB0A6E41}" sibTransId="{96D03485-4247-45C4-BA54-2C832D63AA11}"/>
    <dgm:cxn modelId="{F05A2017-A4FB-46C8-AB85-7DC2804C9330}" type="presParOf" srcId="{6C158164-5AE1-44DC-8215-AECE26CE9588}" destId="{7695C8AB-133D-422A-BF60-ED88C2A2DDFE}" srcOrd="0" destOrd="0" presId="urn:microsoft.com/office/officeart/2005/8/layout/lProcess1"/>
    <dgm:cxn modelId="{B76077F5-70A2-4020-BA2C-7C62DF9B5B14}" type="presParOf" srcId="{7695C8AB-133D-422A-BF60-ED88C2A2DDFE}" destId="{823672D3-F53F-4146-81BD-EF40CACC1902}" srcOrd="0" destOrd="0" presId="urn:microsoft.com/office/officeart/2005/8/layout/lProcess1"/>
    <dgm:cxn modelId="{93ACC4B0-1C3A-43B4-834F-8FD7D49EB46E}" type="presParOf" srcId="{7695C8AB-133D-422A-BF60-ED88C2A2DDFE}" destId="{818B48BF-E6B3-4616-8C6B-54E096618F40}" srcOrd="1" destOrd="0" presId="urn:microsoft.com/office/officeart/2005/8/layout/lProcess1"/>
    <dgm:cxn modelId="{7F85E6CC-4F31-4A10-8541-9B7B1BD1413B}" type="presParOf" srcId="{7695C8AB-133D-422A-BF60-ED88C2A2DDFE}" destId="{59021A5A-65EF-493F-8F38-AF0D14674DD0}" srcOrd="2" destOrd="0" presId="urn:microsoft.com/office/officeart/2005/8/layout/lProcess1"/>
    <dgm:cxn modelId="{7C0F855B-997E-4D95-B263-3A44FD8EC214}" type="presParOf" srcId="{7695C8AB-133D-422A-BF60-ED88C2A2DDFE}" destId="{9C7A894D-5C5B-495B-9235-CC29E98913DF}" srcOrd="3" destOrd="0" presId="urn:microsoft.com/office/officeart/2005/8/layout/lProcess1"/>
    <dgm:cxn modelId="{50DE21BA-AB3A-4903-83AA-575801E7C620}" type="presParOf" srcId="{7695C8AB-133D-422A-BF60-ED88C2A2DDFE}" destId="{81A1639E-E0BB-4C69-809B-D1365B8C1E40}" srcOrd="4" destOrd="0" presId="urn:microsoft.com/office/officeart/2005/8/layout/lProcess1"/>
    <dgm:cxn modelId="{A3CD881A-9D30-4BC6-99DC-CD199D9BBA20}" type="presParOf" srcId="{7695C8AB-133D-422A-BF60-ED88C2A2DDFE}" destId="{8BB74F66-439B-47E9-99AA-13B169DA99CE}" srcOrd="5" destOrd="0" presId="urn:microsoft.com/office/officeart/2005/8/layout/lProcess1"/>
    <dgm:cxn modelId="{5A1C59F0-7EAE-4B9E-8400-E430D5D9714B}" type="presParOf" srcId="{7695C8AB-133D-422A-BF60-ED88C2A2DDFE}" destId="{A5A4DFF9-3014-447E-9859-68775B82DDB3}" srcOrd="6" destOrd="0" presId="urn:microsoft.com/office/officeart/2005/8/layout/lProcess1"/>
    <dgm:cxn modelId="{9AF6F14C-8C37-4278-86E6-9A473D9FCCC1}" type="presParOf" srcId="{7695C8AB-133D-422A-BF60-ED88C2A2DDFE}" destId="{70BC1F06-D777-475D-9E9A-4099A89FE0DC}" srcOrd="7" destOrd="0" presId="urn:microsoft.com/office/officeart/2005/8/layout/lProcess1"/>
    <dgm:cxn modelId="{9E619B18-6033-41FC-9C01-775B2BEB096E}" type="presParOf" srcId="{7695C8AB-133D-422A-BF60-ED88C2A2DDFE}" destId="{42C3CBA7-E755-437C-AAAC-20979CC4E086}" srcOrd="8" destOrd="0" presId="urn:microsoft.com/office/officeart/2005/8/layout/lProcess1"/>
    <dgm:cxn modelId="{60F7DEFA-AD56-4505-BCD0-087C76C1F6F6}" type="presParOf" srcId="{6C158164-5AE1-44DC-8215-AECE26CE9588}" destId="{3AC520AB-2A25-406C-A649-3EF8415E2912}" srcOrd="1" destOrd="0" presId="urn:microsoft.com/office/officeart/2005/8/layout/lProcess1"/>
    <dgm:cxn modelId="{024EE758-B684-4D6F-8750-EABDCFC8C8D7}" type="presParOf" srcId="{6C158164-5AE1-44DC-8215-AECE26CE9588}" destId="{AD25D6F3-6271-47F1-9D1F-6E924D6B69D0}" srcOrd="2" destOrd="0" presId="urn:microsoft.com/office/officeart/2005/8/layout/lProcess1"/>
    <dgm:cxn modelId="{2665D8B5-5CA8-4489-98D8-578D2200E122}" type="presParOf" srcId="{AD25D6F3-6271-47F1-9D1F-6E924D6B69D0}" destId="{947AECDD-AA7E-4D85-B52E-8133B6C7A0A5}" srcOrd="0" destOrd="0" presId="urn:microsoft.com/office/officeart/2005/8/layout/lProcess1"/>
    <dgm:cxn modelId="{DA3944FC-4578-4BDD-94D8-47A06C3E6E46}" type="presParOf" srcId="{AD25D6F3-6271-47F1-9D1F-6E924D6B69D0}" destId="{F08608F7-ECDD-4C8C-8EB0-7663C6918613}" srcOrd="1" destOrd="0" presId="urn:microsoft.com/office/officeart/2005/8/layout/lProcess1"/>
    <dgm:cxn modelId="{3775C185-9BBE-4F24-A76F-5B0BE53C19AB}" type="presParOf" srcId="{AD25D6F3-6271-47F1-9D1F-6E924D6B69D0}" destId="{78F7710B-7B04-4FD3-8936-1200B3AF804D}" srcOrd="2" destOrd="0" presId="urn:microsoft.com/office/officeart/2005/8/layout/lProcess1"/>
    <dgm:cxn modelId="{505C6DDB-C761-4759-8032-7F098F81ECDF}" type="presParOf" srcId="{AD25D6F3-6271-47F1-9D1F-6E924D6B69D0}" destId="{27EDDEAA-0697-4D4B-91FD-33A42E4B5979}" srcOrd="3" destOrd="0" presId="urn:microsoft.com/office/officeart/2005/8/layout/lProcess1"/>
    <dgm:cxn modelId="{6B1344C4-D6AA-4261-B575-53420270D8C9}" type="presParOf" srcId="{AD25D6F3-6271-47F1-9D1F-6E924D6B69D0}" destId="{8ED47797-9801-42C7-B49C-A0EFFE959163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1E06B6A-8391-4AAB-8D39-C3ABEBDD10E9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</dgm:pt>
    <dgm:pt modelId="{4C922D80-775C-4A3E-87AF-0D99E7AA38F7}">
      <dgm:prSet custT="1"/>
      <dgm:spPr/>
      <dgm:t>
        <a:bodyPr/>
        <a:lstStyle/>
        <a:p>
          <a:r>
            <a:rPr lang="ru-RU" sz="1400" dirty="0"/>
            <a:t>Определение принципов отбора содержания учебной программы</a:t>
          </a:r>
        </a:p>
      </dgm:t>
    </dgm:pt>
    <dgm:pt modelId="{6DDC93DC-9C7B-4605-A5CF-DA6D300636AB}" type="parTrans" cxnId="{C1C049BE-5A14-41F4-AB5A-F880C66E376B}">
      <dgm:prSet/>
      <dgm:spPr/>
      <dgm:t>
        <a:bodyPr/>
        <a:lstStyle/>
        <a:p>
          <a:endParaRPr lang="ru-RU"/>
        </a:p>
      </dgm:t>
    </dgm:pt>
    <dgm:pt modelId="{D21B153E-09CB-4D1D-8A15-B8D1E7A23E06}" type="sibTrans" cxnId="{C1C049BE-5A14-41F4-AB5A-F880C66E376B}">
      <dgm:prSet/>
      <dgm:spPr/>
      <dgm:t>
        <a:bodyPr/>
        <a:lstStyle/>
        <a:p>
          <a:endParaRPr lang="ru-RU"/>
        </a:p>
      </dgm:t>
    </dgm:pt>
    <dgm:pt modelId="{A3D78B43-35B7-489D-8744-1FE086F86B77}">
      <dgm:prSet custT="1"/>
      <dgm:spPr/>
      <dgm:t>
        <a:bodyPr/>
        <a:lstStyle/>
        <a:p>
          <a:r>
            <a:rPr lang="ru-RU" sz="1400"/>
            <a:t>Анализ аналогичных (или близких по содержанию) программ </a:t>
          </a:r>
        </a:p>
      </dgm:t>
    </dgm:pt>
    <dgm:pt modelId="{6E8399C4-C603-41A4-BA3E-7E14939C3B90}" type="parTrans" cxnId="{1041F3EC-C904-4D66-B668-15819535A28F}">
      <dgm:prSet/>
      <dgm:spPr/>
      <dgm:t>
        <a:bodyPr/>
        <a:lstStyle/>
        <a:p>
          <a:endParaRPr lang="ru-RU"/>
        </a:p>
      </dgm:t>
    </dgm:pt>
    <dgm:pt modelId="{3A0032D9-C64C-4732-9318-AE796B66FFF3}" type="sibTrans" cxnId="{1041F3EC-C904-4D66-B668-15819535A28F}">
      <dgm:prSet/>
      <dgm:spPr/>
      <dgm:t>
        <a:bodyPr/>
        <a:lstStyle/>
        <a:p>
          <a:endParaRPr lang="ru-RU"/>
        </a:p>
      </dgm:t>
    </dgm:pt>
    <dgm:pt modelId="{EC1C5E46-6D62-4208-A443-5795A832643D}">
      <dgm:prSet custT="1"/>
      <dgm:spPr/>
      <dgm:t>
        <a:bodyPr/>
        <a:lstStyle/>
        <a:p>
          <a:r>
            <a:rPr lang="ru-RU" sz="1400"/>
            <a:t>Предложения по обновлению структурных компонентов учебной программы</a:t>
          </a:r>
        </a:p>
      </dgm:t>
    </dgm:pt>
    <dgm:pt modelId="{EAFADA4F-8E7B-4AD2-A6DE-404F035C4460}" type="parTrans" cxnId="{2FB4405A-798F-4650-9C71-4892CD12B617}">
      <dgm:prSet/>
      <dgm:spPr/>
      <dgm:t>
        <a:bodyPr/>
        <a:lstStyle/>
        <a:p>
          <a:endParaRPr lang="ru-RU"/>
        </a:p>
      </dgm:t>
    </dgm:pt>
    <dgm:pt modelId="{775DC520-5E2B-4BEF-9BB5-6774B06E2011}" type="sibTrans" cxnId="{2FB4405A-798F-4650-9C71-4892CD12B617}">
      <dgm:prSet/>
      <dgm:spPr/>
      <dgm:t>
        <a:bodyPr/>
        <a:lstStyle/>
        <a:p>
          <a:endParaRPr lang="ru-RU"/>
        </a:p>
      </dgm:t>
    </dgm:pt>
    <dgm:pt modelId="{BE3F68F9-C6B3-4C3B-B74D-9318010B5818}">
      <dgm:prSet custT="1"/>
      <dgm:spPr/>
      <dgm:t>
        <a:bodyPr/>
        <a:lstStyle/>
        <a:p>
          <a:r>
            <a:rPr lang="ru-RU" sz="1400"/>
            <a:t>общедидактические принципы </a:t>
          </a:r>
          <a:endParaRPr lang="ru-RU" sz="1400" dirty="0"/>
        </a:p>
      </dgm:t>
    </dgm:pt>
    <dgm:pt modelId="{D96EA2A6-C3F6-4C51-BB3E-0F80254EAC21}" type="parTrans" cxnId="{E26A1EF2-FCE5-4963-B477-4780C0AF9BD0}">
      <dgm:prSet/>
      <dgm:spPr/>
      <dgm:t>
        <a:bodyPr/>
        <a:lstStyle/>
        <a:p>
          <a:endParaRPr lang="ru-RU"/>
        </a:p>
      </dgm:t>
    </dgm:pt>
    <dgm:pt modelId="{9495657F-2FF9-4324-BC6C-94439E611EB5}" type="sibTrans" cxnId="{E26A1EF2-FCE5-4963-B477-4780C0AF9BD0}">
      <dgm:prSet/>
      <dgm:spPr/>
      <dgm:t>
        <a:bodyPr/>
        <a:lstStyle/>
        <a:p>
          <a:endParaRPr lang="ru-RU"/>
        </a:p>
      </dgm:t>
    </dgm:pt>
    <dgm:pt modelId="{9BCBC967-6A52-46CE-B319-6F4981F11EF8}">
      <dgm:prSet custT="1"/>
      <dgm:spPr/>
      <dgm:t>
        <a:bodyPr/>
        <a:lstStyle/>
        <a:p>
          <a:r>
            <a:rPr lang="ru-RU" sz="1400"/>
            <a:t>специфические принципы, регулирующие отбор содержания коммуникативной ФГ </a:t>
          </a:r>
        </a:p>
      </dgm:t>
    </dgm:pt>
    <dgm:pt modelId="{2DA56341-7807-4534-A9A2-AF4727E432A3}" type="parTrans" cxnId="{09CB823A-379D-4A8D-BD6B-28DC4AACC0C6}">
      <dgm:prSet/>
      <dgm:spPr/>
      <dgm:t>
        <a:bodyPr/>
        <a:lstStyle/>
        <a:p>
          <a:endParaRPr lang="ru-RU"/>
        </a:p>
      </dgm:t>
    </dgm:pt>
    <dgm:pt modelId="{E21CB212-E925-4358-9847-BDB898298A0F}" type="sibTrans" cxnId="{09CB823A-379D-4A8D-BD6B-28DC4AACC0C6}">
      <dgm:prSet/>
      <dgm:spPr/>
      <dgm:t>
        <a:bodyPr/>
        <a:lstStyle/>
        <a:p>
          <a:endParaRPr lang="ru-RU"/>
        </a:p>
      </dgm:t>
    </dgm:pt>
    <dgm:pt modelId="{EA4FF064-2727-4C1E-81F1-8EE30407271E}">
      <dgm:prSet custT="1"/>
      <dgm:spPr/>
      <dgm:t>
        <a:bodyPr/>
        <a:lstStyle/>
        <a:p>
          <a:r>
            <a:rPr lang="ru-RU" sz="1400"/>
            <a:t>инновационный характер</a:t>
          </a:r>
        </a:p>
      </dgm:t>
    </dgm:pt>
    <dgm:pt modelId="{E8CB5EE0-3CC1-4766-BE73-205D9DFEFC44}" type="parTrans" cxnId="{44925D3C-AB67-4B4F-B81D-9C41DB70434B}">
      <dgm:prSet/>
      <dgm:spPr/>
      <dgm:t>
        <a:bodyPr/>
        <a:lstStyle/>
        <a:p>
          <a:endParaRPr lang="ru-RU"/>
        </a:p>
      </dgm:t>
    </dgm:pt>
    <dgm:pt modelId="{435D6897-4318-48E1-B655-034B4F5D13F3}" type="sibTrans" cxnId="{44925D3C-AB67-4B4F-B81D-9C41DB70434B}">
      <dgm:prSet/>
      <dgm:spPr/>
      <dgm:t>
        <a:bodyPr/>
        <a:lstStyle/>
        <a:p>
          <a:endParaRPr lang="ru-RU"/>
        </a:p>
      </dgm:t>
    </dgm:pt>
    <dgm:pt modelId="{6A6331C0-EAB6-4130-AFF0-82BE6099D629}">
      <dgm:prSet custT="1"/>
      <dgm:spPr/>
      <dgm:t>
        <a:bodyPr/>
        <a:lstStyle/>
        <a:p>
          <a:r>
            <a:rPr lang="ru-RU" sz="1400"/>
            <a:t>отсутствие аналогов</a:t>
          </a:r>
        </a:p>
      </dgm:t>
    </dgm:pt>
    <dgm:pt modelId="{62E132AB-7851-4086-B574-6B07A5E4F658}" type="parTrans" cxnId="{96701F39-D304-44E6-B519-F848F6D542EC}">
      <dgm:prSet/>
      <dgm:spPr/>
      <dgm:t>
        <a:bodyPr/>
        <a:lstStyle/>
        <a:p>
          <a:endParaRPr lang="ru-RU"/>
        </a:p>
      </dgm:t>
    </dgm:pt>
    <dgm:pt modelId="{AEE9D67D-0DDA-4B8E-AA43-F0E6E0C0050A}" type="sibTrans" cxnId="{96701F39-D304-44E6-B519-F848F6D542EC}">
      <dgm:prSet/>
      <dgm:spPr/>
      <dgm:t>
        <a:bodyPr/>
        <a:lstStyle/>
        <a:p>
          <a:endParaRPr lang="ru-RU"/>
        </a:p>
      </dgm:t>
    </dgm:pt>
    <dgm:pt modelId="{4AD5C61D-2C14-4617-BF50-98EAA2E037DF}">
      <dgm:prSet custT="1"/>
      <dgm:spPr/>
      <dgm:t>
        <a:bodyPr/>
        <a:lstStyle/>
        <a:p>
          <a:r>
            <a:rPr lang="ru-RU" sz="1400"/>
            <a:t>расширить перечень знаний, умений и навыков получаемых при изучении дисциплины</a:t>
          </a:r>
        </a:p>
      </dgm:t>
    </dgm:pt>
    <dgm:pt modelId="{AA54AE5E-A55E-414E-9321-A106CBD95CEB}" type="parTrans" cxnId="{EDAAF2FB-2B32-4C7E-9486-63947B522FC2}">
      <dgm:prSet/>
      <dgm:spPr/>
      <dgm:t>
        <a:bodyPr/>
        <a:lstStyle/>
        <a:p>
          <a:endParaRPr lang="ru-RU"/>
        </a:p>
      </dgm:t>
    </dgm:pt>
    <dgm:pt modelId="{5B2B4B76-E061-408E-889F-C7CC7D36FA0D}" type="sibTrans" cxnId="{EDAAF2FB-2B32-4C7E-9486-63947B522FC2}">
      <dgm:prSet/>
      <dgm:spPr/>
      <dgm:t>
        <a:bodyPr/>
        <a:lstStyle/>
        <a:p>
          <a:endParaRPr lang="ru-RU"/>
        </a:p>
      </dgm:t>
    </dgm:pt>
    <dgm:pt modelId="{FFFA4DE2-69AD-4BCD-8DBF-96F9403C54F4}">
      <dgm:prSet custT="1"/>
      <dgm:spPr/>
      <dgm:t>
        <a:bodyPr/>
        <a:lstStyle/>
        <a:p>
          <a:r>
            <a:rPr lang="ru-RU" sz="1400"/>
            <a:t>дополнить содержание тем 1.2, 1.4, 4.1 включить отдельную тему 3.6</a:t>
          </a:r>
        </a:p>
      </dgm:t>
    </dgm:pt>
    <dgm:pt modelId="{8AA32141-A457-4D24-9C2C-F7FE0EBDDAE4}" type="parTrans" cxnId="{658F7DCC-36DB-4192-9CCB-C245705BD5C0}">
      <dgm:prSet/>
      <dgm:spPr/>
      <dgm:t>
        <a:bodyPr/>
        <a:lstStyle/>
        <a:p>
          <a:endParaRPr lang="ru-RU"/>
        </a:p>
      </dgm:t>
    </dgm:pt>
    <dgm:pt modelId="{BB6D8894-2623-415B-88A0-1A6A70EEEC0A}" type="sibTrans" cxnId="{658F7DCC-36DB-4192-9CCB-C245705BD5C0}">
      <dgm:prSet/>
      <dgm:spPr/>
      <dgm:t>
        <a:bodyPr/>
        <a:lstStyle/>
        <a:p>
          <a:endParaRPr lang="ru-RU"/>
        </a:p>
      </dgm:t>
    </dgm:pt>
    <dgm:pt modelId="{0B880D5D-7EAB-4028-85CD-A7F7B0D25A0E}">
      <dgm:prSet custT="1"/>
      <dgm:spPr/>
      <dgm:t>
        <a:bodyPr/>
        <a:lstStyle/>
        <a:p>
          <a:r>
            <a:rPr lang="ru-RU" sz="1400"/>
            <a:t>перераспределить часы</a:t>
          </a:r>
        </a:p>
      </dgm:t>
    </dgm:pt>
    <dgm:pt modelId="{1024929B-19BD-4FE7-8191-8685DA47CBFF}" type="parTrans" cxnId="{49ADF52F-F579-4329-9100-3AABC553DA8E}">
      <dgm:prSet/>
      <dgm:spPr/>
      <dgm:t>
        <a:bodyPr/>
        <a:lstStyle/>
        <a:p>
          <a:endParaRPr lang="ru-RU"/>
        </a:p>
      </dgm:t>
    </dgm:pt>
    <dgm:pt modelId="{7300CD15-354D-43B9-94D4-809A81418DE9}" type="sibTrans" cxnId="{49ADF52F-F579-4329-9100-3AABC553DA8E}">
      <dgm:prSet/>
      <dgm:spPr/>
      <dgm:t>
        <a:bodyPr/>
        <a:lstStyle/>
        <a:p>
          <a:endParaRPr lang="ru-RU"/>
        </a:p>
      </dgm:t>
    </dgm:pt>
    <dgm:pt modelId="{BFE1C14D-3596-4614-B0FA-22A06BFAFDE4}">
      <dgm:prSet custT="1"/>
      <dgm:spPr/>
      <dgm:t>
        <a:bodyPr/>
        <a:lstStyle/>
        <a:p>
          <a:r>
            <a:rPr lang="ru-RU" sz="1400"/>
            <a:t>дополнить приемами развития критического мышления, откорректировать задания для самостоятельной работы,  перечень вопросов экзамена</a:t>
          </a:r>
        </a:p>
      </dgm:t>
    </dgm:pt>
    <dgm:pt modelId="{0393B576-66D3-49BB-9824-41032FBE668F}" type="parTrans" cxnId="{954098C9-E1FC-407B-8945-79B6C5C8B61F}">
      <dgm:prSet/>
      <dgm:spPr/>
      <dgm:t>
        <a:bodyPr/>
        <a:lstStyle/>
        <a:p>
          <a:endParaRPr lang="ru-RU"/>
        </a:p>
      </dgm:t>
    </dgm:pt>
    <dgm:pt modelId="{B28B1915-C086-42B3-A604-3192EB806DDB}" type="sibTrans" cxnId="{954098C9-E1FC-407B-8945-79B6C5C8B61F}">
      <dgm:prSet/>
      <dgm:spPr/>
      <dgm:t>
        <a:bodyPr/>
        <a:lstStyle/>
        <a:p>
          <a:endParaRPr lang="ru-RU"/>
        </a:p>
      </dgm:t>
    </dgm:pt>
    <dgm:pt modelId="{04B9B05C-A334-4C49-86B9-C6D8CB625621}">
      <dgm:prSet custT="1"/>
      <dgm:spPr/>
      <dgm:t>
        <a:bodyPr/>
        <a:lstStyle/>
        <a:p>
          <a:r>
            <a:rPr lang="ru-RU" sz="1400"/>
            <a:t>Разработка макетного образца учебной программы по дисциплине «Методика преподавания русского языка»</a:t>
          </a:r>
        </a:p>
      </dgm:t>
    </dgm:pt>
    <dgm:pt modelId="{9716F3FA-B723-4A7A-A188-D640D843FDFE}" type="parTrans" cxnId="{2378D376-CD83-4C2D-846D-ECC79FE011F6}">
      <dgm:prSet/>
      <dgm:spPr/>
      <dgm:t>
        <a:bodyPr/>
        <a:lstStyle/>
        <a:p>
          <a:endParaRPr lang="ru-RU"/>
        </a:p>
      </dgm:t>
    </dgm:pt>
    <dgm:pt modelId="{E3254BA1-D2DA-4DA0-BA32-80797A4B8C21}" type="sibTrans" cxnId="{2378D376-CD83-4C2D-846D-ECC79FE011F6}">
      <dgm:prSet/>
      <dgm:spPr/>
      <dgm:t>
        <a:bodyPr/>
        <a:lstStyle/>
        <a:p>
          <a:endParaRPr lang="ru-RU"/>
        </a:p>
      </dgm:t>
    </dgm:pt>
    <dgm:pt modelId="{AC64228E-2DF5-4811-A7BF-1C7CAEECAEEA}" type="pres">
      <dgm:prSet presAssocID="{21E06B6A-8391-4AAB-8D39-C3ABEBDD10E9}" presName="Name0" presStyleCnt="0">
        <dgm:presLayoutVars>
          <dgm:dir/>
          <dgm:animLvl val="lvl"/>
          <dgm:resizeHandles val="exact"/>
        </dgm:presLayoutVars>
      </dgm:prSet>
      <dgm:spPr/>
    </dgm:pt>
    <dgm:pt modelId="{64919622-18FD-469F-A1C4-481290D480B7}" type="pres">
      <dgm:prSet presAssocID="{4C922D80-775C-4A3E-87AF-0D99E7AA38F7}" presName="vertFlow" presStyleCnt="0"/>
      <dgm:spPr/>
    </dgm:pt>
    <dgm:pt modelId="{E1CA14BD-E8F7-4B39-A206-93EF0F155F85}" type="pres">
      <dgm:prSet presAssocID="{4C922D80-775C-4A3E-87AF-0D99E7AA38F7}" presName="header" presStyleLbl="node1" presStyleIdx="0" presStyleCnt="4"/>
      <dgm:spPr/>
    </dgm:pt>
    <dgm:pt modelId="{395FA6A3-F597-4483-B8AD-B53E4E75D366}" type="pres">
      <dgm:prSet presAssocID="{D96EA2A6-C3F6-4C51-BB3E-0F80254EAC21}" presName="parTrans" presStyleLbl="sibTrans2D1" presStyleIdx="0" presStyleCnt="8"/>
      <dgm:spPr/>
    </dgm:pt>
    <dgm:pt modelId="{8A53C482-A732-43B5-AEBC-9FEFF801F153}" type="pres">
      <dgm:prSet presAssocID="{BE3F68F9-C6B3-4C3B-B74D-9318010B5818}" presName="child" presStyleLbl="alignAccFollowNode1" presStyleIdx="0" presStyleCnt="8">
        <dgm:presLayoutVars>
          <dgm:chMax val="0"/>
          <dgm:bulletEnabled val="1"/>
        </dgm:presLayoutVars>
      </dgm:prSet>
      <dgm:spPr/>
    </dgm:pt>
    <dgm:pt modelId="{B3E21847-BA93-4F8E-A8DC-CB2150CC9E38}" type="pres">
      <dgm:prSet presAssocID="{9495657F-2FF9-4324-BC6C-94439E611EB5}" presName="sibTrans" presStyleLbl="sibTrans2D1" presStyleIdx="1" presStyleCnt="8"/>
      <dgm:spPr/>
    </dgm:pt>
    <dgm:pt modelId="{10FC9489-3378-4F47-85D2-815D12016952}" type="pres">
      <dgm:prSet presAssocID="{9BCBC967-6A52-46CE-B319-6F4981F11EF8}" presName="child" presStyleLbl="alignAccFollowNode1" presStyleIdx="1" presStyleCnt="8">
        <dgm:presLayoutVars>
          <dgm:chMax val="0"/>
          <dgm:bulletEnabled val="1"/>
        </dgm:presLayoutVars>
      </dgm:prSet>
      <dgm:spPr/>
    </dgm:pt>
    <dgm:pt modelId="{88EA4381-18EA-415F-92A8-BA8EBC2F45C2}" type="pres">
      <dgm:prSet presAssocID="{4C922D80-775C-4A3E-87AF-0D99E7AA38F7}" presName="hSp" presStyleCnt="0"/>
      <dgm:spPr/>
    </dgm:pt>
    <dgm:pt modelId="{97A2F3EB-F75C-4027-8DFF-5E6AF9631F32}" type="pres">
      <dgm:prSet presAssocID="{A3D78B43-35B7-489D-8744-1FE086F86B77}" presName="vertFlow" presStyleCnt="0"/>
      <dgm:spPr/>
    </dgm:pt>
    <dgm:pt modelId="{AE6D8922-65A3-4217-88AB-A7F87CB07F86}" type="pres">
      <dgm:prSet presAssocID="{A3D78B43-35B7-489D-8744-1FE086F86B77}" presName="header" presStyleLbl="node1" presStyleIdx="1" presStyleCnt="4"/>
      <dgm:spPr/>
    </dgm:pt>
    <dgm:pt modelId="{80673D41-2287-4754-9B1E-574E5296CECC}" type="pres">
      <dgm:prSet presAssocID="{E8CB5EE0-3CC1-4766-BE73-205D9DFEFC44}" presName="parTrans" presStyleLbl="sibTrans2D1" presStyleIdx="2" presStyleCnt="8"/>
      <dgm:spPr/>
    </dgm:pt>
    <dgm:pt modelId="{D8F7906D-CD58-4A3F-BB95-DCC60831551D}" type="pres">
      <dgm:prSet presAssocID="{EA4FF064-2727-4C1E-81F1-8EE30407271E}" presName="child" presStyleLbl="alignAccFollowNode1" presStyleIdx="2" presStyleCnt="8">
        <dgm:presLayoutVars>
          <dgm:chMax val="0"/>
          <dgm:bulletEnabled val="1"/>
        </dgm:presLayoutVars>
      </dgm:prSet>
      <dgm:spPr/>
    </dgm:pt>
    <dgm:pt modelId="{FDF254D1-4235-4FA8-BCAD-06176521E574}" type="pres">
      <dgm:prSet presAssocID="{435D6897-4318-48E1-B655-034B4F5D13F3}" presName="sibTrans" presStyleLbl="sibTrans2D1" presStyleIdx="3" presStyleCnt="8"/>
      <dgm:spPr/>
    </dgm:pt>
    <dgm:pt modelId="{54A1A1B9-AAB2-492E-84CD-42F96B9B8A0F}" type="pres">
      <dgm:prSet presAssocID="{6A6331C0-EAB6-4130-AFF0-82BE6099D629}" presName="child" presStyleLbl="alignAccFollowNode1" presStyleIdx="3" presStyleCnt="8">
        <dgm:presLayoutVars>
          <dgm:chMax val="0"/>
          <dgm:bulletEnabled val="1"/>
        </dgm:presLayoutVars>
      </dgm:prSet>
      <dgm:spPr/>
    </dgm:pt>
    <dgm:pt modelId="{A5AFA426-6D1A-4E23-B2D8-43D20E8874A6}" type="pres">
      <dgm:prSet presAssocID="{A3D78B43-35B7-489D-8744-1FE086F86B77}" presName="hSp" presStyleCnt="0"/>
      <dgm:spPr/>
    </dgm:pt>
    <dgm:pt modelId="{3F5D8F55-3F2E-4AD9-83A3-3A8F88683526}" type="pres">
      <dgm:prSet presAssocID="{EC1C5E46-6D62-4208-A443-5795A832643D}" presName="vertFlow" presStyleCnt="0"/>
      <dgm:spPr/>
    </dgm:pt>
    <dgm:pt modelId="{879868F9-568C-40C6-AE1E-4E3B9DCA856F}" type="pres">
      <dgm:prSet presAssocID="{EC1C5E46-6D62-4208-A443-5795A832643D}" presName="header" presStyleLbl="node1" presStyleIdx="2" presStyleCnt="4"/>
      <dgm:spPr/>
    </dgm:pt>
    <dgm:pt modelId="{F343DFBE-A675-476F-8EF9-BE33E23DA7F0}" type="pres">
      <dgm:prSet presAssocID="{AA54AE5E-A55E-414E-9321-A106CBD95CEB}" presName="parTrans" presStyleLbl="sibTrans2D1" presStyleIdx="4" presStyleCnt="8"/>
      <dgm:spPr/>
    </dgm:pt>
    <dgm:pt modelId="{A14E7B87-28C7-490B-9630-6FFFA3AE2D08}" type="pres">
      <dgm:prSet presAssocID="{4AD5C61D-2C14-4617-BF50-98EAA2E037DF}" presName="child" presStyleLbl="alignAccFollowNode1" presStyleIdx="4" presStyleCnt="8">
        <dgm:presLayoutVars>
          <dgm:chMax val="0"/>
          <dgm:bulletEnabled val="1"/>
        </dgm:presLayoutVars>
      </dgm:prSet>
      <dgm:spPr/>
    </dgm:pt>
    <dgm:pt modelId="{54958F94-0FF5-4DDD-B60A-CA6D5D9F603D}" type="pres">
      <dgm:prSet presAssocID="{5B2B4B76-E061-408E-889F-C7CC7D36FA0D}" presName="sibTrans" presStyleLbl="sibTrans2D1" presStyleIdx="5" presStyleCnt="8"/>
      <dgm:spPr/>
    </dgm:pt>
    <dgm:pt modelId="{7A38E60B-F616-4292-A728-468355FDC872}" type="pres">
      <dgm:prSet presAssocID="{FFFA4DE2-69AD-4BCD-8DBF-96F9403C54F4}" presName="child" presStyleLbl="alignAccFollowNode1" presStyleIdx="5" presStyleCnt="8">
        <dgm:presLayoutVars>
          <dgm:chMax val="0"/>
          <dgm:bulletEnabled val="1"/>
        </dgm:presLayoutVars>
      </dgm:prSet>
      <dgm:spPr/>
    </dgm:pt>
    <dgm:pt modelId="{FC3EB2AE-C577-4AB4-99E2-1F46C844DF66}" type="pres">
      <dgm:prSet presAssocID="{BB6D8894-2623-415B-88A0-1A6A70EEEC0A}" presName="sibTrans" presStyleLbl="sibTrans2D1" presStyleIdx="6" presStyleCnt="8"/>
      <dgm:spPr/>
    </dgm:pt>
    <dgm:pt modelId="{83B27ABD-538B-481D-AFBD-2E868A5892B0}" type="pres">
      <dgm:prSet presAssocID="{0B880D5D-7EAB-4028-85CD-A7F7B0D25A0E}" presName="child" presStyleLbl="alignAccFollowNode1" presStyleIdx="6" presStyleCnt="8">
        <dgm:presLayoutVars>
          <dgm:chMax val="0"/>
          <dgm:bulletEnabled val="1"/>
        </dgm:presLayoutVars>
      </dgm:prSet>
      <dgm:spPr/>
    </dgm:pt>
    <dgm:pt modelId="{41D0CF32-FFC7-485A-9F38-0005A1F1925A}" type="pres">
      <dgm:prSet presAssocID="{7300CD15-354D-43B9-94D4-809A81418DE9}" presName="sibTrans" presStyleLbl="sibTrans2D1" presStyleIdx="7" presStyleCnt="8"/>
      <dgm:spPr/>
    </dgm:pt>
    <dgm:pt modelId="{AB2FEAAD-D584-4CF6-A624-E0C61F7878E1}" type="pres">
      <dgm:prSet presAssocID="{BFE1C14D-3596-4614-B0FA-22A06BFAFDE4}" presName="child" presStyleLbl="alignAccFollowNode1" presStyleIdx="7" presStyleCnt="8">
        <dgm:presLayoutVars>
          <dgm:chMax val="0"/>
          <dgm:bulletEnabled val="1"/>
        </dgm:presLayoutVars>
      </dgm:prSet>
      <dgm:spPr/>
    </dgm:pt>
    <dgm:pt modelId="{D6C10223-4568-4973-9CA5-BF251F7660D3}" type="pres">
      <dgm:prSet presAssocID="{EC1C5E46-6D62-4208-A443-5795A832643D}" presName="hSp" presStyleCnt="0"/>
      <dgm:spPr/>
    </dgm:pt>
    <dgm:pt modelId="{26D78D49-BCE0-4780-B23A-E6C9698399E7}" type="pres">
      <dgm:prSet presAssocID="{04B9B05C-A334-4C49-86B9-C6D8CB625621}" presName="vertFlow" presStyleCnt="0"/>
      <dgm:spPr/>
    </dgm:pt>
    <dgm:pt modelId="{3BD660B4-232A-42D0-BF50-99506E236796}" type="pres">
      <dgm:prSet presAssocID="{04B9B05C-A334-4C49-86B9-C6D8CB625621}" presName="header" presStyleLbl="node1" presStyleIdx="3" presStyleCnt="4" custScaleY="191563"/>
      <dgm:spPr/>
    </dgm:pt>
  </dgm:ptLst>
  <dgm:cxnLst>
    <dgm:cxn modelId="{654CCA08-6DD0-478A-A053-9BF307622870}" type="presOf" srcId="{FFFA4DE2-69AD-4BCD-8DBF-96F9403C54F4}" destId="{7A38E60B-F616-4292-A728-468355FDC872}" srcOrd="0" destOrd="0" presId="urn:microsoft.com/office/officeart/2005/8/layout/lProcess1"/>
    <dgm:cxn modelId="{EAC16F12-91BC-45DA-A1A5-DC729563A4BB}" type="presOf" srcId="{4AD5C61D-2C14-4617-BF50-98EAA2E037DF}" destId="{A14E7B87-28C7-490B-9630-6FFFA3AE2D08}" srcOrd="0" destOrd="0" presId="urn:microsoft.com/office/officeart/2005/8/layout/lProcess1"/>
    <dgm:cxn modelId="{AE18B018-7B8D-45BB-A1D3-B100A10CF81E}" type="presOf" srcId="{D96EA2A6-C3F6-4C51-BB3E-0F80254EAC21}" destId="{395FA6A3-F597-4483-B8AD-B53E4E75D366}" srcOrd="0" destOrd="0" presId="urn:microsoft.com/office/officeart/2005/8/layout/lProcess1"/>
    <dgm:cxn modelId="{A02B8A19-B5D4-43EF-83D5-5E5DC1FB1D68}" type="presOf" srcId="{A3D78B43-35B7-489D-8744-1FE086F86B77}" destId="{AE6D8922-65A3-4217-88AB-A7F87CB07F86}" srcOrd="0" destOrd="0" presId="urn:microsoft.com/office/officeart/2005/8/layout/lProcess1"/>
    <dgm:cxn modelId="{AFF01022-A669-4F11-94FD-18DB33A39FC1}" type="presOf" srcId="{5B2B4B76-E061-408E-889F-C7CC7D36FA0D}" destId="{54958F94-0FF5-4DDD-B60A-CA6D5D9F603D}" srcOrd="0" destOrd="0" presId="urn:microsoft.com/office/officeart/2005/8/layout/lProcess1"/>
    <dgm:cxn modelId="{16210E26-A758-4537-90A3-B0E3E210B36E}" type="presOf" srcId="{EA4FF064-2727-4C1E-81F1-8EE30407271E}" destId="{D8F7906D-CD58-4A3F-BB95-DCC60831551D}" srcOrd="0" destOrd="0" presId="urn:microsoft.com/office/officeart/2005/8/layout/lProcess1"/>
    <dgm:cxn modelId="{7426A727-38B3-4C98-993F-480F91C59DD2}" type="presOf" srcId="{BFE1C14D-3596-4614-B0FA-22A06BFAFDE4}" destId="{AB2FEAAD-D584-4CF6-A624-E0C61F7878E1}" srcOrd="0" destOrd="0" presId="urn:microsoft.com/office/officeart/2005/8/layout/lProcess1"/>
    <dgm:cxn modelId="{936FE629-C0F7-4901-AF83-6BD0255F3336}" type="presOf" srcId="{4C922D80-775C-4A3E-87AF-0D99E7AA38F7}" destId="{E1CA14BD-E8F7-4B39-A206-93EF0F155F85}" srcOrd="0" destOrd="0" presId="urn:microsoft.com/office/officeart/2005/8/layout/lProcess1"/>
    <dgm:cxn modelId="{49ADF52F-F579-4329-9100-3AABC553DA8E}" srcId="{EC1C5E46-6D62-4208-A443-5795A832643D}" destId="{0B880D5D-7EAB-4028-85CD-A7F7B0D25A0E}" srcOrd="2" destOrd="0" parTransId="{1024929B-19BD-4FE7-8191-8685DA47CBFF}" sibTransId="{7300CD15-354D-43B9-94D4-809A81418DE9}"/>
    <dgm:cxn modelId="{96701F39-D304-44E6-B519-F848F6D542EC}" srcId="{A3D78B43-35B7-489D-8744-1FE086F86B77}" destId="{6A6331C0-EAB6-4130-AFF0-82BE6099D629}" srcOrd="1" destOrd="0" parTransId="{62E132AB-7851-4086-B574-6B07A5E4F658}" sibTransId="{AEE9D67D-0DDA-4B8E-AA43-F0E6E0C0050A}"/>
    <dgm:cxn modelId="{09CB823A-379D-4A8D-BD6B-28DC4AACC0C6}" srcId="{4C922D80-775C-4A3E-87AF-0D99E7AA38F7}" destId="{9BCBC967-6A52-46CE-B319-6F4981F11EF8}" srcOrd="1" destOrd="0" parTransId="{2DA56341-7807-4534-A9A2-AF4727E432A3}" sibTransId="{E21CB212-E925-4358-9847-BDB898298A0F}"/>
    <dgm:cxn modelId="{44925D3C-AB67-4B4F-B81D-9C41DB70434B}" srcId="{A3D78B43-35B7-489D-8744-1FE086F86B77}" destId="{EA4FF064-2727-4C1E-81F1-8EE30407271E}" srcOrd="0" destOrd="0" parTransId="{E8CB5EE0-3CC1-4766-BE73-205D9DFEFC44}" sibTransId="{435D6897-4318-48E1-B655-034B4F5D13F3}"/>
    <dgm:cxn modelId="{E26E655D-513D-4175-AAD8-4B54B5572EC0}" type="presOf" srcId="{6A6331C0-EAB6-4130-AFF0-82BE6099D629}" destId="{54A1A1B9-AAB2-492E-84CD-42F96B9B8A0F}" srcOrd="0" destOrd="0" presId="urn:microsoft.com/office/officeart/2005/8/layout/lProcess1"/>
    <dgm:cxn modelId="{2378D376-CD83-4C2D-846D-ECC79FE011F6}" srcId="{21E06B6A-8391-4AAB-8D39-C3ABEBDD10E9}" destId="{04B9B05C-A334-4C49-86B9-C6D8CB625621}" srcOrd="3" destOrd="0" parTransId="{9716F3FA-B723-4A7A-A188-D640D843FDFE}" sibTransId="{E3254BA1-D2DA-4DA0-BA32-80797A4B8C21}"/>
    <dgm:cxn modelId="{9ECA2078-5F56-4146-A1C5-361FF1063EC9}" type="presOf" srcId="{04B9B05C-A334-4C49-86B9-C6D8CB625621}" destId="{3BD660B4-232A-42D0-BF50-99506E236796}" srcOrd="0" destOrd="0" presId="urn:microsoft.com/office/officeart/2005/8/layout/lProcess1"/>
    <dgm:cxn modelId="{2FB4405A-798F-4650-9C71-4892CD12B617}" srcId="{21E06B6A-8391-4AAB-8D39-C3ABEBDD10E9}" destId="{EC1C5E46-6D62-4208-A443-5795A832643D}" srcOrd="2" destOrd="0" parTransId="{EAFADA4F-8E7B-4AD2-A6DE-404F035C4460}" sibTransId="{775DC520-5E2B-4BEF-9BB5-6774B06E2011}"/>
    <dgm:cxn modelId="{252EAA8C-5519-4962-BDA3-A449F2232AF2}" type="presOf" srcId="{EC1C5E46-6D62-4208-A443-5795A832643D}" destId="{879868F9-568C-40C6-AE1E-4E3B9DCA856F}" srcOrd="0" destOrd="0" presId="urn:microsoft.com/office/officeart/2005/8/layout/lProcess1"/>
    <dgm:cxn modelId="{5EADD38C-2695-42AA-9F65-543D310017FA}" type="presOf" srcId="{7300CD15-354D-43B9-94D4-809A81418DE9}" destId="{41D0CF32-FFC7-485A-9F38-0005A1F1925A}" srcOrd="0" destOrd="0" presId="urn:microsoft.com/office/officeart/2005/8/layout/lProcess1"/>
    <dgm:cxn modelId="{EF01E598-5D52-4A43-86CF-6FE5379BA78A}" type="presOf" srcId="{9495657F-2FF9-4324-BC6C-94439E611EB5}" destId="{B3E21847-BA93-4F8E-A8DC-CB2150CC9E38}" srcOrd="0" destOrd="0" presId="urn:microsoft.com/office/officeart/2005/8/layout/lProcess1"/>
    <dgm:cxn modelId="{96613A9A-F0CE-4F36-BE92-04A91888ED7B}" type="presOf" srcId="{435D6897-4318-48E1-B655-034B4F5D13F3}" destId="{FDF254D1-4235-4FA8-BCAD-06176521E574}" srcOrd="0" destOrd="0" presId="urn:microsoft.com/office/officeart/2005/8/layout/lProcess1"/>
    <dgm:cxn modelId="{00A8759B-F6F4-493F-8F78-74485ED037C8}" type="presOf" srcId="{0B880D5D-7EAB-4028-85CD-A7F7B0D25A0E}" destId="{83B27ABD-538B-481D-AFBD-2E868A5892B0}" srcOrd="0" destOrd="0" presId="urn:microsoft.com/office/officeart/2005/8/layout/lProcess1"/>
    <dgm:cxn modelId="{5201B8A3-D13F-47F7-A814-D792EE648C46}" type="presOf" srcId="{9BCBC967-6A52-46CE-B319-6F4981F11EF8}" destId="{10FC9489-3378-4F47-85D2-815D12016952}" srcOrd="0" destOrd="0" presId="urn:microsoft.com/office/officeart/2005/8/layout/lProcess1"/>
    <dgm:cxn modelId="{B436F7A4-7284-40A4-8E49-52D3313B5867}" type="presOf" srcId="{21E06B6A-8391-4AAB-8D39-C3ABEBDD10E9}" destId="{AC64228E-2DF5-4811-A7BF-1C7CAEECAEEA}" srcOrd="0" destOrd="0" presId="urn:microsoft.com/office/officeart/2005/8/layout/lProcess1"/>
    <dgm:cxn modelId="{073323AA-EDE2-4BB9-A248-630696A5D336}" type="presOf" srcId="{AA54AE5E-A55E-414E-9321-A106CBD95CEB}" destId="{F343DFBE-A675-476F-8EF9-BE33E23DA7F0}" srcOrd="0" destOrd="0" presId="urn:microsoft.com/office/officeart/2005/8/layout/lProcess1"/>
    <dgm:cxn modelId="{541F0CAB-6AEB-41F1-B9D3-4E7064A90726}" type="presOf" srcId="{BE3F68F9-C6B3-4C3B-B74D-9318010B5818}" destId="{8A53C482-A732-43B5-AEBC-9FEFF801F153}" srcOrd="0" destOrd="0" presId="urn:microsoft.com/office/officeart/2005/8/layout/lProcess1"/>
    <dgm:cxn modelId="{1C5BDEBA-8722-4D4D-807C-0F262B78A89B}" type="presOf" srcId="{E8CB5EE0-3CC1-4766-BE73-205D9DFEFC44}" destId="{80673D41-2287-4754-9B1E-574E5296CECC}" srcOrd="0" destOrd="0" presId="urn:microsoft.com/office/officeart/2005/8/layout/lProcess1"/>
    <dgm:cxn modelId="{C1C049BE-5A14-41F4-AB5A-F880C66E376B}" srcId="{21E06B6A-8391-4AAB-8D39-C3ABEBDD10E9}" destId="{4C922D80-775C-4A3E-87AF-0D99E7AA38F7}" srcOrd="0" destOrd="0" parTransId="{6DDC93DC-9C7B-4605-A5CF-DA6D300636AB}" sibTransId="{D21B153E-09CB-4D1D-8A15-B8D1E7A23E06}"/>
    <dgm:cxn modelId="{954098C9-E1FC-407B-8945-79B6C5C8B61F}" srcId="{EC1C5E46-6D62-4208-A443-5795A832643D}" destId="{BFE1C14D-3596-4614-B0FA-22A06BFAFDE4}" srcOrd="3" destOrd="0" parTransId="{0393B576-66D3-49BB-9824-41032FBE668F}" sibTransId="{B28B1915-C086-42B3-A604-3192EB806DDB}"/>
    <dgm:cxn modelId="{658F7DCC-36DB-4192-9CCB-C245705BD5C0}" srcId="{EC1C5E46-6D62-4208-A443-5795A832643D}" destId="{FFFA4DE2-69AD-4BCD-8DBF-96F9403C54F4}" srcOrd="1" destOrd="0" parTransId="{8AA32141-A457-4D24-9C2C-F7FE0EBDDAE4}" sibTransId="{BB6D8894-2623-415B-88A0-1A6A70EEEC0A}"/>
    <dgm:cxn modelId="{83D832E1-5553-486A-8B23-8D4DDC1DFF29}" type="presOf" srcId="{BB6D8894-2623-415B-88A0-1A6A70EEEC0A}" destId="{FC3EB2AE-C577-4AB4-99E2-1F46C844DF66}" srcOrd="0" destOrd="0" presId="urn:microsoft.com/office/officeart/2005/8/layout/lProcess1"/>
    <dgm:cxn modelId="{1041F3EC-C904-4D66-B668-15819535A28F}" srcId="{21E06B6A-8391-4AAB-8D39-C3ABEBDD10E9}" destId="{A3D78B43-35B7-489D-8744-1FE086F86B77}" srcOrd="1" destOrd="0" parTransId="{6E8399C4-C603-41A4-BA3E-7E14939C3B90}" sibTransId="{3A0032D9-C64C-4732-9318-AE796B66FFF3}"/>
    <dgm:cxn modelId="{E26A1EF2-FCE5-4963-B477-4780C0AF9BD0}" srcId="{4C922D80-775C-4A3E-87AF-0D99E7AA38F7}" destId="{BE3F68F9-C6B3-4C3B-B74D-9318010B5818}" srcOrd="0" destOrd="0" parTransId="{D96EA2A6-C3F6-4C51-BB3E-0F80254EAC21}" sibTransId="{9495657F-2FF9-4324-BC6C-94439E611EB5}"/>
    <dgm:cxn modelId="{EDAAF2FB-2B32-4C7E-9486-63947B522FC2}" srcId="{EC1C5E46-6D62-4208-A443-5795A832643D}" destId="{4AD5C61D-2C14-4617-BF50-98EAA2E037DF}" srcOrd="0" destOrd="0" parTransId="{AA54AE5E-A55E-414E-9321-A106CBD95CEB}" sibTransId="{5B2B4B76-E061-408E-889F-C7CC7D36FA0D}"/>
    <dgm:cxn modelId="{D84845BE-F86C-4E87-879C-C6ED59CA43AF}" type="presParOf" srcId="{AC64228E-2DF5-4811-A7BF-1C7CAEECAEEA}" destId="{64919622-18FD-469F-A1C4-481290D480B7}" srcOrd="0" destOrd="0" presId="urn:microsoft.com/office/officeart/2005/8/layout/lProcess1"/>
    <dgm:cxn modelId="{55777F01-AAD6-4618-8225-7DF0CE8B5BDB}" type="presParOf" srcId="{64919622-18FD-469F-A1C4-481290D480B7}" destId="{E1CA14BD-E8F7-4B39-A206-93EF0F155F85}" srcOrd="0" destOrd="0" presId="urn:microsoft.com/office/officeart/2005/8/layout/lProcess1"/>
    <dgm:cxn modelId="{04CB1029-9A67-4516-80DF-B19F85451942}" type="presParOf" srcId="{64919622-18FD-469F-A1C4-481290D480B7}" destId="{395FA6A3-F597-4483-B8AD-B53E4E75D366}" srcOrd="1" destOrd="0" presId="urn:microsoft.com/office/officeart/2005/8/layout/lProcess1"/>
    <dgm:cxn modelId="{B29B8850-D71C-4B97-8A96-398977505499}" type="presParOf" srcId="{64919622-18FD-469F-A1C4-481290D480B7}" destId="{8A53C482-A732-43B5-AEBC-9FEFF801F153}" srcOrd="2" destOrd="0" presId="urn:microsoft.com/office/officeart/2005/8/layout/lProcess1"/>
    <dgm:cxn modelId="{C1C2F91E-D5D8-4A7F-A980-9945C11528F4}" type="presParOf" srcId="{64919622-18FD-469F-A1C4-481290D480B7}" destId="{B3E21847-BA93-4F8E-A8DC-CB2150CC9E38}" srcOrd="3" destOrd="0" presId="urn:microsoft.com/office/officeart/2005/8/layout/lProcess1"/>
    <dgm:cxn modelId="{016B1F8D-D52A-4560-BC9E-2FC326A9DF5B}" type="presParOf" srcId="{64919622-18FD-469F-A1C4-481290D480B7}" destId="{10FC9489-3378-4F47-85D2-815D12016952}" srcOrd="4" destOrd="0" presId="urn:microsoft.com/office/officeart/2005/8/layout/lProcess1"/>
    <dgm:cxn modelId="{DED43B2A-82EC-4EAB-8380-401FB76277BB}" type="presParOf" srcId="{AC64228E-2DF5-4811-A7BF-1C7CAEECAEEA}" destId="{88EA4381-18EA-415F-92A8-BA8EBC2F45C2}" srcOrd="1" destOrd="0" presId="urn:microsoft.com/office/officeart/2005/8/layout/lProcess1"/>
    <dgm:cxn modelId="{AB0683FE-6541-4A56-959C-C6C04010AA97}" type="presParOf" srcId="{AC64228E-2DF5-4811-A7BF-1C7CAEECAEEA}" destId="{97A2F3EB-F75C-4027-8DFF-5E6AF9631F32}" srcOrd="2" destOrd="0" presId="urn:microsoft.com/office/officeart/2005/8/layout/lProcess1"/>
    <dgm:cxn modelId="{05631D1F-7DB9-4DE4-8B2F-94CF65CB58BF}" type="presParOf" srcId="{97A2F3EB-F75C-4027-8DFF-5E6AF9631F32}" destId="{AE6D8922-65A3-4217-88AB-A7F87CB07F86}" srcOrd="0" destOrd="0" presId="urn:microsoft.com/office/officeart/2005/8/layout/lProcess1"/>
    <dgm:cxn modelId="{628EF337-6F16-46D6-81AE-43E52EA16E32}" type="presParOf" srcId="{97A2F3EB-F75C-4027-8DFF-5E6AF9631F32}" destId="{80673D41-2287-4754-9B1E-574E5296CECC}" srcOrd="1" destOrd="0" presId="urn:microsoft.com/office/officeart/2005/8/layout/lProcess1"/>
    <dgm:cxn modelId="{BD9273B4-39C8-41DF-A1ED-A93A3FC25243}" type="presParOf" srcId="{97A2F3EB-F75C-4027-8DFF-5E6AF9631F32}" destId="{D8F7906D-CD58-4A3F-BB95-DCC60831551D}" srcOrd="2" destOrd="0" presId="urn:microsoft.com/office/officeart/2005/8/layout/lProcess1"/>
    <dgm:cxn modelId="{296D51D3-027C-4D53-8039-7734E9870DDB}" type="presParOf" srcId="{97A2F3EB-F75C-4027-8DFF-5E6AF9631F32}" destId="{FDF254D1-4235-4FA8-BCAD-06176521E574}" srcOrd="3" destOrd="0" presId="urn:microsoft.com/office/officeart/2005/8/layout/lProcess1"/>
    <dgm:cxn modelId="{0FA760DE-2A60-4FE3-A7A8-B99388F4AA3B}" type="presParOf" srcId="{97A2F3EB-F75C-4027-8DFF-5E6AF9631F32}" destId="{54A1A1B9-AAB2-492E-84CD-42F96B9B8A0F}" srcOrd="4" destOrd="0" presId="urn:microsoft.com/office/officeart/2005/8/layout/lProcess1"/>
    <dgm:cxn modelId="{615E5FC9-F1EC-4A7C-9CF2-482C1307195E}" type="presParOf" srcId="{AC64228E-2DF5-4811-A7BF-1C7CAEECAEEA}" destId="{A5AFA426-6D1A-4E23-B2D8-43D20E8874A6}" srcOrd="3" destOrd="0" presId="urn:microsoft.com/office/officeart/2005/8/layout/lProcess1"/>
    <dgm:cxn modelId="{347F5471-2612-4902-9D58-24A5EEE64145}" type="presParOf" srcId="{AC64228E-2DF5-4811-A7BF-1C7CAEECAEEA}" destId="{3F5D8F55-3F2E-4AD9-83A3-3A8F88683526}" srcOrd="4" destOrd="0" presId="urn:microsoft.com/office/officeart/2005/8/layout/lProcess1"/>
    <dgm:cxn modelId="{6C8C4703-E8AA-4BCD-849D-E5E0A3AFD2B9}" type="presParOf" srcId="{3F5D8F55-3F2E-4AD9-83A3-3A8F88683526}" destId="{879868F9-568C-40C6-AE1E-4E3B9DCA856F}" srcOrd="0" destOrd="0" presId="urn:microsoft.com/office/officeart/2005/8/layout/lProcess1"/>
    <dgm:cxn modelId="{45804A95-0B98-4092-8EF9-76B0347FA162}" type="presParOf" srcId="{3F5D8F55-3F2E-4AD9-83A3-3A8F88683526}" destId="{F343DFBE-A675-476F-8EF9-BE33E23DA7F0}" srcOrd="1" destOrd="0" presId="urn:microsoft.com/office/officeart/2005/8/layout/lProcess1"/>
    <dgm:cxn modelId="{7F55C421-C089-4111-AEBB-835E9D024ADF}" type="presParOf" srcId="{3F5D8F55-3F2E-4AD9-83A3-3A8F88683526}" destId="{A14E7B87-28C7-490B-9630-6FFFA3AE2D08}" srcOrd="2" destOrd="0" presId="urn:microsoft.com/office/officeart/2005/8/layout/lProcess1"/>
    <dgm:cxn modelId="{B100BBA1-3B50-4E63-8AF1-67F74C44716B}" type="presParOf" srcId="{3F5D8F55-3F2E-4AD9-83A3-3A8F88683526}" destId="{54958F94-0FF5-4DDD-B60A-CA6D5D9F603D}" srcOrd="3" destOrd="0" presId="urn:microsoft.com/office/officeart/2005/8/layout/lProcess1"/>
    <dgm:cxn modelId="{37588EE4-D7EB-4839-90AA-5F8C56018604}" type="presParOf" srcId="{3F5D8F55-3F2E-4AD9-83A3-3A8F88683526}" destId="{7A38E60B-F616-4292-A728-468355FDC872}" srcOrd="4" destOrd="0" presId="urn:microsoft.com/office/officeart/2005/8/layout/lProcess1"/>
    <dgm:cxn modelId="{37C9415C-414E-4724-B8FA-01B9B480D884}" type="presParOf" srcId="{3F5D8F55-3F2E-4AD9-83A3-3A8F88683526}" destId="{FC3EB2AE-C577-4AB4-99E2-1F46C844DF66}" srcOrd="5" destOrd="0" presId="urn:microsoft.com/office/officeart/2005/8/layout/lProcess1"/>
    <dgm:cxn modelId="{806E65AA-FF52-439E-80ED-52BDD9A8C4D3}" type="presParOf" srcId="{3F5D8F55-3F2E-4AD9-83A3-3A8F88683526}" destId="{83B27ABD-538B-481D-AFBD-2E868A5892B0}" srcOrd="6" destOrd="0" presId="urn:microsoft.com/office/officeart/2005/8/layout/lProcess1"/>
    <dgm:cxn modelId="{030C371A-F878-4F04-96DE-20F0D6DFFB32}" type="presParOf" srcId="{3F5D8F55-3F2E-4AD9-83A3-3A8F88683526}" destId="{41D0CF32-FFC7-485A-9F38-0005A1F1925A}" srcOrd="7" destOrd="0" presId="urn:microsoft.com/office/officeart/2005/8/layout/lProcess1"/>
    <dgm:cxn modelId="{10A31A02-5F03-4D12-8366-047E3B392276}" type="presParOf" srcId="{3F5D8F55-3F2E-4AD9-83A3-3A8F88683526}" destId="{AB2FEAAD-D584-4CF6-A624-E0C61F7878E1}" srcOrd="8" destOrd="0" presId="urn:microsoft.com/office/officeart/2005/8/layout/lProcess1"/>
    <dgm:cxn modelId="{2DA07F1E-7EF9-4B89-9A90-6EDBFDA2F10F}" type="presParOf" srcId="{AC64228E-2DF5-4811-A7BF-1C7CAEECAEEA}" destId="{D6C10223-4568-4973-9CA5-BF251F7660D3}" srcOrd="5" destOrd="0" presId="urn:microsoft.com/office/officeart/2005/8/layout/lProcess1"/>
    <dgm:cxn modelId="{BC5B9B89-50AC-467F-BF5B-43C720045F0D}" type="presParOf" srcId="{AC64228E-2DF5-4811-A7BF-1C7CAEECAEEA}" destId="{26D78D49-BCE0-4780-B23A-E6C9698399E7}" srcOrd="6" destOrd="0" presId="urn:microsoft.com/office/officeart/2005/8/layout/lProcess1"/>
    <dgm:cxn modelId="{2F22741C-0198-4E16-864E-6F96043B0D2E}" type="presParOf" srcId="{26D78D49-BCE0-4780-B23A-E6C9698399E7}" destId="{3BD660B4-232A-42D0-BF50-99506E236796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642DD-A818-4AFE-9033-773C89EF39DA}">
      <dsp:nvSpPr>
        <dsp:cNvPr id="0" name=""/>
        <dsp:cNvSpPr/>
      </dsp:nvSpPr>
      <dsp:spPr>
        <a:xfrm>
          <a:off x="4850" y="52208"/>
          <a:ext cx="2120930" cy="1451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Сравнение образовательных стандартов </a:t>
          </a:r>
          <a:r>
            <a:rPr lang="ru-RU" sz="1600" b="0" kern="1200" dirty="0" err="1"/>
            <a:t>ОСВО</a:t>
          </a:r>
          <a:r>
            <a:rPr lang="ru-RU" sz="1600" b="0" kern="1200" dirty="0"/>
            <a:t> 1-01 02 01-2013, </a:t>
          </a:r>
          <a:r>
            <a:rPr lang="ru-RU" sz="1600" b="0" kern="1200" dirty="0" err="1"/>
            <a:t>ОСВО</a:t>
          </a:r>
          <a:r>
            <a:rPr lang="ru-RU" sz="1600" b="0" kern="1200" dirty="0"/>
            <a:t> 1-01 02 01-2021</a:t>
          </a:r>
        </a:p>
      </dsp:txBody>
      <dsp:txXfrm>
        <a:off x="47363" y="94721"/>
        <a:ext cx="2035904" cy="1366485"/>
      </dsp:txXfrm>
    </dsp:sp>
    <dsp:sp modelId="{D83B0427-394B-4435-A608-6815E290F083}">
      <dsp:nvSpPr>
        <dsp:cNvPr id="0" name=""/>
        <dsp:cNvSpPr/>
      </dsp:nvSpPr>
      <dsp:spPr>
        <a:xfrm>
          <a:off x="2337874" y="514969"/>
          <a:ext cx="449637" cy="5259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2337874" y="620167"/>
        <a:ext cx="314746" cy="315594"/>
      </dsp:txXfrm>
    </dsp:sp>
    <dsp:sp modelId="{5B97DBC5-F00B-4CD3-8409-48BFEFB02CD8}">
      <dsp:nvSpPr>
        <dsp:cNvPr id="0" name=""/>
        <dsp:cNvSpPr/>
      </dsp:nvSpPr>
      <dsp:spPr>
        <a:xfrm>
          <a:off x="2974153" y="52208"/>
          <a:ext cx="2120930" cy="1451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Определение цели обновления стандарта</a:t>
          </a:r>
        </a:p>
      </dsp:txBody>
      <dsp:txXfrm>
        <a:off x="3016666" y="94721"/>
        <a:ext cx="2035904" cy="1366485"/>
      </dsp:txXfrm>
    </dsp:sp>
    <dsp:sp modelId="{D0931044-360C-4CFC-A730-13341B6CD531}">
      <dsp:nvSpPr>
        <dsp:cNvPr id="0" name=""/>
        <dsp:cNvSpPr/>
      </dsp:nvSpPr>
      <dsp:spPr>
        <a:xfrm>
          <a:off x="5307177" y="514969"/>
          <a:ext cx="449637" cy="5259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5307177" y="620167"/>
        <a:ext cx="314746" cy="315594"/>
      </dsp:txXfrm>
    </dsp:sp>
    <dsp:sp modelId="{656729CB-B62D-473E-92CF-1DE09CB56495}">
      <dsp:nvSpPr>
        <dsp:cNvPr id="0" name=""/>
        <dsp:cNvSpPr/>
      </dsp:nvSpPr>
      <dsp:spPr>
        <a:xfrm>
          <a:off x="5943456" y="52208"/>
          <a:ext cx="2120930" cy="1451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Определение возможностей </a:t>
          </a:r>
          <a:r>
            <a:rPr lang="ru-RU" sz="1600" b="0" kern="1200" dirty="0" err="1"/>
            <a:t>ОСВО</a:t>
          </a:r>
          <a:r>
            <a:rPr lang="ru-RU" sz="1600" b="0" kern="1200" dirty="0"/>
            <a:t> для подготовки будущих учителей начальных классов к формированию </a:t>
          </a:r>
          <a:r>
            <a:rPr lang="ru-RU" sz="1600" b="0" kern="1200" dirty="0" err="1"/>
            <a:t>ФГ</a:t>
          </a:r>
          <a:endParaRPr lang="ru-RU" sz="1600" b="0" kern="1200" dirty="0"/>
        </a:p>
      </dsp:txBody>
      <dsp:txXfrm>
        <a:off x="5985969" y="94721"/>
        <a:ext cx="2035904" cy="1366485"/>
      </dsp:txXfrm>
    </dsp:sp>
    <dsp:sp modelId="{A1411855-7DFD-4C11-9D89-3C62B56E20D8}">
      <dsp:nvSpPr>
        <dsp:cNvPr id="0" name=""/>
        <dsp:cNvSpPr/>
      </dsp:nvSpPr>
      <dsp:spPr>
        <a:xfrm>
          <a:off x="8276480" y="514969"/>
          <a:ext cx="449637" cy="52599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300" kern="1200"/>
        </a:p>
      </dsp:txBody>
      <dsp:txXfrm>
        <a:off x="8276480" y="620167"/>
        <a:ext cx="314746" cy="315594"/>
      </dsp:txXfrm>
    </dsp:sp>
    <dsp:sp modelId="{2C61DE0C-66B5-4BE7-B8D5-E4B1EDBB95F2}">
      <dsp:nvSpPr>
        <dsp:cNvPr id="0" name=""/>
        <dsp:cNvSpPr/>
      </dsp:nvSpPr>
      <dsp:spPr>
        <a:xfrm>
          <a:off x="8912759" y="52208"/>
          <a:ext cx="2120930" cy="14515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0" kern="1200" dirty="0"/>
            <a:t>Макетный образец образовательного стандарта</a:t>
          </a:r>
        </a:p>
      </dsp:txBody>
      <dsp:txXfrm>
        <a:off x="8955272" y="94721"/>
        <a:ext cx="2035904" cy="13664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642DD-A818-4AFE-9033-773C89EF39DA}">
      <dsp:nvSpPr>
        <dsp:cNvPr id="0" name=""/>
        <dsp:cNvSpPr/>
      </dsp:nvSpPr>
      <dsp:spPr>
        <a:xfrm>
          <a:off x="0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Определение механизмов обновления</a:t>
          </a:r>
        </a:p>
      </dsp:txBody>
      <dsp:txXfrm>
        <a:off x="40413" y="338698"/>
        <a:ext cx="1298991" cy="1615379"/>
      </dsp:txXfrm>
    </dsp:sp>
    <dsp:sp modelId="{D83B0427-394B-4435-A608-6815E290F083}">
      <dsp:nvSpPr>
        <dsp:cNvPr id="0" name=""/>
        <dsp:cNvSpPr/>
      </dsp:nvSpPr>
      <dsp:spPr>
        <a:xfrm>
          <a:off x="1517799" y="975290"/>
          <a:ext cx="292521" cy="342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1517799" y="1043729"/>
        <a:ext cx="204765" cy="205316"/>
      </dsp:txXfrm>
    </dsp:sp>
    <dsp:sp modelId="{A8D1B973-0F28-4DA2-8ED8-81E56AD7AACC}">
      <dsp:nvSpPr>
        <dsp:cNvPr id="0" name=""/>
        <dsp:cNvSpPr/>
      </dsp:nvSpPr>
      <dsp:spPr>
        <a:xfrm>
          <a:off x="1931744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Характеристика условий реализации программы</a:t>
          </a:r>
        </a:p>
      </dsp:txBody>
      <dsp:txXfrm>
        <a:off x="1972157" y="338698"/>
        <a:ext cx="1298991" cy="1615379"/>
      </dsp:txXfrm>
    </dsp:sp>
    <dsp:sp modelId="{400A4D7A-A9D6-4FCB-BE2C-52DCEE97E727}">
      <dsp:nvSpPr>
        <dsp:cNvPr id="0" name=""/>
        <dsp:cNvSpPr/>
      </dsp:nvSpPr>
      <dsp:spPr>
        <a:xfrm>
          <a:off x="3449544" y="975290"/>
          <a:ext cx="292521" cy="342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3449544" y="1043729"/>
        <a:ext cx="204765" cy="205316"/>
      </dsp:txXfrm>
    </dsp:sp>
    <dsp:sp modelId="{9F4B89C6-7D62-407F-A0CF-6BAA9FA739BF}">
      <dsp:nvSpPr>
        <dsp:cNvPr id="0" name=""/>
        <dsp:cNvSpPr/>
      </dsp:nvSpPr>
      <dsp:spPr>
        <a:xfrm>
          <a:off x="3863489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Определение принципов отбора содержания учебной программы</a:t>
          </a:r>
        </a:p>
      </dsp:txBody>
      <dsp:txXfrm>
        <a:off x="3903902" y="338698"/>
        <a:ext cx="1298991" cy="1615379"/>
      </dsp:txXfrm>
    </dsp:sp>
    <dsp:sp modelId="{4EE04163-4679-4B3B-8A52-BF87821405EB}">
      <dsp:nvSpPr>
        <dsp:cNvPr id="0" name=""/>
        <dsp:cNvSpPr/>
      </dsp:nvSpPr>
      <dsp:spPr>
        <a:xfrm>
          <a:off x="5381288" y="975290"/>
          <a:ext cx="292521" cy="342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5381288" y="1043729"/>
        <a:ext cx="204765" cy="205316"/>
      </dsp:txXfrm>
    </dsp:sp>
    <dsp:sp modelId="{915A8166-AE2A-40C1-A482-4E585B6A2444}">
      <dsp:nvSpPr>
        <dsp:cNvPr id="0" name=""/>
        <dsp:cNvSpPr/>
      </dsp:nvSpPr>
      <dsp:spPr>
        <a:xfrm>
          <a:off x="5795234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Анализ аналогичных (или близких по содержанию) программ </a:t>
          </a:r>
        </a:p>
      </dsp:txBody>
      <dsp:txXfrm>
        <a:off x="5835647" y="338698"/>
        <a:ext cx="1298991" cy="1615379"/>
      </dsp:txXfrm>
    </dsp:sp>
    <dsp:sp modelId="{D28616A8-311A-4E7C-8677-1E6EB8D3D646}">
      <dsp:nvSpPr>
        <dsp:cNvPr id="0" name=""/>
        <dsp:cNvSpPr/>
      </dsp:nvSpPr>
      <dsp:spPr>
        <a:xfrm>
          <a:off x="7313033" y="975290"/>
          <a:ext cx="292521" cy="342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7313033" y="1043729"/>
        <a:ext cx="204765" cy="205316"/>
      </dsp:txXfrm>
    </dsp:sp>
    <dsp:sp modelId="{FC6EE14A-6B77-40DE-8A28-2228B70BA4B9}">
      <dsp:nvSpPr>
        <dsp:cNvPr id="0" name=""/>
        <dsp:cNvSpPr/>
      </dsp:nvSpPr>
      <dsp:spPr>
        <a:xfrm>
          <a:off x="7726978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/>
            <a:t>Предложения по обновлению структурных компонентов учебной программы</a:t>
          </a:r>
        </a:p>
      </dsp:txBody>
      <dsp:txXfrm>
        <a:off x="7767391" y="338698"/>
        <a:ext cx="1298991" cy="1615379"/>
      </dsp:txXfrm>
    </dsp:sp>
    <dsp:sp modelId="{54F1C063-54D0-4D56-B095-311994696454}">
      <dsp:nvSpPr>
        <dsp:cNvPr id="0" name=""/>
        <dsp:cNvSpPr/>
      </dsp:nvSpPr>
      <dsp:spPr>
        <a:xfrm>
          <a:off x="9244778" y="975290"/>
          <a:ext cx="292521" cy="34219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9244778" y="1043729"/>
        <a:ext cx="204765" cy="205316"/>
      </dsp:txXfrm>
    </dsp:sp>
    <dsp:sp modelId="{58E554E1-6CC5-4E3B-BE87-23F19D52CB64}">
      <dsp:nvSpPr>
        <dsp:cNvPr id="0" name=""/>
        <dsp:cNvSpPr/>
      </dsp:nvSpPr>
      <dsp:spPr>
        <a:xfrm>
          <a:off x="9658723" y="298285"/>
          <a:ext cx="1379817" cy="169620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Разработка макетного образца учебной программы по дисциплине «Методика преподавания русского языка»</a:t>
          </a:r>
        </a:p>
      </dsp:txBody>
      <dsp:txXfrm>
        <a:off x="9699136" y="338698"/>
        <a:ext cx="1298991" cy="16153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3672D3-F53F-4146-81BD-EF40CACC1902}">
      <dsp:nvSpPr>
        <dsp:cNvPr id="0" name=""/>
        <dsp:cNvSpPr/>
      </dsp:nvSpPr>
      <dsp:spPr>
        <a:xfrm>
          <a:off x="830434" y="0"/>
          <a:ext cx="4664353" cy="8829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Определение механизмов обновления</a:t>
          </a:r>
        </a:p>
      </dsp:txBody>
      <dsp:txXfrm>
        <a:off x="856294" y="25860"/>
        <a:ext cx="4612633" cy="831192"/>
      </dsp:txXfrm>
    </dsp:sp>
    <dsp:sp modelId="{818B48BF-E6B3-4616-8C6B-54E096618F40}">
      <dsp:nvSpPr>
        <dsp:cNvPr id="0" name=""/>
        <dsp:cNvSpPr/>
      </dsp:nvSpPr>
      <dsp:spPr>
        <a:xfrm rot="5400000">
          <a:off x="3085356" y="960166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9021A5A-65EF-493F-8F38-AF0D14674DD0}">
      <dsp:nvSpPr>
        <dsp:cNvPr id="0" name=""/>
        <dsp:cNvSpPr/>
      </dsp:nvSpPr>
      <dsp:spPr>
        <a:xfrm>
          <a:off x="830434" y="1191931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учет современных тенденций модернизации начального образования в Республике Беларусь (обеспечение качества образования, развитие различных видов функциональной грамотности)</a:t>
          </a:r>
          <a:endParaRPr lang="ru-RU" sz="1400" kern="1200" dirty="0"/>
        </a:p>
      </dsp:txBody>
      <dsp:txXfrm>
        <a:off x="856294" y="1217791"/>
        <a:ext cx="4612633" cy="831192"/>
      </dsp:txXfrm>
    </dsp:sp>
    <dsp:sp modelId="{9C7A894D-5C5B-495B-9235-CC29E98913DF}">
      <dsp:nvSpPr>
        <dsp:cNvPr id="0" name=""/>
        <dsp:cNvSpPr/>
      </dsp:nvSpPr>
      <dsp:spPr>
        <a:xfrm rot="5400000">
          <a:off x="3085356" y="2152098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A1639E-E0BB-4C69-809B-D1365B8C1E40}">
      <dsp:nvSpPr>
        <dsp:cNvPr id="0" name=""/>
        <dsp:cNvSpPr/>
      </dsp:nvSpPr>
      <dsp:spPr>
        <a:xfrm>
          <a:off x="830434" y="2383862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учет требований работодателей к уровню подготовки выпускника специальности «Начальное образование» (формирование готовности к развитию ФГ у младших школьников)</a:t>
          </a:r>
        </a:p>
      </dsp:txBody>
      <dsp:txXfrm>
        <a:off x="856294" y="2409722"/>
        <a:ext cx="4612633" cy="831192"/>
      </dsp:txXfrm>
    </dsp:sp>
    <dsp:sp modelId="{8BB74F66-439B-47E9-99AA-13B169DA99CE}">
      <dsp:nvSpPr>
        <dsp:cNvPr id="0" name=""/>
        <dsp:cNvSpPr/>
      </dsp:nvSpPr>
      <dsp:spPr>
        <a:xfrm rot="5400000">
          <a:off x="3085356" y="3344029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A4DFF9-3014-447E-9859-68775B82DDB3}">
      <dsp:nvSpPr>
        <dsp:cNvPr id="0" name=""/>
        <dsp:cNvSpPr/>
      </dsp:nvSpPr>
      <dsp:spPr>
        <a:xfrm>
          <a:off x="830434" y="3575793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учет требований образовательного стандарта высшего образования и профессионального стандарта педагога в части подготовки студентов к реализации инновационных подходов, технологий и методов обучения младших школьников </a:t>
          </a:r>
        </a:p>
      </dsp:txBody>
      <dsp:txXfrm>
        <a:off x="856294" y="3601653"/>
        <a:ext cx="4612633" cy="831192"/>
      </dsp:txXfrm>
    </dsp:sp>
    <dsp:sp modelId="{70BC1F06-D777-475D-9E9A-4099A89FE0DC}">
      <dsp:nvSpPr>
        <dsp:cNvPr id="0" name=""/>
        <dsp:cNvSpPr/>
      </dsp:nvSpPr>
      <dsp:spPr>
        <a:xfrm rot="5400000">
          <a:off x="3085356" y="4535960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C3CBA7-E755-437C-AAAC-20979CC4E086}">
      <dsp:nvSpPr>
        <dsp:cNvPr id="0" name=""/>
        <dsp:cNvSpPr/>
      </dsp:nvSpPr>
      <dsp:spPr>
        <a:xfrm>
          <a:off x="830434" y="4767724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реализация компетентностного подхода (формирование у самих студентов компетенций в области ФГ)</a:t>
          </a:r>
        </a:p>
      </dsp:txBody>
      <dsp:txXfrm>
        <a:off x="856294" y="4793584"/>
        <a:ext cx="4612633" cy="831192"/>
      </dsp:txXfrm>
    </dsp:sp>
    <dsp:sp modelId="{947AECDD-AA7E-4D85-B52E-8133B6C7A0A5}">
      <dsp:nvSpPr>
        <dsp:cNvPr id="0" name=""/>
        <dsp:cNvSpPr/>
      </dsp:nvSpPr>
      <dsp:spPr>
        <a:xfrm>
          <a:off x="5989218" y="0"/>
          <a:ext cx="4664353" cy="8829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Характеристика условий реализации программы</a:t>
          </a:r>
        </a:p>
      </dsp:txBody>
      <dsp:txXfrm>
        <a:off x="6015078" y="25860"/>
        <a:ext cx="4612633" cy="831192"/>
      </dsp:txXfrm>
    </dsp:sp>
    <dsp:sp modelId="{F08608F7-ECDD-4C8C-8EB0-7663C6918613}">
      <dsp:nvSpPr>
        <dsp:cNvPr id="0" name=""/>
        <dsp:cNvSpPr/>
      </dsp:nvSpPr>
      <dsp:spPr>
        <a:xfrm rot="5400000">
          <a:off x="8244140" y="960166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F7710B-7B04-4FD3-8936-1200B3AF804D}">
      <dsp:nvSpPr>
        <dsp:cNvPr id="0" name=""/>
        <dsp:cNvSpPr/>
      </dsp:nvSpPr>
      <dsp:spPr>
        <a:xfrm>
          <a:off x="5989218" y="1191931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Модуль дисциплин государственного компонента «Методика филологического образования младших школьников» (6 семестр)</a:t>
          </a:r>
        </a:p>
      </dsp:txBody>
      <dsp:txXfrm>
        <a:off x="6015078" y="1217791"/>
        <a:ext cx="4612633" cy="831192"/>
      </dsp:txXfrm>
    </dsp:sp>
    <dsp:sp modelId="{27EDDEAA-0697-4D4B-91FD-33A42E4B5979}">
      <dsp:nvSpPr>
        <dsp:cNvPr id="0" name=""/>
        <dsp:cNvSpPr/>
      </dsp:nvSpPr>
      <dsp:spPr>
        <a:xfrm rot="5400000">
          <a:off x="8244140" y="2152098"/>
          <a:ext cx="154509" cy="154509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ED47797-9801-42C7-B49C-A0EFFE959163}">
      <dsp:nvSpPr>
        <dsp:cNvPr id="0" name=""/>
        <dsp:cNvSpPr/>
      </dsp:nvSpPr>
      <dsp:spPr>
        <a:xfrm>
          <a:off x="5989218" y="2383862"/>
          <a:ext cx="4664353" cy="882912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преемственность  в 7 семестре «Развитие функциональной грамотности младших школьников»; «Формирование билингвальной образовательной среды», в 8 семестре «Формирование языковой личности во внеучебной деятельности»</a:t>
          </a:r>
        </a:p>
      </dsp:txBody>
      <dsp:txXfrm>
        <a:off x="6015078" y="2409722"/>
        <a:ext cx="4612633" cy="8311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CA14BD-E8F7-4B39-A206-93EF0F155F85}">
      <dsp:nvSpPr>
        <dsp:cNvPr id="0" name=""/>
        <dsp:cNvSpPr/>
      </dsp:nvSpPr>
      <dsp:spPr>
        <a:xfrm>
          <a:off x="7051" y="460470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Определение принципов отбора содержания учебной программы</a:t>
          </a:r>
        </a:p>
      </dsp:txBody>
      <dsp:txXfrm>
        <a:off x="25314" y="478733"/>
        <a:ext cx="2457690" cy="587028"/>
      </dsp:txXfrm>
    </dsp:sp>
    <dsp:sp modelId="{395FA6A3-F597-4483-B8AD-B53E4E75D366}">
      <dsp:nvSpPr>
        <dsp:cNvPr id="0" name=""/>
        <dsp:cNvSpPr/>
      </dsp:nvSpPr>
      <dsp:spPr>
        <a:xfrm rot="5400000">
          <a:off x="1199599" y="1138585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53C482-A732-43B5-AEBC-9FEFF801F153}">
      <dsp:nvSpPr>
        <dsp:cNvPr id="0" name=""/>
        <dsp:cNvSpPr/>
      </dsp:nvSpPr>
      <dsp:spPr>
        <a:xfrm>
          <a:off x="7051" y="1302268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общедидактические принципы </a:t>
          </a:r>
          <a:endParaRPr lang="ru-RU" sz="1400" kern="1200" dirty="0"/>
        </a:p>
      </dsp:txBody>
      <dsp:txXfrm>
        <a:off x="25314" y="1320531"/>
        <a:ext cx="2457690" cy="587028"/>
      </dsp:txXfrm>
    </dsp:sp>
    <dsp:sp modelId="{B3E21847-BA93-4F8E-A8DC-CB2150CC9E38}">
      <dsp:nvSpPr>
        <dsp:cNvPr id="0" name=""/>
        <dsp:cNvSpPr/>
      </dsp:nvSpPr>
      <dsp:spPr>
        <a:xfrm rot="5400000">
          <a:off x="1199599" y="1980383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FC9489-3378-4F47-85D2-815D12016952}">
      <dsp:nvSpPr>
        <dsp:cNvPr id="0" name=""/>
        <dsp:cNvSpPr/>
      </dsp:nvSpPr>
      <dsp:spPr>
        <a:xfrm>
          <a:off x="7051" y="2144066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специфические принципы, регулирующие отбор содержания коммуникативной ФГ </a:t>
          </a:r>
        </a:p>
      </dsp:txBody>
      <dsp:txXfrm>
        <a:off x="25314" y="2162329"/>
        <a:ext cx="2457690" cy="587028"/>
      </dsp:txXfrm>
    </dsp:sp>
    <dsp:sp modelId="{AE6D8922-65A3-4217-88AB-A7F87CB07F86}">
      <dsp:nvSpPr>
        <dsp:cNvPr id="0" name=""/>
        <dsp:cNvSpPr/>
      </dsp:nvSpPr>
      <dsp:spPr>
        <a:xfrm>
          <a:off x="2850458" y="460470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Анализ аналогичных (или близких по содержанию) программ </a:t>
          </a:r>
        </a:p>
      </dsp:txBody>
      <dsp:txXfrm>
        <a:off x="2868721" y="478733"/>
        <a:ext cx="2457690" cy="587028"/>
      </dsp:txXfrm>
    </dsp:sp>
    <dsp:sp modelId="{80673D41-2287-4754-9B1E-574E5296CECC}">
      <dsp:nvSpPr>
        <dsp:cNvPr id="0" name=""/>
        <dsp:cNvSpPr/>
      </dsp:nvSpPr>
      <dsp:spPr>
        <a:xfrm rot="5400000">
          <a:off x="4043006" y="1138585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F7906D-CD58-4A3F-BB95-DCC60831551D}">
      <dsp:nvSpPr>
        <dsp:cNvPr id="0" name=""/>
        <dsp:cNvSpPr/>
      </dsp:nvSpPr>
      <dsp:spPr>
        <a:xfrm>
          <a:off x="2850458" y="1302268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инновационный характер</a:t>
          </a:r>
        </a:p>
      </dsp:txBody>
      <dsp:txXfrm>
        <a:off x="2868721" y="1320531"/>
        <a:ext cx="2457690" cy="587028"/>
      </dsp:txXfrm>
    </dsp:sp>
    <dsp:sp modelId="{FDF254D1-4235-4FA8-BCAD-06176521E574}">
      <dsp:nvSpPr>
        <dsp:cNvPr id="0" name=""/>
        <dsp:cNvSpPr/>
      </dsp:nvSpPr>
      <dsp:spPr>
        <a:xfrm rot="5400000">
          <a:off x="4043006" y="1980383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A1A1B9-AAB2-492E-84CD-42F96B9B8A0F}">
      <dsp:nvSpPr>
        <dsp:cNvPr id="0" name=""/>
        <dsp:cNvSpPr/>
      </dsp:nvSpPr>
      <dsp:spPr>
        <a:xfrm>
          <a:off x="2850458" y="2144066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отсутствие аналогов</a:t>
          </a:r>
        </a:p>
      </dsp:txBody>
      <dsp:txXfrm>
        <a:off x="2868721" y="2162329"/>
        <a:ext cx="2457690" cy="587028"/>
      </dsp:txXfrm>
    </dsp:sp>
    <dsp:sp modelId="{879868F9-568C-40C6-AE1E-4E3B9DCA856F}">
      <dsp:nvSpPr>
        <dsp:cNvPr id="0" name=""/>
        <dsp:cNvSpPr/>
      </dsp:nvSpPr>
      <dsp:spPr>
        <a:xfrm>
          <a:off x="5693865" y="460470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Предложения по обновлению структурных компонентов учебной программы</a:t>
          </a:r>
        </a:p>
      </dsp:txBody>
      <dsp:txXfrm>
        <a:off x="5712128" y="478733"/>
        <a:ext cx="2457690" cy="587028"/>
      </dsp:txXfrm>
    </dsp:sp>
    <dsp:sp modelId="{F343DFBE-A675-476F-8EF9-BE33E23DA7F0}">
      <dsp:nvSpPr>
        <dsp:cNvPr id="0" name=""/>
        <dsp:cNvSpPr/>
      </dsp:nvSpPr>
      <dsp:spPr>
        <a:xfrm rot="5400000">
          <a:off x="6886412" y="1138585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E7B87-28C7-490B-9630-6FFFA3AE2D08}">
      <dsp:nvSpPr>
        <dsp:cNvPr id="0" name=""/>
        <dsp:cNvSpPr/>
      </dsp:nvSpPr>
      <dsp:spPr>
        <a:xfrm>
          <a:off x="5693865" y="1302268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расширить перечень знаний, умений и навыков получаемых при изучении дисциплины</a:t>
          </a:r>
        </a:p>
      </dsp:txBody>
      <dsp:txXfrm>
        <a:off x="5712128" y="1320531"/>
        <a:ext cx="2457690" cy="587028"/>
      </dsp:txXfrm>
    </dsp:sp>
    <dsp:sp modelId="{54958F94-0FF5-4DDD-B60A-CA6D5D9F603D}">
      <dsp:nvSpPr>
        <dsp:cNvPr id="0" name=""/>
        <dsp:cNvSpPr/>
      </dsp:nvSpPr>
      <dsp:spPr>
        <a:xfrm rot="5400000">
          <a:off x="6886412" y="1980383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38E60B-F616-4292-A728-468355FDC872}">
      <dsp:nvSpPr>
        <dsp:cNvPr id="0" name=""/>
        <dsp:cNvSpPr/>
      </dsp:nvSpPr>
      <dsp:spPr>
        <a:xfrm>
          <a:off x="5693865" y="2144066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дополнить содержание тем 1.2, 1.4, 4.1 включить отдельную тему 3.6</a:t>
          </a:r>
        </a:p>
      </dsp:txBody>
      <dsp:txXfrm>
        <a:off x="5712128" y="2162329"/>
        <a:ext cx="2457690" cy="587028"/>
      </dsp:txXfrm>
    </dsp:sp>
    <dsp:sp modelId="{FC3EB2AE-C577-4AB4-99E2-1F46C844DF66}">
      <dsp:nvSpPr>
        <dsp:cNvPr id="0" name=""/>
        <dsp:cNvSpPr/>
      </dsp:nvSpPr>
      <dsp:spPr>
        <a:xfrm rot="5400000">
          <a:off x="6886412" y="2822182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B27ABD-538B-481D-AFBD-2E868A5892B0}">
      <dsp:nvSpPr>
        <dsp:cNvPr id="0" name=""/>
        <dsp:cNvSpPr/>
      </dsp:nvSpPr>
      <dsp:spPr>
        <a:xfrm>
          <a:off x="5693865" y="2985865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перераспределить часы</a:t>
          </a:r>
        </a:p>
      </dsp:txBody>
      <dsp:txXfrm>
        <a:off x="5712128" y="3004128"/>
        <a:ext cx="2457690" cy="587028"/>
      </dsp:txXfrm>
    </dsp:sp>
    <dsp:sp modelId="{41D0CF32-FFC7-485A-9F38-0005A1F1925A}">
      <dsp:nvSpPr>
        <dsp:cNvPr id="0" name=""/>
        <dsp:cNvSpPr/>
      </dsp:nvSpPr>
      <dsp:spPr>
        <a:xfrm rot="5400000">
          <a:off x="6886412" y="3663980"/>
          <a:ext cx="109121" cy="109121"/>
        </a:xfrm>
        <a:prstGeom prst="rightArrow">
          <a:avLst>
            <a:gd name="adj1" fmla="val 667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FEAAD-D584-4CF6-A624-E0C61F7878E1}">
      <dsp:nvSpPr>
        <dsp:cNvPr id="0" name=""/>
        <dsp:cNvSpPr/>
      </dsp:nvSpPr>
      <dsp:spPr>
        <a:xfrm>
          <a:off x="5693865" y="3827663"/>
          <a:ext cx="2494216" cy="623554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дополнить приемами развития критического мышления, откорректировать задания для самостоятельной работы,  перечень вопросов экзамена</a:t>
          </a:r>
        </a:p>
      </dsp:txBody>
      <dsp:txXfrm>
        <a:off x="5712128" y="3845926"/>
        <a:ext cx="2457690" cy="587028"/>
      </dsp:txXfrm>
    </dsp:sp>
    <dsp:sp modelId="{3BD660B4-232A-42D0-BF50-99506E236796}">
      <dsp:nvSpPr>
        <dsp:cNvPr id="0" name=""/>
        <dsp:cNvSpPr/>
      </dsp:nvSpPr>
      <dsp:spPr>
        <a:xfrm>
          <a:off x="8537272" y="460470"/>
          <a:ext cx="2494216" cy="11944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/>
            <a:t>Разработка макетного образца учебной программы по дисциплине «Методика преподавания русского языка»</a:t>
          </a:r>
        </a:p>
      </dsp:txBody>
      <dsp:txXfrm>
        <a:off x="8572258" y="495456"/>
        <a:ext cx="2424244" cy="11245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32901-3259-4431-A236-1F256DC301B4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4ADCB-0C3D-4668-983B-5F76B5F8D4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898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21317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51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79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017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227532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498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809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7924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09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946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172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8387" y="214114"/>
            <a:ext cx="11556609" cy="109418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386" y="1667020"/>
            <a:ext cx="11556609" cy="407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BA11D789-E5C3-409D-A927-366DB36EB46C}" type="datetimeFigureOut">
              <a:rPr lang="ru-RU" smtClean="0"/>
              <a:t>06.06.2023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3FC86CCC-1DA6-4B76-B32A-19505B472E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56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36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59634" y="1398489"/>
            <a:ext cx="8361229" cy="2702864"/>
          </a:xfrm>
        </p:spPr>
        <p:txBody>
          <a:bodyPr/>
          <a:lstStyle/>
          <a:p>
            <a:pPr algn="l"/>
            <a:r>
              <a:rPr lang="ru-RU" sz="2000" cap="none" dirty="0">
                <a:solidFill>
                  <a:schemeClr val="accent1">
                    <a:lumMod val="50000"/>
                  </a:schemeClr>
                </a:solidFill>
              </a:rPr>
              <a:t>2023 год</a:t>
            </a:r>
            <a:br>
              <a:rPr lang="ru-RU" sz="2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cap="none" dirty="0">
                <a:solidFill>
                  <a:schemeClr val="accent1">
                    <a:lumMod val="50000"/>
                  </a:schemeClr>
                </a:solidFill>
              </a:rPr>
              <a:t>Этап 1. Разработать макетные образцы образовательных стандартов высшего образования, ориентированные на подготовку будущих педагогических работников к формированию функциональной грамотности обучающихся. </a:t>
            </a:r>
            <a:br>
              <a:rPr lang="ru-RU" sz="2000" cap="none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2000" cap="none" dirty="0">
                <a:solidFill>
                  <a:schemeClr val="accent1">
                    <a:lumMod val="50000"/>
                  </a:schemeClr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80163" y="4781163"/>
            <a:ext cx="6831673" cy="1086237"/>
          </a:xfrm>
        </p:spPr>
        <p:txBody>
          <a:bodyPr>
            <a:normAutofit/>
          </a:bodyPr>
          <a:lstStyle/>
          <a:p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ВНК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«Начальное образование»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Научный руководитель –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Н.В.Жданович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8443" y="316468"/>
            <a:ext cx="9480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УО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«Белорусский государственный педагогический университет имени Максима Танка»</a:t>
            </a:r>
          </a:p>
        </p:txBody>
      </p:sp>
    </p:spTree>
    <p:extLst>
      <p:ext uri="{BB962C8B-B14F-4D97-AF65-F5344CB8AC3E}">
        <p14:creationId xmlns:p14="http://schemas.microsoft.com/office/powerpoint/2010/main" val="421260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ru-RU" sz="2400" dirty="0"/>
              <a:t>Разработать макетные образцы образовательных стандартов высшего образования, ориентированные на подготовку будущих педагогических работников к формированию функциональной грамотности обучающихся (специальность «</a:t>
            </a:r>
            <a:r>
              <a:rPr lang="ru-RU" sz="2400" dirty="0" err="1"/>
              <a:t>Наачльное</a:t>
            </a:r>
            <a:r>
              <a:rPr lang="ru-RU" sz="2400" dirty="0"/>
              <a:t> образование»)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156259529"/>
              </p:ext>
            </p:extLst>
          </p:nvPr>
        </p:nvGraphicFramePr>
        <p:xfrm>
          <a:off x="288387" y="1767256"/>
          <a:ext cx="11038541" cy="15559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497374" y="3511809"/>
            <a:ext cx="3071812" cy="65831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noAutofit/>
          </a:bodyPr>
          <a:lstStyle/>
          <a:p>
            <a:pPr algn="ctr"/>
            <a:r>
              <a:rPr lang="ru-RU" dirty="0"/>
              <a:t>Начальное образование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97374" y="4965860"/>
            <a:ext cx="11188120" cy="581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внесение результатов обучения по учебным дисциплинам, модулям (знать, уметь, иметь навык) в учебные программы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97375" y="5736259"/>
            <a:ext cx="11188120" cy="920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включение в учебные планы подготовки студентов специальности «Начальное образование» дисциплин, как непосредственно направленных на подготовку к формированию </a:t>
            </a:r>
            <a:r>
              <a:rPr lang="ru-RU" dirty="0" err="1"/>
              <a:t>ФГ</a:t>
            </a:r>
            <a:r>
              <a:rPr lang="ru-RU" dirty="0"/>
              <a:t> грамотности младших школьников, так и опосредованно решающих данную задачу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97374" y="4277105"/>
            <a:ext cx="11188120" cy="581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/>
              <a:t>разработка перечня специализированных компетенций с учетом особенностей профессиональной деятельности будущего бакалавра</a:t>
            </a:r>
          </a:p>
        </p:txBody>
      </p:sp>
    </p:spTree>
    <p:extLst>
      <p:ext uri="{BB962C8B-B14F-4D97-AF65-F5344CB8AC3E}">
        <p14:creationId xmlns:p14="http://schemas.microsoft.com/office/powerpoint/2010/main" val="2364979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914546850"/>
              </p:ext>
            </p:extLst>
          </p:nvPr>
        </p:nvGraphicFramePr>
        <p:xfrm>
          <a:off x="547420" y="1391458"/>
          <a:ext cx="11038541" cy="2292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1878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873060224"/>
              </p:ext>
            </p:extLst>
          </p:nvPr>
        </p:nvGraphicFramePr>
        <p:xfrm>
          <a:off x="360989" y="1207363"/>
          <a:ext cx="11484007" cy="5650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656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a:t>
            </a: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939711736"/>
              </p:ext>
            </p:extLst>
          </p:nvPr>
        </p:nvGraphicFramePr>
        <p:xfrm>
          <a:off x="689463" y="1453601"/>
          <a:ext cx="11038541" cy="4911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7354883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Другая 1">
      <a:dk1>
        <a:srgbClr val="000000"/>
      </a:dk1>
      <a:lt1>
        <a:sysClr val="window" lastClr="FFFFFF"/>
      </a:lt1>
      <a:dk2>
        <a:srgbClr val="5E5E5E"/>
      </a:dk2>
      <a:lt2>
        <a:srgbClr val="F2F2F2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Урожай</Template>
  <TotalTime>293</TotalTime>
  <Words>500</Words>
  <Application>Microsoft Office PowerPoint</Application>
  <PresentationFormat>Широкоэкранный</PresentationFormat>
  <Paragraphs>42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Calibri</vt:lpstr>
      <vt:lpstr>Franklin Gothic Book</vt:lpstr>
      <vt:lpstr>Crop</vt:lpstr>
      <vt:lpstr>2023 год Этап 1. Разработать макетные образцы образовательных стандартов высшего образования, ориентированные на подготовку будущих педагогических работников к формированию функциональной грамотности обучающихся.  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обучающихся.</vt:lpstr>
      <vt:lpstr>Разработать макетные образцы образовательных стандартов высшего образования, ориентированные на подготовку будущих педагогических работников к формированию функциональной грамотности обучающихся (специальность «Наачльное образование»)</vt:lpstr>
      <vt:lpstr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vt:lpstr>
      <vt:lpstr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vt:lpstr>
      <vt:lpstr>Разработать учебные программы нового поколения, ориентированные на подготовку будущих педагогических работников к формированию функциональной грамотности обучающихся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 Windows</dc:creator>
  <cp:lastModifiedBy>Факультет начального образования</cp:lastModifiedBy>
  <cp:revision>79</cp:revision>
  <cp:lastPrinted>2023-01-12T16:32:10Z</cp:lastPrinted>
  <dcterms:created xsi:type="dcterms:W3CDTF">2022-11-16T17:14:35Z</dcterms:created>
  <dcterms:modified xsi:type="dcterms:W3CDTF">2023-06-06T06:27:01Z</dcterms:modified>
</cp:coreProperties>
</file>